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3060A-5817-47E7-82C0-B996FF34AAFB}" v="2" dt="2022-04-08T20:07:02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66" autoAdjust="0"/>
    <p:restoredTop sz="94660" autoAdjust="0"/>
  </p:normalViewPr>
  <p:slideViewPr>
    <p:cSldViewPr snapToGrid="0">
      <p:cViewPr varScale="1">
        <p:scale>
          <a:sx n="94" d="100"/>
          <a:sy n="94" d="100"/>
        </p:scale>
        <p:origin x="9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3B608-018A-4A9D-A7E5-8EB8E336390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9463E-C942-4CD2-8DBD-F918EFD721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1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675CA-02C2-4C14-A67C-C7AF6FB5C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9A3C06-97BF-4A7B-A174-4E96ABA72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6E69C3-B744-4A00-85AC-C0D67488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BE45-FACD-416F-A730-90CE59E2D62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4963F9-1565-46D6-B39D-7B14D97E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7C413-5A47-4E8C-8A9B-B61006EA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DFA2-E618-47B2-8663-75DB6BB59A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2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26AE6-44ED-4D78-A81B-0BADEF86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6C228-5A76-41E9-903D-516FAC1CC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365FBF-DDEC-49A0-9DA0-02DCBADB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BE45-FACD-416F-A730-90CE59E2D62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208D3-C917-4BB2-BA27-272B1D11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8C032C-7635-4E56-B396-64D7B5DE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DFA2-E618-47B2-8663-75DB6BB59A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8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FE3824-C4C2-4DD0-BC9D-F3492879E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110A7B-0A6C-48E2-8113-61155FFFB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B74811-06FC-4DA4-ACE3-37542E5A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BE45-FACD-416F-A730-90CE59E2D62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64370C-1FAE-4598-B8D6-272E5C59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90ECD-4D7D-4C17-B0C0-280F1D6B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DFA2-E618-47B2-8663-75DB6BB59A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ACA8F-F22D-4565-B238-9EB35335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8BCF5-9274-4693-BC61-A1F6EFD3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85A18-970B-4D15-9576-8098EB9E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BE45-FACD-416F-A730-90CE59E2D62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667C6-8063-4640-9B9C-38D8B213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F3987-159F-41EA-A60B-024B62AE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DFA2-E618-47B2-8663-75DB6BB59A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A3E24-292B-43ED-A364-D292C175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24BC55-9E97-449F-AE81-A12AC65E3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DDF32E-F42A-4B9C-9AB7-883A7BDE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BE45-FACD-416F-A730-90CE59E2D62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5D1278-2ED7-473A-8AFA-B664A262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89406-CA0C-41D4-ADDB-57F86338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DFA2-E618-47B2-8663-75DB6BB59A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25EF5-9FC6-4182-B512-86B2FDB1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E6034-2F68-48B8-99C3-3179636F4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E5232D-8633-460E-A715-194D6B66F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4DF2DD-FE73-4ABD-A9DC-A4928644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BE45-FACD-416F-A730-90CE59E2D62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6AC1E6-F6B8-4F09-8471-039AC9D5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E86A82-ECD6-4C81-B05C-83F97B06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DFA2-E618-47B2-8663-75DB6BB59A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B8F35-1B59-42EB-8878-1D62765D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11E05D-353E-4AE6-B987-2C3961E2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DD622-78A8-4384-9C09-795DB5580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74F3DB-9272-41AF-94B0-CABE9C357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FF7DC3-E53E-4A60-96F6-46E245F1F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F23BAB-F85E-4C35-BD45-2786EEA4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BE45-FACD-416F-A730-90CE59E2D62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D89967-1483-4FAC-858B-37292D1E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D356CE-220E-451E-9141-23793975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DFA2-E618-47B2-8663-75DB6BB59A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57BBB-A376-49DA-870F-01850755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0D1A08-A76B-4685-91FA-49BA74A2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BE45-FACD-416F-A730-90CE59E2D62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DD4028-F8F5-4E59-9F6A-BF70A02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E15DE9-73B9-41EF-B94F-C23C835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DFA2-E618-47B2-8663-75DB6BB59A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4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EF2908-1971-41F9-9320-636105A2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BE45-FACD-416F-A730-90CE59E2D62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6E1A57-4707-442D-A8C3-7862FD48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3F75E1-0BFE-4F08-8EF5-576F0F72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DFA2-E618-47B2-8663-75DB6BB59A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2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3982C-9164-4912-B42A-25212641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B7406E-9442-4382-826B-E78A3AA8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1BCED6-3573-4BBA-8AEE-0F2DCDBEF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51939A-E2C6-420A-99E4-4407B6DF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BE45-FACD-416F-A730-90CE59E2D62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CEA134-B88F-4B71-8226-D2F4CFFF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A27356-5736-4793-9A00-AE966754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DFA2-E618-47B2-8663-75DB6BB59A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1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BC9F5-9606-4504-93A1-D7459986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268351B-ED2E-4EB3-A155-5E8E9257E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D7AA4E-3AA6-4C08-8F90-085DA3769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4E13A9-AD3E-4A83-92B2-FF18FC75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BE45-FACD-416F-A730-90CE59E2D62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458F6A-142D-4035-A45C-CEEDDCCD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27F9D8-3FAC-474F-B9FE-D33F46E8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DFA2-E618-47B2-8663-75DB6BB59A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0F109C-6091-48F6-85E0-6C8E6947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79961B-8549-44FD-8127-825CE9876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342B3D-25E0-4123-9252-FF2DB5F04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BE45-FACD-416F-A730-90CE59E2D62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6CB1EF-CFC2-4F7A-B6D9-B7AC25948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83E038-FFBD-4F27-B223-DB49AA2C8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DFA2-E618-47B2-8663-75DB6BB59A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4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gif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gif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Comprar Miro: online collaborative whiteboard platform - Microsoft Store  es-ES">
            <a:extLst>
              <a:ext uri="{FF2B5EF4-FFF2-40B4-BE49-F238E27FC236}">
                <a16:creationId xmlns:a16="http://schemas.microsoft.com/office/drawing/2014/main" id="{5334DE56-7BCB-474A-B3C8-5E2F6346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431" y="4909666"/>
            <a:ext cx="1211859" cy="12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n 54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C7BC2D63-2B23-4D97-B6CD-4273B21F6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00396" y="1937480"/>
            <a:ext cx="1095375" cy="1095375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B31641E-2FCA-4422-A49B-2772343D978B}"/>
              </a:ext>
            </a:extLst>
          </p:cNvPr>
          <p:cNvSpPr/>
          <p:nvPr/>
        </p:nvSpPr>
        <p:spPr>
          <a:xfrm>
            <a:off x="-631006" y="-257072"/>
            <a:ext cx="3897271" cy="2205407"/>
          </a:xfrm>
          <a:prstGeom prst="ellipse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3" descr="Icono&#10;&#10;Descripción generada automáticamente">
            <a:extLst>
              <a:ext uri="{FF2B5EF4-FFF2-40B4-BE49-F238E27FC236}">
                <a16:creationId xmlns:a16="http://schemas.microsoft.com/office/drawing/2014/main" id="{D9A90373-B8E0-42B5-80B8-9841595F0B1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912231" y="743854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8" name="Picture 4" descr="Cómo sacar provecho de los canales de comunicación? - Tonic">
            <a:extLst>
              <a:ext uri="{FF2B5EF4-FFF2-40B4-BE49-F238E27FC236}">
                <a16:creationId xmlns:a16="http://schemas.microsoft.com/office/drawing/2014/main" id="{4BB2B63D-7DCC-4C11-BC9F-5E3EA2E0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479" y="-191031"/>
            <a:ext cx="2902653" cy="207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EC24225-DCD9-48CE-96BF-A61F868BF8FE}"/>
              </a:ext>
            </a:extLst>
          </p:cNvPr>
          <p:cNvSpPr txBox="1"/>
          <p:nvPr/>
        </p:nvSpPr>
        <p:spPr>
          <a:xfrm>
            <a:off x="1676275" y="126745"/>
            <a:ext cx="158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Canal de Comunicación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3B4D677-4124-4A45-BDA8-A058F09432B9}"/>
              </a:ext>
            </a:extLst>
          </p:cNvPr>
          <p:cNvSpPr txBox="1"/>
          <p:nvPr/>
        </p:nvSpPr>
        <p:spPr>
          <a:xfrm>
            <a:off x="6282271" y="5272508"/>
            <a:ext cx="1169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Mapa Mental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45D45601-F05D-4581-ADFB-BA3868528A01}"/>
              </a:ext>
            </a:extLst>
          </p:cNvPr>
          <p:cNvGrpSpPr/>
          <p:nvPr/>
        </p:nvGrpSpPr>
        <p:grpSpPr>
          <a:xfrm>
            <a:off x="10793859" y="5350966"/>
            <a:ext cx="1028963" cy="1087797"/>
            <a:chOff x="3163792" y="1509761"/>
            <a:chExt cx="3229327" cy="3413977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4059E80-D436-4BAB-9043-C56E00A73702}"/>
                </a:ext>
              </a:extLst>
            </p:cNvPr>
            <p:cNvSpPr/>
            <p:nvPr/>
          </p:nvSpPr>
          <p:spPr>
            <a:xfrm>
              <a:off x="3163792" y="1509761"/>
              <a:ext cx="3229327" cy="3290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479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3F52153-BCDA-43CB-A9E0-90ED73C550D0}"/>
                </a:ext>
              </a:extLst>
            </p:cNvPr>
            <p:cNvSpPr/>
            <p:nvPr/>
          </p:nvSpPr>
          <p:spPr>
            <a:xfrm>
              <a:off x="3228932" y="1571306"/>
              <a:ext cx="3099045" cy="31677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479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F60DBD9-9CCC-4C70-81C4-709368D54AAE}"/>
                </a:ext>
              </a:extLst>
            </p:cNvPr>
            <p:cNvSpPr/>
            <p:nvPr/>
          </p:nvSpPr>
          <p:spPr>
            <a:xfrm>
              <a:off x="3350832" y="1679875"/>
              <a:ext cx="2880954" cy="2933393"/>
            </a:xfrm>
            <a:prstGeom prst="ellipse">
              <a:avLst/>
            </a:prstGeom>
            <a:solidFill>
              <a:srgbClr val="137C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479"/>
            </a:p>
          </p:txBody>
        </p: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2A62C773-C46B-40BC-A0BD-0399BAADD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50832" y="1632852"/>
              <a:ext cx="2823703" cy="3290886"/>
            </a:xfrm>
            <a:prstGeom prst="rect">
              <a:avLst/>
            </a:prstGeom>
          </p:spPr>
        </p:pic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71950B7-E2CD-423A-BF78-30571DF876C2}"/>
              </a:ext>
            </a:extLst>
          </p:cNvPr>
          <p:cNvSpPr txBox="1"/>
          <p:nvPr/>
        </p:nvSpPr>
        <p:spPr>
          <a:xfrm>
            <a:off x="10360298" y="6369870"/>
            <a:ext cx="1841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D2A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</a:t>
            </a:r>
            <a:r>
              <a:rPr lang="es-CO" sz="1200" b="1" dirty="0">
                <a:solidFill>
                  <a:srgbClr val="0D2A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DISSON GIOVANNI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5FDAF33-EA31-4248-A4AC-2C9F08CF38D7}"/>
              </a:ext>
            </a:extLst>
          </p:cNvPr>
          <p:cNvSpPr txBox="1"/>
          <p:nvPr/>
        </p:nvSpPr>
        <p:spPr>
          <a:xfrm>
            <a:off x="10515329" y="6507657"/>
            <a:ext cx="1531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solidFill>
                  <a:srgbClr val="117FE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ZUÑIGA LOPEZ</a:t>
            </a:r>
          </a:p>
        </p:txBody>
      </p:sp>
      <p:pic>
        <p:nvPicPr>
          <p:cNvPr id="53" name="Imagen 52" descr="Un dibujo de una cara con ojos y boca&#10;&#10;Descripción generada automáticamente con confianza baja">
            <a:extLst>
              <a:ext uri="{FF2B5EF4-FFF2-40B4-BE49-F238E27FC236}">
                <a16:creationId xmlns:a16="http://schemas.microsoft.com/office/drawing/2014/main" id="{3347A3EC-5DC1-4204-B213-625FD2CC9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089" y="2411240"/>
            <a:ext cx="1633414" cy="1633414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04CDDAC7-3357-46F6-B10C-8EF3527D7C18}"/>
              </a:ext>
            </a:extLst>
          </p:cNvPr>
          <p:cNvSpPr txBox="1"/>
          <p:nvPr/>
        </p:nvSpPr>
        <p:spPr>
          <a:xfrm>
            <a:off x="3103146" y="3031330"/>
            <a:ext cx="2362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/>
              <a:t>Road </a:t>
            </a:r>
            <a:r>
              <a:rPr lang="es-CO" sz="4000" b="1" dirty="0" err="1"/>
              <a:t>Map</a:t>
            </a:r>
            <a:endParaRPr lang="es-MX" sz="4000" b="1" dirty="0"/>
          </a:p>
        </p:txBody>
      </p:sp>
      <p:pic>
        <p:nvPicPr>
          <p:cNvPr id="4" name="Picture 16" descr="Didáctica | Mapa Mental">
            <a:extLst>
              <a:ext uri="{FF2B5EF4-FFF2-40B4-BE49-F238E27FC236}">
                <a16:creationId xmlns:a16="http://schemas.microsoft.com/office/drawing/2014/main" id="{CA42ABF0-3565-4B64-87DE-C9984A8FD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76" y="3641995"/>
            <a:ext cx="1501861" cy="16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E6817DCD-C44E-4CA5-B846-568046A9AF7C}"/>
              </a:ext>
            </a:extLst>
          </p:cNvPr>
          <p:cNvSpPr txBox="1"/>
          <p:nvPr/>
        </p:nvSpPr>
        <p:spPr>
          <a:xfrm>
            <a:off x="1098616" y="4680716"/>
            <a:ext cx="1455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/>
              <a:t>Agiles</a:t>
            </a:r>
            <a:endParaRPr lang="es-MX" sz="4000" b="1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5745752-5710-4E83-AECF-6C08453F9DDC}"/>
              </a:ext>
            </a:extLst>
          </p:cNvPr>
          <p:cNvSpPr txBox="1"/>
          <p:nvPr/>
        </p:nvSpPr>
        <p:spPr>
          <a:xfrm>
            <a:off x="491788" y="5188547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Scrum</a:t>
            </a:r>
            <a:endParaRPr lang="es-MX" sz="16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4B58337-4969-4F30-8D58-D45E7BA15DC1}"/>
              </a:ext>
            </a:extLst>
          </p:cNvPr>
          <p:cNvSpPr txBox="1"/>
          <p:nvPr/>
        </p:nvSpPr>
        <p:spPr>
          <a:xfrm>
            <a:off x="1915534" y="4652121"/>
            <a:ext cx="120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 err="1"/>
              <a:t>Retrospective</a:t>
            </a:r>
            <a:endParaRPr lang="es-MX" sz="2000" b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12D423FE-F1AB-4C2E-9177-B670FCE16379}"/>
              </a:ext>
            </a:extLst>
          </p:cNvPr>
          <p:cNvSpPr txBox="1"/>
          <p:nvPr/>
        </p:nvSpPr>
        <p:spPr>
          <a:xfrm>
            <a:off x="1365526" y="4699703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>
                <a:latin typeface="Biome" panose="020B0502040204020203" pitchFamily="34" charset="0"/>
                <a:cs typeface="Biome" panose="020B0502040204020203" pitchFamily="34" charset="0"/>
              </a:rPr>
              <a:t>daily</a:t>
            </a:r>
            <a:endParaRPr lang="es-MX" sz="11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2DF02B3-8846-45F1-B718-6EBDF0C33966}"/>
              </a:ext>
            </a:extLst>
          </p:cNvPr>
          <p:cNvSpPr txBox="1"/>
          <p:nvPr/>
        </p:nvSpPr>
        <p:spPr>
          <a:xfrm>
            <a:off x="2070233" y="5371597"/>
            <a:ext cx="1066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b="1" dirty="0" err="1">
                <a:latin typeface="Biome" panose="020B0502040204020203" pitchFamily="34" charset="0"/>
                <a:cs typeface="Biome" panose="020B0502040204020203" pitchFamily="34" charset="0"/>
              </a:rPr>
              <a:t>Basade</a:t>
            </a:r>
            <a:r>
              <a:rPr lang="es-CO" sz="900" b="1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es-CO" sz="900" b="1" dirty="0" err="1">
                <a:latin typeface="Biome" panose="020B0502040204020203" pitchFamily="34" charset="0"/>
                <a:cs typeface="Biome" panose="020B0502040204020203" pitchFamily="34" charset="0"/>
              </a:rPr>
              <a:t>Objects</a:t>
            </a:r>
            <a:endParaRPr lang="es-MX" sz="1100" b="1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A73B698-96E1-4F09-8569-53CF8A36E070}"/>
              </a:ext>
            </a:extLst>
          </p:cNvPr>
          <p:cNvSpPr txBox="1"/>
          <p:nvPr/>
        </p:nvSpPr>
        <p:spPr>
          <a:xfrm>
            <a:off x="1637155" y="5209708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>
                <a:latin typeface="Biome" panose="020B0502040204020203" pitchFamily="34" charset="0"/>
                <a:cs typeface="Biome" panose="020B0502040204020203" pitchFamily="34" charset="0"/>
              </a:rPr>
              <a:t>Story</a:t>
            </a:r>
            <a:r>
              <a:rPr lang="es-CO" sz="9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es-CO" sz="900" dirty="0" err="1">
                <a:latin typeface="Biome" panose="020B0502040204020203" pitchFamily="34" charset="0"/>
                <a:cs typeface="Biome" panose="020B0502040204020203" pitchFamily="34" charset="0"/>
              </a:rPr>
              <a:t>Points</a:t>
            </a:r>
            <a:endParaRPr lang="es-MX" sz="11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E9FDA94-1BE0-4D26-9BBF-C5C5D01F125B}"/>
              </a:ext>
            </a:extLst>
          </p:cNvPr>
          <p:cNvSpPr txBox="1"/>
          <p:nvPr/>
        </p:nvSpPr>
        <p:spPr>
          <a:xfrm>
            <a:off x="619077" y="4666395"/>
            <a:ext cx="76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latin typeface="Biome" panose="020B0502040204020203" pitchFamily="34" charset="0"/>
                <a:cs typeface="Biome" panose="020B0502040204020203" pitchFamily="34" charset="0"/>
              </a:rPr>
              <a:t>Ambiente Positivo</a:t>
            </a:r>
            <a:endParaRPr lang="es-MX" sz="11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C75A815-F655-470A-9792-1CE9DC3A0AD1}"/>
              </a:ext>
            </a:extLst>
          </p:cNvPr>
          <p:cNvSpPr txBox="1"/>
          <p:nvPr/>
        </p:nvSpPr>
        <p:spPr>
          <a:xfrm>
            <a:off x="2405856" y="4888626"/>
            <a:ext cx="1206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Biome" panose="020B0502040204020203" pitchFamily="34" charset="0"/>
                <a:cs typeface="Biome" panose="020B0502040204020203" pitchFamily="34" charset="0"/>
              </a:rPr>
              <a:t>Comunicación Constantes</a:t>
            </a:r>
            <a:endParaRPr lang="es-MX" sz="12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CE315CB-CACA-4FB8-B7DE-3F1D09D581FF}"/>
              </a:ext>
            </a:extLst>
          </p:cNvPr>
          <p:cNvSpPr txBox="1"/>
          <p:nvPr/>
        </p:nvSpPr>
        <p:spPr>
          <a:xfrm>
            <a:off x="801098" y="5138816"/>
            <a:ext cx="650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1200" dirty="0"/>
              <a:t>Kanban</a:t>
            </a:r>
            <a:endParaRPr lang="es-MX" sz="1050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2D50C0C-0DBE-4B79-8BC1-0F3B7B6B4E71}"/>
              </a:ext>
            </a:extLst>
          </p:cNvPr>
          <p:cNvSpPr txBox="1"/>
          <p:nvPr/>
        </p:nvSpPr>
        <p:spPr>
          <a:xfrm>
            <a:off x="675968" y="4364085"/>
            <a:ext cx="14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Metodologías</a:t>
            </a:r>
            <a:endParaRPr lang="es-MX" b="1" dirty="0"/>
          </a:p>
        </p:txBody>
      </p:sp>
      <p:pic>
        <p:nvPicPr>
          <p:cNvPr id="68" name="Imagen 6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5B38064D-51CD-4730-9958-D32E8C02A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30936">
            <a:off x="7301563" y="4225166"/>
            <a:ext cx="617333" cy="617333"/>
          </a:xfrm>
          <a:prstGeom prst="rect">
            <a:avLst/>
          </a:prstGeom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8B1DF429-0D95-4F50-8695-A013FC5BD026}"/>
              </a:ext>
            </a:extLst>
          </p:cNvPr>
          <p:cNvSpPr txBox="1"/>
          <p:nvPr/>
        </p:nvSpPr>
        <p:spPr>
          <a:xfrm>
            <a:off x="5050572" y="5238065"/>
            <a:ext cx="1377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latin typeface="Bauhaus 93" panose="04030905020B02020C02" pitchFamily="82" charset="0"/>
              </a:rPr>
              <a:t>miro</a:t>
            </a:r>
            <a:endParaRPr lang="es-MX" sz="4800" dirty="0">
              <a:latin typeface="Bauhaus 93" panose="04030905020B02020C02" pitchFamily="82" charset="0"/>
            </a:endParaRPr>
          </a:p>
        </p:txBody>
      </p:sp>
      <p:pic>
        <p:nvPicPr>
          <p:cNvPr id="74" name="Imagen 73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9C65AC2A-6EEE-435C-B9EA-7F92D4D71A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119" y="4941769"/>
            <a:ext cx="592591" cy="592591"/>
          </a:xfrm>
          <a:prstGeom prst="rect">
            <a:avLst/>
          </a:prstGeom>
        </p:spPr>
      </p:pic>
      <p:pic>
        <p:nvPicPr>
          <p:cNvPr id="82" name="Imagen 39" descr="Forma&#10;&#10;Descripción generada automáticamente con confianza baja">
            <a:extLst>
              <a:ext uri="{FF2B5EF4-FFF2-40B4-BE49-F238E27FC236}">
                <a16:creationId xmlns:a16="http://schemas.microsoft.com/office/drawing/2014/main" id="{7B224DBE-F75A-48BD-BC21-F900324BE8CC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6377870" y="4395629"/>
            <a:ext cx="978674" cy="978674"/>
          </a:xfrm>
          <a:prstGeom prst="rect">
            <a:avLst/>
          </a:prstGeom>
          <a:ln>
            <a:noFill/>
          </a:ln>
        </p:spPr>
      </p:pic>
      <p:pic>
        <p:nvPicPr>
          <p:cNvPr id="83" name="Imagen 82" descr="Icono&#10;&#10;Descripción generada automáticamente">
            <a:extLst>
              <a:ext uri="{FF2B5EF4-FFF2-40B4-BE49-F238E27FC236}">
                <a16:creationId xmlns:a16="http://schemas.microsoft.com/office/drawing/2014/main" id="{B0BB4AF4-C919-40C1-9ADC-B69398919A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588" y="2981029"/>
            <a:ext cx="1106425" cy="1106425"/>
          </a:xfrm>
          <a:prstGeom prst="rect">
            <a:avLst/>
          </a:prstGeom>
        </p:spPr>
      </p:pic>
      <p:sp>
        <p:nvSpPr>
          <p:cNvPr id="84" name="CuadroTexto 83">
            <a:extLst>
              <a:ext uri="{FF2B5EF4-FFF2-40B4-BE49-F238E27FC236}">
                <a16:creationId xmlns:a16="http://schemas.microsoft.com/office/drawing/2014/main" id="{65AC87EE-26C0-4E58-A6C3-42C07125F66E}"/>
              </a:ext>
            </a:extLst>
          </p:cNvPr>
          <p:cNvSpPr txBox="1"/>
          <p:nvPr/>
        </p:nvSpPr>
        <p:spPr>
          <a:xfrm>
            <a:off x="7218588" y="3902392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One</a:t>
            </a:r>
            <a:r>
              <a:rPr lang="es-CO" dirty="0"/>
              <a:t> Note</a:t>
            </a:r>
          </a:p>
        </p:txBody>
      </p:sp>
      <p:pic>
        <p:nvPicPr>
          <p:cNvPr id="87" name="Imagen 50" descr="Forma&#10;&#10;Descripción generada automáticamente con confianza baja">
            <a:extLst>
              <a:ext uri="{FF2B5EF4-FFF2-40B4-BE49-F238E27FC236}">
                <a16:creationId xmlns:a16="http://schemas.microsoft.com/office/drawing/2014/main" id="{B295B875-CE1D-42A7-A789-A07FFB16E9EF}"/>
              </a:ext>
            </a:extLst>
          </p:cNvPr>
          <p:cNvPicPr/>
          <p:nvPr/>
        </p:nvPicPr>
        <p:blipFill>
          <a:blip r:embed="rId14"/>
          <a:stretch/>
        </p:blipFill>
        <p:spPr>
          <a:xfrm>
            <a:off x="8429423" y="1843162"/>
            <a:ext cx="1042528" cy="1042528"/>
          </a:xfrm>
          <a:prstGeom prst="rect">
            <a:avLst/>
          </a:prstGeom>
          <a:ln>
            <a:noFill/>
          </a:ln>
        </p:spPr>
      </p:pic>
      <p:sp>
        <p:nvSpPr>
          <p:cNvPr id="88" name="CustomShape 18">
            <a:extLst>
              <a:ext uri="{FF2B5EF4-FFF2-40B4-BE49-F238E27FC236}">
                <a16:creationId xmlns:a16="http://schemas.microsoft.com/office/drawing/2014/main" id="{66ACB832-D69D-4091-B93A-85B5CEC83BF7}"/>
              </a:ext>
            </a:extLst>
          </p:cNvPr>
          <p:cNvSpPr/>
          <p:nvPr/>
        </p:nvSpPr>
        <p:spPr>
          <a:xfrm>
            <a:off x="8678755" y="2860541"/>
            <a:ext cx="75204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89" name="Imagen 88">
            <a:extLst>
              <a:ext uri="{FF2B5EF4-FFF2-40B4-BE49-F238E27FC236}">
                <a16:creationId xmlns:a16="http://schemas.microsoft.com/office/drawing/2014/main" id="{13235A3E-C84B-4534-B69C-59B31C309E85}"/>
              </a:ext>
            </a:extLst>
          </p:cNvPr>
          <p:cNvPicPr/>
          <p:nvPr/>
        </p:nvPicPr>
        <p:blipFill>
          <a:blip r:embed="rId15"/>
          <a:stretch/>
        </p:blipFill>
        <p:spPr>
          <a:xfrm>
            <a:off x="8405962" y="2840306"/>
            <a:ext cx="343231" cy="343231"/>
          </a:xfrm>
          <a:prstGeom prst="rect">
            <a:avLst/>
          </a:prstGeom>
          <a:ln>
            <a:noFill/>
          </a:ln>
        </p:spPr>
      </p:pic>
      <p:pic>
        <p:nvPicPr>
          <p:cNvPr id="90" name="Imagen 8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FAE4B6CC-DE36-41AF-9C10-3099345167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12" y="2391808"/>
            <a:ext cx="592591" cy="592591"/>
          </a:xfrm>
          <a:prstGeom prst="rect">
            <a:avLst/>
          </a:prstGeom>
        </p:spPr>
      </p:pic>
      <p:pic>
        <p:nvPicPr>
          <p:cNvPr id="91" name="Imagen 90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7431EAA3-0A3A-4C8B-BD63-AA567DDF13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22003">
            <a:off x="9478026" y="2389351"/>
            <a:ext cx="617333" cy="617333"/>
          </a:xfrm>
          <a:prstGeom prst="rect">
            <a:avLst/>
          </a:prstGeom>
        </p:spPr>
      </p:pic>
      <p:sp>
        <p:nvSpPr>
          <p:cNvPr id="93" name="CuadroTexto 92">
            <a:extLst>
              <a:ext uri="{FF2B5EF4-FFF2-40B4-BE49-F238E27FC236}">
                <a16:creationId xmlns:a16="http://schemas.microsoft.com/office/drawing/2014/main" id="{66DA59AF-CA03-46D0-8B0B-C02621556267}"/>
              </a:ext>
            </a:extLst>
          </p:cNvPr>
          <p:cNvSpPr txBox="1"/>
          <p:nvPr/>
        </p:nvSpPr>
        <p:spPr>
          <a:xfrm>
            <a:off x="9682421" y="2934109"/>
            <a:ext cx="2071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/>
              <a:t>Practicas</a:t>
            </a:r>
            <a:endParaRPr lang="es-MX" sz="4000" b="1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6116B646-E6DC-496F-A0C7-00D1431B5033}"/>
              </a:ext>
            </a:extLst>
          </p:cNvPr>
          <p:cNvSpPr txBox="1"/>
          <p:nvPr/>
        </p:nvSpPr>
        <p:spPr>
          <a:xfrm>
            <a:off x="9916575" y="2731712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Resultados</a:t>
            </a:r>
            <a:endParaRPr lang="es-MX" b="1" dirty="0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2ACE2354-8166-41C4-B22B-159C33AF3C37}"/>
              </a:ext>
            </a:extLst>
          </p:cNvPr>
          <p:cNvSpPr txBox="1"/>
          <p:nvPr/>
        </p:nvSpPr>
        <p:spPr>
          <a:xfrm>
            <a:off x="7625261" y="212077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Ejemplos</a:t>
            </a:r>
            <a:endParaRPr lang="es-MX" b="1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62EE5683-D480-4AF2-8A8E-CF9550F49CB8}"/>
              </a:ext>
            </a:extLst>
          </p:cNvPr>
          <p:cNvSpPr txBox="1"/>
          <p:nvPr/>
        </p:nvSpPr>
        <p:spPr>
          <a:xfrm>
            <a:off x="8691580" y="814541"/>
            <a:ext cx="3131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/>
              <a:t>Curso Sterling</a:t>
            </a:r>
            <a:endParaRPr lang="es-MX" sz="4000" b="1" dirty="0"/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357BFA71-BF80-4921-8EE4-F1BC8B41F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553" y="220221"/>
            <a:ext cx="14287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89380047-4A5B-4A39-AFCC-73145C4FA04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40211" y="5452998"/>
            <a:ext cx="1284214" cy="128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ángulo 129">
            <a:extLst>
              <a:ext uri="{FF2B5EF4-FFF2-40B4-BE49-F238E27FC236}">
                <a16:creationId xmlns:a16="http://schemas.microsoft.com/office/drawing/2014/main" id="{B057BC84-F9CB-43D0-9AB8-ED5FE55F5559}"/>
              </a:ext>
            </a:extLst>
          </p:cNvPr>
          <p:cNvSpPr/>
          <p:nvPr/>
        </p:nvSpPr>
        <p:spPr>
          <a:xfrm>
            <a:off x="0" y="691914"/>
            <a:ext cx="12192000" cy="1067458"/>
          </a:xfrm>
          <a:prstGeom prst="rect">
            <a:avLst/>
          </a:prstGeom>
          <a:solidFill>
            <a:schemeClr val="bg1">
              <a:lumMod val="75000"/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0804C19-2145-4EB4-9B18-6EAFA1CEA4BE}"/>
              </a:ext>
            </a:extLst>
          </p:cNvPr>
          <p:cNvSpPr/>
          <p:nvPr/>
        </p:nvSpPr>
        <p:spPr>
          <a:xfrm>
            <a:off x="-28575" y="1946318"/>
            <a:ext cx="2563621" cy="4911681"/>
          </a:xfrm>
          <a:prstGeom prst="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stomShape 59">
            <a:extLst>
              <a:ext uri="{FF2B5EF4-FFF2-40B4-BE49-F238E27FC236}">
                <a16:creationId xmlns:a16="http://schemas.microsoft.com/office/drawing/2014/main" id="{8E10EFF9-C935-4F4C-AF18-6661EB437DB4}"/>
              </a:ext>
            </a:extLst>
          </p:cNvPr>
          <p:cNvSpPr/>
          <p:nvPr/>
        </p:nvSpPr>
        <p:spPr>
          <a:xfrm>
            <a:off x="1389665" y="3391224"/>
            <a:ext cx="1024231" cy="2666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Connect</a:t>
            </a:r>
            <a:r>
              <a:rPr lang="es-CO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Direct</a:t>
            </a:r>
            <a:endParaRPr lang="en-US" sz="1100" b="0" strike="noStrike" spc="-1" dirty="0">
              <a:latin typeface="Arial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DC75F50C-C1E6-4863-A16A-A78BFB82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90" y="3889257"/>
            <a:ext cx="323050" cy="28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stomShape 5">
            <a:extLst>
              <a:ext uri="{FF2B5EF4-FFF2-40B4-BE49-F238E27FC236}">
                <a16:creationId xmlns:a16="http://schemas.microsoft.com/office/drawing/2014/main" id="{25D7EADC-C38D-42E6-8535-317FF72D03BF}"/>
              </a:ext>
            </a:extLst>
          </p:cNvPr>
          <p:cNvSpPr/>
          <p:nvPr/>
        </p:nvSpPr>
        <p:spPr>
          <a:xfrm>
            <a:off x="1378263" y="3884761"/>
            <a:ext cx="661890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O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Ibm</a:t>
            </a:r>
            <a:r>
              <a:rPr lang="es-CO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CO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mq</a:t>
            </a:r>
            <a:endParaRPr lang="es-CO" sz="12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F9CA127-29B1-4715-A65D-04E795297F8F}"/>
              </a:ext>
            </a:extLst>
          </p:cNvPr>
          <p:cNvGrpSpPr/>
          <p:nvPr/>
        </p:nvGrpSpPr>
        <p:grpSpPr>
          <a:xfrm>
            <a:off x="1142408" y="3366762"/>
            <a:ext cx="298603" cy="298603"/>
            <a:chOff x="7739219" y="900384"/>
            <a:chExt cx="437184" cy="437184"/>
          </a:xfrm>
        </p:grpSpPr>
        <p:sp>
          <p:nvSpPr>
            <p:cNvPr id="8" name="Shape 252">
              <a:extLst>
                <a:ext uri="{FF2B5EF4-FFF2-40B4-BE49-F238E27FC236}">
                  <a16:creationId xmlns:a16="http://schemas.microsoft.com/office/drawing/2014/main" id="{7A17BFBF-F67B-44C3-ADAF-A9A80D9D5D51}"/>
                </a:ext>
              </a:extLst>
            </p:cNvPr>
            <p:cNvSpPr/>
            <p:nvPr/>
          </p:nvSpPr>
          <p:spPr>
            <a:xfrm>
              <a:off x="7739219" y="900384"/>
              <a:ext cx="437184" cy="437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79D8BF43-2C9A-4C7E-8BB8-BA53862D948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889980" y="951003"/>
              <a:ext cx="143914" cy="340568"/>
            </a:xfrm>
            <a:prstGeom prst="upDownArrow">
              <a:avLst>
                <a:gd name="adj1" fmla="val 13975"/>
                <a:gd name="adj2" fmla="val 46430"/>
              </a:avLst>
            </a:pr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" name="Imagen 37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7536109A-5AF9-439E-B1D0-A2662B76374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6804" y="2000296"/>
            <a:ext cx="311836" cy="343020"/>
          </a:xfrm>
          <a:prstGeom prst="rect">
            <a:avLst/>
          </a:prstGeom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D1B61B8-5245-4327-8818-111CC87F1440}"/>
              </a:ext>
            </a:extLst>
          </p:cNvPr>
          <p:cNvSpPr txBox="1"/>
          <p:nvPr/>
        </p:nvSpPr>
        <p:spPr>
          <a:xfrm>
            <a:off x="905961" y="1982249"/>
            <a:ext cx="117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Conceptos</a:t>
            </a:r>
            <a:endParaRPr lang="en-US" dirty="0"/>
          </a:p>
        </p:txBody>
      </p:sp>
      <p:pic>
        <p:nvPicPr>
          <p:cNvPr id="1038" name="Picture 14" descr="Login">
            <a:extLst>
              <a:ext uri="{FF2B5EF4-FFF2-40B4-BE49-F238E27FC236}">
                <a16:creationId xmlns:a16="http://schemas.microsoft.com/office/drawing/2014/main" id="{9D7D716A-E564-4F6F-BD23-5A0FF4298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98" y="2900708"/>
            <a:ext cx="112972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stomShape 59">
            <a:extLst>
              <a:ext uri="{FF2B5EF4-FFF2-40B4-BE49-F238E27FC236}">
                <a16:creationId xmlns:a16="http://schemas.microsoft.com/office/drawing/2014/main" id="{4BD3C78E-B05C-41C6-846F-A4F7C5CB4BD5}"/>
              </a:ext>
            </a:extLst>
          </p:cNvPr>
          <p:cNvSpPr/>
          <p:nvPr/>
        </p:nvSpPr>
        <p:spPr>
          <a:xfrm>
            <a:off x="1405325" y="2535654"/>
            <a:ext cx="1129720" cy="260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IBM </a:t>
            </a:r>
            <a:r>
              <a:rPr lang="es-CO" sz="1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Filegateway</a:t>
            </a:r>
            <a:endParaRPr lang="en-US" sz="1100" b="0" strike="noStrike" spc="-1" dirty="0">
              <a:latin typeface="Arial"/>
            </a:endParaRPr>
          </a:p>
        </p:txBody>
      </p:sp>
      <p:pic>
        <p:nvPicPr>
          <p:cNvPr id="27" name="Imagen 26" descr="Imagen que contiene interior, oscuro, sol, grande&#10;&#10;Descripción generada automáticamente">
            <a:extLst>
              <a:ext uri="{FF2B5EF4-FFF2-40B4-BE49-F238E27FC236}">
                <a16:creationId xmlns:a16="http://schemas.microsoft.com/office/drawing/2014/main" id="{588D940F-5FE6-4AB2-96FA-0BCB83B23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" y="3758313"/>
            <a:ext cx="529370" cy="529370"/>
          </a:xfrm>
          <a:prstGeom prst="rect">
            <a:avLst/>
          </a:prstGeom>
        </p:spPr>
      </p:pic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68583F51-C3FB-46FE-8B13-9CEC1BFB9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98" y="2521534"/>
            <a:ext cx="291867" cy="291867"/>
          </a:xfrm>
          <a:prstGeom prst="rect">
            <a:avLst/>
          </a:prstGeom>
        </p:spPr>
      </p:pic>
      <p:pic>
        <p:nvPicPr>
          <p:cNvPr id="30" name="Picture 16" descr="Login">
            <a:extLst>
              <a:ext uri="{FF2B5EF4-FFF2-40B4-BE49-F238E27FC236}">
                <a16:creationId xmlns:a16="http://schemas.microsoft.com/office/drawing/2014/main" id="{A712AC04-829B-43CB-AF0B-813C74A83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719" y="865911"/>
            <a:ext cx="2452814" cy="80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96CD7DF-17A1-477B-8717-FB7EE214BBC0}"/>
              </a:ext>
            </a:extLst>
          </p:cNvPr>
          <p:cNvSpPr/>
          <p:nvPr/>
        </p:nvSpPr>
        <p:spPr>
          <a:xfrm>
            <a:off x="0" y="1817592"/>
            <a:ext cx="12192000" cy="12872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B7C9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79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7EE8AB5-C846-4CC7-AE9B-D04A67AB560D}"/>
              </a:ext>
            </a:extLst>
          </p:cNvPr>
          <p:cNvSpPr/>
          <p:nvPr/>
        </p:nvSpPr>
        <p:spPr>
          <a:xfrm rot="16200000">
            <a:off x="1393067" y="1856324"/>
            <a:ext cx="235205" cy="629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2F7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79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63D716E6-1CDC-43ED-A2C9-85710DD304F8}"/>
              </a:ext>
            </a:extLst>
          </p:cNvPr>
          <p:cNvSpPr/>
          <p:nvPr/>
        </p:nvSpPr>
        <p:spPr>
          <a:xfrm rot="16200000">
            <a:off x="3605680" y="1847423"/>
            <a:ext cx="235205" cy="629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2F7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79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1E1DE85-CA62-4EB8-B920-53A80E2AACA0}"/>
              </a:ext>
            </a:extLst>
          </p:cNvPr>
          <p:cNvSpPr txBox="1"/>
          <p:nvPr/>
        </p:nvSpPr>
        <p:spPr>
          <a:xfrm>
            <a:off x="1035965" y="4359692"/>
            <a:ext cx="118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Protocolos</a:t>
            </a:r>
            <a:endParaRPr lang="en-US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62350E8-5565-4B01-B794-E8262CAEAF48}"/>
              </a:ext>
            </a:extLst>
          </p:cNvPr>
          <p:cNvSpPr txBox="1"/>
          <p:nvPr/>
        </p:nvSpPr>
        <p:spPr>
          <a:xfrm>
            <a:off x="1041983" y="4851997"/>
            <a:ext cx="12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Certificados</a:t>
            </a:r>
            <a:endParaRPr lang="en-U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84C0041-50BC-4B6E-BE35-E6F9AEFF8821}"/>
              </a:ext>
            </a:extLst>
          </p:cNvPr>
          <p:cNvSpPr txBox="1"/>
          <p:nvPr/>
        </p:nvSpPr>
        <p:spPr>
          <a:xfrm>
            <a:off x="1041756" y="5369790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Cifrados</a:t>
            </a:r>
            <a:endParaRPr lang="en-US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27AC0E9-1C57-45E0-9123-44D065C41D75}"/>
              </a:ext>
            </a:extLst>
          </p:cNvPr>
          <p:cNvSpPr txBox="1"/>
          <p:nvPr/>
        </p:nvSpPr>
        <p:spPr>
          <a:xfrm>
            <a:off x="1041756" y="5939975"/>
            <a:ext cx="85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Querys</a:t>
            </a:r>
            <a:endParaRPr lang="en-US" dirty="0"/>
          </a:p>
        </p:txBody>
      </p:sp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A1AD9AEB-BEED-4048-99BE-32D4E59388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0" y="2525343"/>
            <a:ext cx="291356" cy="291356"/>
          </a:xfrm>
          <a:prstGeom prst="rect">
            <a:avLst/>
          </a:prstGeom>
        </p:spPr>
      </p:pic>
      <p:pic>
        <p:nvPicPr>
          <p:cNvPr id="45" name="Imagen 44" descr="Icono&#10;&#10;Descripción generada automáticamente">
            <a:extLst>
              <a:ext uri="{FF2B5EF4-FFF2-40B4-BE49-F238E27FC236}">
                <a16:creationId xmlns:a16="http://schemas.microsoft.com/office/drawing/2014/main" id="{8C90331B-713B-42F7-AA76-356BA36A85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8" y="4393394"/>
            <a:ext cx="291356" cy="291356"/>
          </a:xfrm>
          <a:prstGeom prst="rect">
            <a:avLst/>
          </a:prstGeom>
        </p:spPr>
      </p:pic>
      <p:pic>
        <p:nvPicPr>
          <p:cNvPr id="46" name="Imagen 45" descr="Icono&#10;&#10;Descripción generada automáticamente">
            <a:extLst>
              <a:ext uri="{FF2B5EF4-FFF2-40B4-BE49-F238E27FC236}">
                <a16:creationId xmlns:a16="http://schemas.microsoft.com/office/drawing/2014/main" id="{B96EC010-F105-42F1-BE3E-0AEAA152A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18" y="4903249"/>
            <a:ext cx="291356" cy="291356"/>
          </a:xfrm>
          <a:prstGeom prst="rect">
            <a:avLst/>
          </a:prstGeom>
        </p:spPr>
      </p:pic>
      <p:pic>
        <p:nvPicPr>
          <p:cNvPr id="47" name="Imagen 46" descr="Icono&#10;&#10;Descripción generada automáticamente">
            <a:extLst>
              <a:ext uri="{FF2B5EF4-FFF2-40B4-BE49-F238E27FC236}">
                <a16:creationId xmlns:a16="http://schemas.microsoft.com/office/drawing/2014/main" id="{5ACA6FFE-BBC0-4B7F-9D7C-2F058F91D3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8" y="5419676"/>
            <a:ext cx="291356" cy="291356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89CA1353-61D7-41CC-8237-982B1D173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7" y="5977159"/>
            <a:ext cx="291356" cy="291356"/>
          </a:xfrm>
          <a:prstGeom prst="rect">
            <a:avLst/>
          </a:prstGeom>
        </p:spPr>
      </p:pic>
      <p:pic>
        <p:nvPicPr>
          <p:cNvPr id="49" name="Imagen 48" descr="Icono&#10;&#10;Descripción generada automáticamente">
            <a:extLst>
              <a:ext uri="{FF2B5EF4-FFF2-40B4-BE49-F238E27FC236}">
                <a16:creationId xmlns:a16="http://schemas.microsoft.com/office/drawing/2014/main" id="{6F93DB46-4B3D-4BAF-8E2B-82E075F484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0" y="2944627"/>
            <a:ext cx="291356" cy="291356"/>
          </a:xfrm>
          <a:prstGeom prst="rect">
            <a:avLst/>
          </a:prstGeom>
        </p:spPr>
      </p:pic>
      <p:pic>
        <p:nvPicPr>
          <p:cNvPr id="50" name="Imagen 49" descr="Icono&#10;&#10;Descripción generada automáticamente">
            <a:extLst>
              <a:ext uri="{FF2B5EF4-FFF2-40B4-BE49-F238E27FC236}">
                <a16:creationId xmlns:a16="http://schemas.microsoft.com/office/drawing/2014/main" id="{62B71EA3-A9C6-4A40-9B9E-01570A08E3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25" y="3370385"/>
            <a:ext cx="291356" cy="291356"/>
          </a:xfrm>
          <a:prstGeom prst="rect">
            <a:avLst/>
          </a:prstGeom>
        </p:spPr>
      </p:pic>
      <p:pic>
        <p:nvPicPr>
          <p:cNvPr id="51" name="Imagen 50" descr="Icono&#10;&#10;Descripción generada automáticamente">
            <a:extLst>
              <a:ext uri="{FF2B5EF4-FFF2-40B4-BE49-F238E27FC236}">
                <a16:creationId xmlns:a16="http://schemas.microsoft.com/office/drawing/2014/main" id="{D02B0BD0-D836-42EB-AE8E-E89B6AEF7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2" y="3877320"/>
            <a:ext cx="291356" cy="291356"/>
          </a:xfrm>
          <a:prstGeom prst="rect">
            <a:avLst/>
          </a:prstGeom>
        </p:spPr>
      </p:pic>
      <p:pic>
        <p:nvPicPr>
          <p:cNvPr id="54" name="Imagen 82_1">
            <a:extLst>
              <a:ext uri="{FF2B5EF4-FFF2-40B4-BE49-F238E27FC236}">
                <a16:creationId xmlns:a16="http://schemas.microsoft.com/office/drawing/2014/main" id="{308A85F7-178E-48A2-A4FB-9F322A97EAC5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689283" y="2023117"/>
            <a:ext cx="336775" cy="313147"/>
          </a:xfrm>
          <a:prstGeom prst="rect">
            <a:avLst/>
          </a:prstGeom>
          <a:ln>
            <a:noFill/>
          </a:ln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C2276F57-F804-41F3-B70A-2D077959B7B4}"/>
              </a:ext>
            </a:extLst>
          </p:cNvPr>
          <p:cNvSpPr txBox="1"/>
          <p:nvPr/>
        </p:nvSpPr>
        <p:spPr>
          <a:xfrm>
            <a:off x="3026058" y="1987358"/>
            <a:ext cx="145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Herramientas</a:t>
            </a:r>
            <a:endParaRPr lang="en-US" dirty="0"/>
          </a:p>
        </p:txBody>
      </p:sp>
      <p:pic>
        <p:nvPicPr>
          <p:cNvPr id="23" name="Imagen 22" descr="Dibujo en fondo negro&#10;&#10;Descripción generada automáticamente con confianza media">
            <a:extLst>
              <a:ext uri="{FF2B5EF4-FFF2-40B4-BE49-F238E27FC236}">
                <a16:creationId xmlns:a16="http://schemas.microsoft.com/office/drawing/2014/main" id="{3A4D1A9C-D4F4-42C9-B0E5-8AB16B02F3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44" y="3995134"/>
            <a:ext cx="1270014" cy="914400"/>
          </a:xfrm>
          <a:prstGeom prst="rect">
            <a:avLst/>
          </a:prstGeom>
        </p:spPr>
      </p:pic>
      <p:pic>
        <p:nvPicPr>
          <p:cNvPr id="65" name="Imagen 34" descr="Icono&#10;&#10;Descripción generada automáticamente">
            <a:extLst>
              <a:ext uri="{FF2B5EF4-FFF2-40B4-BE49-F238E27FC236}">
                <a16:creationId xmlns:a16="http://schemas.microsoft.com/office/drawing/2014/main" id="{F659CC1F-AEC8-4239-B0AC-970A774D850B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5005722" y="1997262"/>
            <a:ext cx="343020" cy="343020"/>
          </a:xfrm>
          <a:prstGeom prst="rect">
            <a:avLst/>
          </a:prstGeom>
          <a:ln>
            <a:noFill/>
          </a:ln>
        </p:spPr>
      </p:pic>
      <p:sp>
        <p:nvSpPr>
          <p:cNvPr id="66" name="CuadroTexto 65">
            <a:extLst>
              <a:ext uri="{FF2B5EF4-FFF2-40B4-BE49-F238E27FC236}">
                <a16:creationId xmlns:a16="http://schemas.microsoft.com/office/drawing/2014/main" id="{9D95FE15-D8C4-4112-9910-672CFB0A56B6}"/>
              </a:ext>
            </a:extLst>
          </p:cNvPr>
          <p:cNvSpPr txBox="1"/>
          <p:nvPr/>
        </p:nvSpPr>
        <p:spPr>
          <a:xfrm>
            <a:off x="5351875" y="1987287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Monitoreo</a:t>
            </a:r>
            <a:endParaRPr lang="en-US" dirty="0"/>
          </a:p>
        </p:txBody>
      </p:sp>
      <p:pic>
        <p:nvPicPr>
          <p:cNvPr id="67" name="Imagen 66" descr="Imagen que contiene Icono&#10;&#10;Descripción generada automáticamente">
            <a:extLst>
              <a:ext uri="{FF2B5EF4-FFF2-40B4-BE49-F238E27FC236}">
                <a16:creationId xmlns:a16="http://schemas.microsoft.com/office/drawing/2014/main" id="{B9136C51-081E-44AD-AE57-0A92DB1172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357" y="2611555"/>
            <a:ext cx="312822" cy="312822"/>
          </a:xfrm>
          <a:prstGeom prst="rect">
            <a:avLst/>
          </a:prstGeom>
        </p:spPr>
      </p:pic>
      <p:sp>
        <p:nvSpPr>
          <p:cNvPr id="68" name="CuadroTexto 67">
            <a:extLst>
              <a:ext uri="{FF2B5EF4-FFF2-40B4-BE49-F238E27FC236}">
                <a16:creationId xmlns:a16="http://schemas.microsoft.com/office/drawing/2014/main" id="{BAE21CE3-6B12-4CE6-ABB8-1C1ADE58DD28}"/>
              </a:ext>
            </a:extLst>
          </p:cNvPr>
          <p:cNvSpPr txBox="1"/>
          <p:nvPr/>
        </p:nvSpPr>
        <p:spPr>
          <a:xfrm>
            <a:off x="5200437" y="2599527"/>
            <a:ext cx="816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Inventario</a:t>
            </a:r>
            <a:endParaRPr lang="en-US" sz="1200" dirty="0"/>
          </a:p>
        </p:txBody>
      </p:sp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BFB428A0-0C98-4195-BAB1-C28A39D717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01" y="3237739"/>
            <a:ext cx="312822" cy="312822"/>
          </a:xfrm>
          <a:prstGeom prst="rect">
            <a:avLst/>
          </a:prstGeom>
        </p:spPr>
      </p:pic>
      <p:sp>
        <p:nvSpPr>
          <p:cNvPr id="70" name="CuadroTexto 69">
            <a:extLst>
              <a:ext uri="{FF2B5EF4-FFF2-40B4-BE49-F238E27FC236}">
                <a16:creationId xmlns:a16="http://schemas.microsoft.com/office/drawing/2014/main" id="{A30A3ECD-2FD1-4896-843E-1A0531D26C12}"/>
              </a:ext>
            </a:extLst>
          </p:cNvPr>
          <p:cNvSpPr txBox="1"/>
          <p:nvPr/>
        </p:nvSpPr>
        <p:spPr>
          <a:xfrm>
            <a:off x="4665731" y="3461407"/>
            <a:ext cx="841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Diagramas</a:t>
            </a:r>
            <a:endParaRPr lang="en-US" sz="1200" dirty="0"/>
          </a:p>
        </p:txBody>
      </p:sp>
      <p:pic>
        <p:nvPicPr>
          <p:cNvPr id="71" name="Imagen 70" descr="Icono&#10;&#10;Descripción generada automáticamente">
            <a:extLst>
              <a:ext uri="{FF2B5EF4-FFF2-40B4-BE49-F238E27FC236}">
                <a16:creationId xmlns:a16="http://schemas.microsoft.com/office/drawing/2014/main" id="{992BABBC-14AA-4D7F-8070-BC9F1EF444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09" y="3036758"/>
            <a:ext cx="353159" cy="353159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99D8E5D7-6271-4E10-9A3A-92B4098760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90" y="3410569"/>
            <a:ext cx="391026" cy="391026"/>
          </a:xfrm>
          <a:prstGeom prst="rect">
            <a:avLst/>
          </a:prstGeom>
        </p:spPr>
      </p:pic>
      <p:sp>
        <p:nvSpPr>
          <p:cNvPr id="76" name="CuadroTexto 75">
            <a:extLst>
              <a:ext uri="{FF2B5EF4-FFF2-40B4-BE49-F238E27FC236}">
                <a16:creationId xmlns:a16="http://schemas.microsoft.com/office/drawing/2014/main" id="{E45D8524-46C9-4FDB-AF02-366F372C4147}"/>
              </a:ext>
            </a:extLst>
          </p:cNvPr>
          <p:cNvSpPr txBox="1"/>
          <p:nvPr/>
        </p:nvSpPr>
        <p:spPr>
          <a:xfrm>
            <a:off x="5987335" y="3112388"/>
            <a:ext cx="1076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Transmisiones</a:t>
            </a:r>
            <a:endParaRPr lang="en-US" sz="1200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890AA588-1ECC-4D45-A8DC-0B8EA88B54C3}"/>
              </a:ext>
            </a:extLst>
          </p:cNvPr>
          <p:cNvSpPr txBox="1"/>
          <p:nvPr/>
        </p:nvSpPr>
        <p:spPr>
          <a:xfrm>
            <a:off x="5987335" y="3501768"/>
            <a:ext cx="996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Arquitectura</a:t>
            </a:r>
            <a:endParaRPr lang="en-US" sz="1200" dirty="0"/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D0781C6A-2815-42E6-8C72-F0A77AB3BEED}"/>
              </a:ext>
            </a:extLst>
          </p:cNvPr>
          <p:cNvCxnSpPr>
            <a:stCxn id="69" idx="3"/>
            <a:endCxn id="75" idx="1"/>
          </p:cNvCxnSpPr>
          <p:nvPr/>
        </p:nvCxnSpPr>
        <p:spPr>
          <a:xfrm>
            <a:off x="5243123" y="3394150"/>
            <a:ext cx="438767" cy="211932"/>
          </a:xfrm>
          <a:prstGeom prst="bentConnector3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0FD1652A-D026-4044-9E51-F78E8C1992E7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5243123" y="3213338"/>
            <a:ext cx="437986" cy="180812"/>
          </a:xfrm>
          <a:prstGeom prst="bentConnector3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n 83" descr="Forma&#10;&#10;Descripción generada automáticamente con confianza baja">
            <a:extLst>
              <a:ext uri="{FF2B5EF4-FFF2-40B4-BE49-F238E27FC236}">
                <a16:creationId xmlns:a16="http://schemas.microsoft.com/office/drawing/2014/main" id="{EA90A68A-EB97-4352-98EB-8BB3D57E05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87" y="3941391"/>
            <a:ext cx="476250" cy="476250"/>
          </a:xfrm>
          <a:prstGeom prst="rect">
            <a:avLst/>
          </a:prstGeom>
        </p:spPr>
      </p:pic>
      <p:sp>
        <p:nvSpPr>
          <p:cNvPr id="85" name="CuadroTexto 84">
            <a:extLst>
              <a:ext uri="{FF2B5EF4-FFF2-40B4-BE49-F238E27FC236}">
                <a16:creationId xmlns:a16="http://schemas.microsoft.com/office/drawing/2014/main" id="{2A494286-A84C-46C1-B043-8810AB09B281}"/>
              </a:ext>
            </a:extLst>
          </p:cNvPr>
          <p:cNvSpPr txBox="1"/>
          <p:nvPr/>
        </p:nvSpPr>
        <p:spPr>
          <a:xfrm>
            <a:off x="5314442" y="4013882"/>
            <a:ext cx="1669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Pasos para crear una </a:t>
            </a:r>
            <a:r>
              <a:rPr lang="es-CO" sz="1200" dirty="0" err="1"/>
              <a:t>tx</a:t>
            </a:r>
            <a:endParaRPr lang="en-US" sz="1200" dirty="0"/>
          </a:p>
        </p:txBody>
      </p:sp>
      <p:pic>
        <p:nvPicPr>
          <p:cNvPr id="86" name="Imagen 85" descr="Icono&#10;&#10;Descripción generada automáticamente">
            <a:extLst>
              <a:ext uri="{FF2B5EF4-FFF2-40B4-BE49-F238E27FC236}">
                <a16:creationId xmlns:a16="http://schemas.microsoft.com/office/drawing/2014/main" id="{7DC4F3E1-943E-46B4-AAA8-DA1D0558FD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35" y="4640329"/>
            <a:ext cx="403953" cy="403953"/>
          </a:xfrm>
          <a:prstGeom prst="rect">
            <a:avLst/>
          </a:prstGeom>
        </p:spPr>
      </p:pic>
      <p:pic>
        <p:nvPicPr>
          <p:cNvPr id="87" name="Imagen 86" descr="Icono&#10;&#10;Descripción generada automáticamente">
            <a:extLst>
              <a:ext uri="{FF2B5EF4-FFF2-40B4-BE49-F238E27FC236}">
                <a16:creationId xmlns:a16="http://schemas.microsoft.com/office/drawing/2014/main" id="{9508D22E-4B3E-4F13-BCE0-44732FFB4D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18" y="5177892"/>
            <a:ext cx="378514" cy="378514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5A982DF5-D3EC-4428-A49F-573501C89C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35" y="5699165"/>
            <a:ext cx="378514" cy="378514"/>
          </a:xfrm>
          <a:prstGeom prst="rect">
            <a:avLst/>
          </a:prstGeom>
        </p:spPr>
      </p:pic>
      <p:pic>
        <p:nvPicPr>
          <p:cNvPr id="89" name="Imagen 148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FB4A7BE9-9772-4607-9D69-613076564A01}"/>
              </a:ext>
            </a:extLst>
          </p:cNvPr>
          <p:cNvPicPr/>
          <p:nvPr/>
        </p:nvPicPr>
        <p:blipFill>
          <a:blip r:embed="rId19"/>
          <a:stretch/>
        </p:blipFill>
        <p:spPr>
          <a:xfrm>
            <a:off x="4895907" y="6166602"/>
            <a:ext cx="385527" cy="321382"/>
          </a:xfrm>
          <a:prstGeom prst="rect">
            <a:avLst/>
          </a:prstGeom>
          <a:ln>
            <a:noFill/>
          </a:ln>
        </p:spPr>
      </p:pic>
      <p:sp>
        <p:nvSpPr>
          <p:cNvPr id="90" name="CuadroTexto 89">
            <a:extLst>
              <a:ext uri="{FF2B5EF4-FFF2-40B4-BE49-F238E27FC236}">
                <a16:creationId xmlns:a16="http://schemas.microsoft.com/office/drawing/2014/main" id="{48801EE8-E01C-4CF7-963B-76C18C965343}"/>
              </a:ext>
            </a:extLst>
          </p:cNvPr>
          <p:cNvSpPr txBox="1"/>
          <p:nvPr/>
        </p:nvSpPr>
        <p:spPr>
          <a:xfrm>
            <a:off x="5324464" y="4684306"/>
            <a:ext cx="1669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Pruebas </a:t>
            </a:r>
            <a:r>
              <a:rPr lang="es-CO" sz="1200" dirty="0" err="1"/>
              <a:t>Basicas</a:t>
            </a:r>
            <a:endParaRPr lang="en-US" sz="1200" dirty="0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9282071F-AEB4-4A7D-882C-4F463D5D1BC6}"/>
              </a:ext>
            </a:extLst>
          </p:cNvPr>
          <p:cNvSpPr txBox="1"/>
          <p:nvPr/>
        </p:nvSpPr>
        <p:spPr>
          <a:xfrm>
            <a:off x="5332111" y="5233058"/>
            <a:ext cx="1669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Errores</a:t>
            </a:r>
            <a:endParaRPr lang="en-US" sz="1200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BEEEDCE7-E623-4C75-9823-EDE84AAFF2C2}"/>
              </a:ext>
            </a:extLst>
          </p:cNvPr>
          <p:cNvSpPr txBox="1"/>
          <p:nvPr/>
        </p:nvSpPr>
        <p:spPr>
          <a:xfrm>
            <a:off x="5332111" y="5735483"/>
            <a:ext cx="1669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soluciones</a:t>
            </a:r>
            <a:endParaRPr lang="en-US" sz="1200" dirty="0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CFE6E5D0-B9C3-4BA1-A848-C95502ED22E2}"/>
              </a:ext>
            </a:extLst>
          </p:cNvPr>
          <p:cNvSpPr txBox="1"/>
          <p:nvPr/>
        </p:nvSpPr>
        <p:spPr>
          <a:xfrm>
            <a:off x="5324464" y="6201742"/>
            <a:ext cx="1669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Permisos Firewall</a:t>
            </a:r>
            <a:endParaRPr lang="en-US" sz="1200" dirty="0"/>
          </a:p>
        </p:txBody>
      </p:sp>
      <p:pic>
        <p:nvPicPr>
          <p:cNvPr id="94" name="Imagen 93" descr="Una señal de alto y un texto en blanco&#10;&#10;Descripción generada automáticamente con confianza baja">
            <a:extLst>
              <a:ext uri="{FF2B5EF4-FFF2-40B4-BE49-F238E27FC236}">
                <a16:creationId xmlns:a16="http://schemas.microsoft.com/office/drawing/2014/main" id="{D76DB9A2-F0D4-4D08-BD13-3E3B78DF4E2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3" y="1983854"/>
            <a:ext cx="416365" cy="416365"/>
          </a:xfrm>
          <a:prstGeom prst="rect">
            <a:avLst/>
          </a:prstGeom>
        </p:spPr>
      </p:pic>
      <p:sp>
        <p:nvSpPr>
          <p:cNvPr id="95" name="CustomShape 3">
            <a:extLst>
              <a:ext uri="{FF2B5EF4-FFF2-40B4-BE49-F238E27FC236}">
                <a16:creationId xmlns:a16="http://schemas.microsoft.com/office/drawing/2014/main" id="{C3958FAF-CF0F-44F7-9C64-ADE462A733BB}"/>
              </a:ext>
            </a:extLst>
          </p:cNvPr>
          <p:cNvSpPr/>
          <p:nvPr/>
        </p:nvSpPr>
        <p:spPr>
          <a:xfrm>
            <a:off x="7658247" y="1980747"/>
            <a:ext cx="1146253" cy="367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Desarrollo</a:t>
            </a:r>
            <a:endParaRPr lang="en-US" dirty="0"/>
          </a:p>
        </p:txBody>
      </p:sp>
      <p:pic>
        <p:nvPicPr>
          <p:cNvPr id="100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2964D66-FE42-493C-9A75-9A191617AA9C}"/>
              </a:ext>
            </a:extLst>
          </p:cNvPr>
          <p:cNvPicPr/>
          <p:nvPr/>
        </p:nvPicPr>
        <p:blipFill>
          <a:blip r:embed="rId21"/>
          <a:stretch/>
        </p:blipFill>
        <p:spPr>
          <a:xfrm>
            <a:off x="9695702" y="2013460"/>
            <a:ext cx="559964" cy="441818"/>
          </a:xfrm>
          <a:prstGeom prst="rect">
            <a:avLst/>
          </a:prstGeom>
          <a:ln>
            <a:noFill/>
          </a:ln>
        </p:spPr>
      </p:pic>
      <p:sp>
        <p:nvSpPr>
          <p:cNvPr id="106" name="CustomShape 3">
            <a:extLst>
              <a:ext uri="{FF2B5EF4-FFF2-40B4-BE49-F238E27FC236}">
                <a16:creationId xmlns:a16="http://schemas.microsoft.com/office/drawing/2014/main" id="{A8C018D6-A046-4AED-B810-50A6332F2AE8}"/>
              </a:ext>
            </a:extLst>
          </p:cNvPr>
          <p:cNvSpPr/>
          <p:nvPr/>
        </p:nvSpPr>
        <p:spPr>
          <a:xfrm>
            <a:off x="10211480" y="1983755"/>
            <a:ext cx="1593106" cy="367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Administración</a:t>
            </a:r>
            <a:endParaRPr lang="en-US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E7917DDF-6711-4D4E-81F3-BD9809294AB0}"/>
              </a:ext>
            </a:extLst>
          </p:cNvPr>
          <p:cNvSpPr txBox="1"/>
          <p:nvPr/>
        </p:nvSpPr>
        <p:spPr>
          <a:xfrm>
            <a:off x="7955549" y="2345167"/>
            <a:ext cx="852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s-CO"/>
              <a:t>Protocolos</a:t>
            </a:r>
            <a:endParaRPr lang="en-US" dirty="0"/>
          </a:p>
        </p:txBody>
      </p:sp>
      <p:pic>
        <p:nvPicPr>
          <p:cNvPr id="108" name="Imagen 107" descr="Icono&#10;&#10;Descripción generada automáticamente">
            <a:extLst>
              <a:ext uri="{FF2B5EF4-FFF2-40B4-BE49-F238E27FC236}">
                <a16:creationId xmlns:a16="http://schemas.microsoft.com/office/drawing/2014/main" id="{16164712-8C70-403B-88AF-6AE79BA197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437" y="2350245"/>
            <a:ext cx="291356" cy="291356"/>
          </a:xfrm>
          <a:prstGeom prst="rect">
            <a:avLst/>
          </a:prstGeom>
        </p:spPr>
      </p:pic>
      <p:sp>
        <p:nvSpPr>
          <p:cNvPr id="110" name="CuadroTexto 109">
            <a:extLst>
              <a:ext uri="{FF2B5EF4-FFF2-40B4-BE49-F238E27FC236}">
                <a16:creationId xmlns:a16="http://schemas.microsoft.com/office/drawing/2014/main" id="{AF2309AD-61A8-45C6-9152-0CFF2A2D317F}"/>
              </a:ext>
            </a:extLst>
          </p:cNvPr>
          <p:cNvSpPr txBox="1"/>
          <p:nvPr/>
        </p:nvSpPr>
        <p:spPr>
          <a:xfrm>
            <a:off x="7955549" y="2669597"/>
            <a:ext cx="852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s-CO" dirty="0" err="1"/>
              <a:t>Modeler</a:t>
            </a:r>
            <a:endParaRPr lang="en-US" dirty="0"/>
          </a:p>
        </p:txBody>
      </p:sp>
      <p:pic>
        <p:nvPicPr>
          <p:cNvPr id="111" name="Imagen 110" descr="Icono&#10;&#10;Descripción generada automáticamente">
            <a:extLst>
              <a:ext uri="{FF2B5EF4-FFF2-40B4-BE49-F238E27FC236}">
                <a16:creationId xmlns:a16="http://schemas.microsoft.com/office/drawing/2014/main" id="{82D853A6-BC33-429A-ADAD-769DFF2DEE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437" y="2674675"/>
            <a:ext cx="291356" cy="291356"/>
          </a:xfrm>
          <a:prstGeom prst="rect">
            <a:avLst/>
          </a:prstGeom>
        </p:spPr>
      </p:pic>
      <p:sp>
        <p:nvSpPr>
          <p:cNvPr id="112" name="CuadroTexto 111">
            <a:extLst>
              <a:ext uri="{FF2B5EF4-FFF2-40B4-BE49-F238E27FC236}">
                <a16:creationId xmlns:a16="http://schemas.microsoft.com/office/drawing/2014/main" id="{493A7F29-9676-4F73-AF1F-4680CD64229E}"/>
              </a:ext>
            </a:extLst>
          </p:cNvPr>
          <p:cNvSpPr txBox="1"/>
          <p:nvPr/>
        </p:nvSpPr>
        <p:spPr>
          <a:xfrm>
            <a:off x="10482001" y="2347863"/>
            <a:ext cx="852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s-CO" dirty="0"/>
              <a:t>Instalación</a:t>
            </a:r>
            <a:endParaRPr lang="en-US" dirty="0"/>
          </a:p>
        </p:txBody>
      </p:sp>
      <p:pic>
        <p:nvPicPr>
          <p:cNvPr id="113" name="Imagen 112" descr="Icono&#10;&#10;Descripción generada automáticamente">
            <a:extLst>
              <a:ext uri="{FF2B5EF4-FFF2-40B4-BE49-F238E27FC236}">
                <a16:creationId xmlns:a16="http://schemas.microsoft.com/office/drawing/2014/main" id="{BB2FA8A2-4637-4564-854D-306FD528FA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889" y="2352941"/>
            <a:ext cx="291356" cy="291356"/>
          </a:xfrm>
          <a:prstGeom prst="rect">
            <a:avLst/>
          </a:prstGeom>
        </p:spPr>
      </p:pic>
      <p:sp>
        <p:nvSpPr>
          <p:cNvPr id="114" name="CuadroTexto 113">
            <a:extLst>
              <a:ext uri="{FF2B5EF4-FFF2-40B4-BE49-F238E27FC236}">
                <a16:creationId xmlns:a16="http://schemas.microsoft.com/office/drawing/2014/main" id="{7D3BEC46-3E9D-43EF-8045-46C8B367CB03}"/>
              </a:ext>
            </a:extLst>
          </p:cNvPr>
          <p:cNvSpPr txBox="1"/>
          <p:nvPr/>
        </p:nvSpPr>
        <p:spPr>
          <a:xfrm>
            <a:off x="10482001" y="2672293"/>
            <a:ext cx="1149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s-CO" dirty="0"/>
              <a:t>Configuración</a:t>
            </a:r>
            <a:endParaRPr lang="en-US" dirty="0"/>
          </a:p>
        </p:txBody>
      </p:sp>
      <p:pic>
        <p:nvPicPr>
          <p:cNvPr id="115" name="Imagen 114" descr="Icono&#10;&#10;Descripción generada automáticamente">
            <a:extLst>
              <a:ext uri="{FF2B5EF4-FFF2-40B4-BE49-F238E27FC236}">
                <a16:creationId xmlns:a16="http://schemas.microsoft.com/office/drawing/2014/main" id="{2C73BA2B-14D2-42E7-8F72-AF408CC3C4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889" y="2677371"/>
            <a:ext cx="291356" cy="291356"/>
          </a:xfrm>
          <a:prstGeom prst="rect">
            <a:avLst/>
          </a:prstGeom>
        </p:spPr>
      </p:pic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7ADFA5C-8F27-41F9-819C-1A7C2E61C4B3}"/>
              </a:ext>
            </a:extLst>
          </p:cNvPr>
          <p:cNvSpPr txBox="1"/>
          <p:nvPr/>
        </p:nvSpPr>
        <p:spPr>
          <a:xfrm>
            <a:off x="10482001" y="2998477"/>
            <a:ext cx="1149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s-CO" dirty="0"/>
              <a:t>Adaptadores</a:t>
            </a:r>
            <a:endParaRPr lang="en-US" dirty="0"/>
          </a:p>
        </p:txBody>
      </p:sp>
      <p:pic>
        <p:nvPicPr>
          <p:cNvPr id="117" name="Imagen 116" descr="Icono&#10;&#10;Descripción generada automáticamente">
            <a:extLst>
              <a:ext uri="{FF2B5EF4-FFF2-40B4-BE49-F238E27FC236}">
                <a16:creationId xmlns:a16="http://schemas.microsoft.com/office/drawing/2014/main" id="{58ACA731-2BDF-411F-8AA6-B2DB5D821B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889" y="3003555"/>
            <a:ext cx="291356" cy="291356"/>
          </a:xfrm>
          <a:prstGeom prst="rect">
            <a:avLst/>
          </a:prstGeom>
        </p:spPr>
      </p:pic>
      <p:sp>
        <p:nvSpPr>
          <p:cNvPr id="118" name="CuadroTexto 117">
            <a:extLst>
              <a:ext uri="{FF2B5EF4-FFF2-40B4-BE49-F238E27FC236}">
                <a16:creationId xmlns:a16="http://schemas.microsoft.com/office/drawing/2014/main" id="{B95D8BD2-4F32-4BC2-ACDC-6CC0668F325B}"/>
              </a:ext>
            </a:extLst>
          </p:cNvPr>
          <p:cNvSpPr txBox="1"/>
          <p:nvPr/>
        </p:nvSpPr>
        <p:spPr>
          <a:xfrm>
            <a:off x="10482001" y="3322907"/>
            <a:ext cx="121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s-CO" dirty="0"/>
              <a:t>Pruebas Básicas</a:t>
            </a:r>
            <a:endParaRPr lang="en-US" dirty="0"/>
          </a:p>
        </p:txBody>
      </p:sp>
      <p:pic>
        <p:nvPicPr>
          <p:cNvPr id="119" name="Imagen 118" descr="Icono&#10;&#10;Descripción generada automáticamente">
            <a:extLst>
              <a:ext uri="{FF2B5EF4-FFF2-40B4-BE49-F238E27FC236}">
                <a16:creationId xmlns:a16="http://schemas.microsoft.com/office/drawing/2014/main" id="{080F436C-DE88-4813-BE65-08DC9E62D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889" y="3327985"/>
            <a:ext cx="291356" cy="291356"/>
          </a:xfrm>
          <a:prstGeom prst="rect">
            <a:avLst/>
          </a:prstGeom>
        </p:spPr>
      </p:pic>
      <p:sp>
        <p:nvSpPr>
          <p:cNvPr id="123" name="CuadroTexto 122">
            <a:extLst>
              <a:ext uri="{FF2B5EF4-FFF2-40B4-BE49-F238E27FC236}">
                <a16:creationId xmlns:a16="http://schemas.microsoft.com/office/drawing/2014/main" id="{88C7CFC0-F800-4067-A23C-29824B47615F}"/>
              </a:ext>
            </a:extLst>
          </p:cNvPr>
          <p:cNvSpPr txBox="1"/>
          <p:nvPr/>
        </p:nvSpPr>
        <p:spPr>
          <a:xfrm>
            <a:off x="811661" y="606977"/>
            <a:ext cx="2362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/>
              <a:t>Road </a:t>
            </a:r>
            <a:r>
              <a:rPr lang="es-CO" sz="4000" b="1" dirty="0" err="1"/>
              <a:t>Map</a:t>
            </a:r>
            <a:endParaRPr lang="es-MX" sz="4000" b="1" dirty="0"/>
          </a:p>
        </p:txBody>
      </p:sp>
      <p:pic>
        <p:nvPicPr>
          <p:cNvPr id="124" name="Imagen 123" descr="Forma&#10;&#10;Descripción generada automáticamente con confianza baja">
            <a:extLst>
              <a:ext uri="{FF2B5EF4-FFF2-40B4-BE49-F238E27FC236}">
                <a16:creationId xmlns:a16="http://schemas.microsoft.com/office/drawing/2014/main" id="{C1303F8D-E1C5-4478-A175-5E4379A7EBB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" y="132114"/>
            <a:ext cx="1037276" cy="1037276"/>
          </a:xfrm>
          <a:prstGeom prst="rect">
            <a:avLst/>
          </a:prstGeom>
        </p:spPr>
      </p:pic>
      <p:pic>
        <p:nvPicPr>
          <p:cNvPr id="125" name="Imagen 124" descr="Forma&#10;&#10;Descripción generada automáticamente con confianza baja">
            <a:extLst>
              <a:ext uri="{FF2B5EF4-FFF2-40B4-BE49-F238E27FC236}">
                <a16:creationId xmlns:a16="http://schemas.microsoft.com/office/drawing/2014/main" id="{F351D997-7FCE-41A7-B8C3-89423B384A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87" y="1378827"/>
            <a:ext cx="399914" cy="399914"/>
          </a:xfrm>
          <a:prstGeom prst="rect">
            <a:avLst/>
          </a:prstGeom>
        </p:spPr>
      </p:pic>
      <p:pic>
        <p:nvPicPr>
          <p:cNvPr id="126" name="Imagen 125" descr="Forma&#10;&#10;Descripción generada automáticamente con confianza baja">
            <a:extLst>
              <a:ext uri="{FF2B5EF4-FFF2-40B4-BE49-F238E27FC236}">
                <a16:creationId xmlns:a16="http://schemas.microsoft.com/office/drawing/2014/main" id="{BCCE9CE3-FD03-4539-9631-8A9C9283760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25" y="1361374"/>
            <a:ext cx="399914" cy="399914"/>
          </a:xfrm>
          <a:prstGeom prst="rect">
            <a:avLst/>
          </a:prstGeom>
        </p:spPr>
      </p:pic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00455AF6-5939-4627-9591-A2FCB71C4D5B}"/>
              </a:ext>
            </a:extLst>
          </p:cNvPr>
          <p:cNvSpPr/>
          <p:nvPr/>
        </p:nvSpPr>
        <p:spPr>
          <a:xfrm rot="16200000">
            <a:off x="5761854" y="1836207"/>
            <a:ext cx="235205" cy="629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2F7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79"/>
          </a:p>
        </p:txBody>
      </p:sp>
      <p:pic>
        <p:nvPicPr>
          <p:cNvPr id="128" name="Imagen 127" descr="Forma&#10;&#10;Descripción generada automáticamente con confianza baja">
            <a:extLst>
              <a:ext uri="{FF2B5EF4-FFF2-40B4-BE49-F238E27FC236}">
                <a16:creationId xmlns:a16="http://schemas.microsoft.com/office/drawing/2014/main" id="{3434BC06-C185-41DE-BED3-07AACB9916C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46" y="1357874"/>
            <a:ext cx="399914" cy="399914"/>
          </a:xfrm>
          <a:prstGeom prst="rect">
            <a:avLst/>
          </a:prstGeom>
        </p:spPr>
      </p:pic>
      <p:sp>
        <p:nvSpPr>
          <p:cNvPr id="129" name="Rectángulo 128">
            <a:extLst>
              <a:ext uri="{FF2B5EF4-FFF2-40B4-BE49-F238E27FC236}">
                <a16:creationId xmlns:a16="http://schemas.microsoft.com/office/drawing/2014/main" id="{FF56C40F-C37C-40CE-9EDE-07C1699978B6}"/>
              </a:ext>
            </a:extLst>
          </p:cNvPr>
          <p:cNvSpPr/>
          <p:nvPr/>
        </p:nvSpPr>
        <p:spPr>
          <a:xfrm>
            <a:off x="4533724" y="1916288"/>
            <a:ext cx="2563621" cy="4941712"/>
          </a:xfrm>
          <a:prstGeom prst="rect">
            <a:avLst/>
          </a:prstGeom>
          <a:solidFill>
            <a:schemeClr val="accent4">
              <a:lumMod val="60000"/>
              <a:lumOff val="40000"/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1848C21-6CF1-4906-9B7F-C3202F529A36}"/>
              </a:ext>
            </a:extLst>
          </p:cNvPr>
          <p:cNvSpPr txBox="1"/>
          <p:nvPr/>
        </p:nvSpPr>
        <p:spPr>
          <a:xfrm>
            <a:off x="7447611" y="4234927"/>
            <a:ext cx="2558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err="1"/>
              <a:t>Language´s</a:t>
            </a:r>
            <a:endParaRPr lang="es-MX" sz="4000" b="1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E1A56A9-27B1-4AF7-B2AD-813833FF811B}"/>
              </a:ext>
            </a:extLst>
          </p:cNvPr>
          <p:cNvSpPr txBox="1"/>
          <p:nvPr/>
        </p:nvSpPr>
        <p:spPr>
          <a:xfrm>
            <a:off x="8012969" y="4055515"/>
            <a:ext cx="1095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Scripting</a:t>
            </a:r>
            <a:endParaRPr lang="es-MX" sz="1600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3515E3FD-F0BE-4356-8BE1-229DF146DDCB}"/>
              </a:ext>
            </a:extLst>
          </p:cNvPr>
          <p:cNvSpPr txBox="1"/>
          <p:nvPr/>
        </p:nvSpPr>
        <p:spPr>
          <a:xfrm>
            <a:off x="9155492" y="3987692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err="1"/>
              <a:t>xml</a:t>
            </a:r>
            <a:endParaRPr lang="es-MX" sz="1600" dirty="0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43EDA10-E6E4-4101-BE5D-6CECC5380369}"/>
              </a:ext>
            </a:extLst>
          </p:cNvPr>
          <p:cNvSpPr txBox="1"/>
          <p:nvPr/>
        </p:nvSpPr>
        <p:spPr>
          <a:xfrm>
            <a:off x="9703243" y="4169725"/>
            <a:ext cx="694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 err="1"/>
              <a:t>groovy</a:t>
            </a:r>
            <a:endParaRPr lang="es-MX" sz="2000" b="1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4A7CC7A4-064D-4CB2-8263-841D6E74AEB8}"/>
              </a:ext>
            </a:extLst>
          </p:cNvPr>
          <p:cNvSpPr txBox="1"/>
          <p:nvPr/>
        </p:nvSpPr>
        <p:spPr>
          <a:xfrm>
            <a:off x="8524807" y="4280343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>
                <a:latin typeface="Biome" panose="020B0502040204020203" pitchFamily="34" charset="0"/>
                <a:cs typeface="Biome" panose="020B0502040204020203" pitchFamily="34" charset="0"/>
              </a:rPr>
              <a:t>bash</a:t>
            </a:r>
            <a:endParaRPr lang="es-MX" sz="11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119E8E2D-543D-45B3-8CA3-3F01A3E648F6}"/>
              </a:ext>
            </a:extLst>
          </p:cNvPr>
          <p:cNvSpPr txBox="1"/>
          <p:nvPr/>
        </p:nvSpPr>
        <p:spPr>
          <a:xfrm>
            <a:off x="9390404" y="4800160"/>
            <a:ext cx="886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b="1" dirty="0" err="1">
                <a:latin typeface="Biome" panose="020B0502040204020203" pitchFamily="34" charset="0"/>
                <a:cs typeface="Biome" panose="020B0502040204020203" pitchFamily="34" charset="0"/>
              </a:rPr>
              <a:t>Transact</a:t>
            </a:r>
            <a:r>
              <a:rPr lang="es-CO" sz="900" b="1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es-CO" sz="900" b="1" dirty="0" err="1">
                <a:latin typeface="Biome" panose="020B0502040204020203" pitchFamily="34" charset="0"/>
                <a:cs typeface="Biome" panose="020B0502040204020203" pitchFamily="34" charset="0"/>
              </a:rPr>
              <a:t>sql</a:t>
            </a:r>
            <a:endParaRPr lang="es-MX" sz="1100" b="1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483A42F-AF76-422F-A40F-CAFCF945F966}"/>
              </a:ext>
            </a:extLst>
          </p:cNvPr>
          <p:cNvSpPr txBox="1"/>
          <p:nvPr/>
        </p:nvSpPr>
        <p:spPr>
          <a:xfrm>
            <a:off x="7470871" y="4773068"/>
            <a:ext cx="380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>
                <a:latin typeface="Biome" panose="020B0502040204020203" pitchFamily="34" charset="0"/>
                <a:cs typeface="Biome" panose="020B0502040204020203" pitchFamily="34" charset="0"/>
              </a:rPr>
              <a:t>rpg</a:t>
            </a:r>
            <a:endParaRPr lang="es-MX" sz="11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CDA787FF-D3BA-49BA-AF14-BE2D939AF73D}"/>
              </a:ext>
            </a:extLst>
          </p:cNvPr>
          <p:cNvSpPr txBox="1"/>
          <p:nvPr/>
        </p:nvSpPr>
        <p:spPr>
          <a:xfrm>
            <a:off x="7687354" y="4888484"/>
            <a:ext cx="712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latin typeface="Biome" panose="020B0502040204020203" pitchFamily="34" charset="0"/>
                <a:cs typeface="Biome" panose="020B0502040204020203" pitchFamily="34" charset="0"/>
              </a:rPr>
              <a:t>cobol</a:t>
            </a:r>
            <a:endParaRPr lang="es-MX" sz="11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4BA4DDF9-D661-4A12-ACD4-904A3808C6C8}"/>
              </a:ext>
            </a:extLst>
          </p:cNvPr>
          <p:cNvSpPr txBox="1"/>
          <p:nvPr/>
        </p:nvSpPr>
        <p:spPr>
          <a:xfrm>
            <a:off x="7923174" y="3929744"/>
            <a:ext cx="67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err="1">
                <a:latin typeface="Biome" panose="020B0502040204020203" pitchFamily="34" charset="0"/>
                <a:cs typeface="Biome" panose="020B0502040204020203" pitchFamily="34" charset="0"/>
              </a:rPr>
              <a:t>xpath</a:t>
            </a:r>
            <a:endParaRPr lang="es-MX" sz="12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4C6CAC39-41CD-439F-92B7-8F7E7363367F}"/>
              </a:ext>
            </a:extLst>
          </p:cNvPr>
          <p:cNvSpPr txBox="1"/>
          <p:nvPr/>
        </p:nvSpPr>
        <p:spPr>
          <a:xfrm>
            <a:off x="8535200" y="4834154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>
                <a:latin typeface="Biome" panose="020B0502040204020203" pitchFamily="34" charset="0"/>
                <a:cs typeface="Biome" panose="020B0502040204020203" pitchFamily="34" charset="0"/>
              </a:rPr>
              <a:t>python</a:t>
            </a:r>
            <a:endParaRPr lang="es-MX" sz="11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05F275FF-92AD-4222-9ED1-A4C1D16F3BA5}"/>
              </a:ext>
            </a:extLst>
          </p:cNvPr>
          <p:cNvSpPr txBox="1"/>
          <p:nvPr/>
        </p:nvSpPr>
        <p:spPr>
          <a:xfrm>
            <a:off x="8576213" y="4006241"/>
            <a:ext cx="514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>
                <a:latin typeface="Biome" panose="020B0502040204020203" pitchFamily="34" charset="0"/>
                <a:cs typeface="Biome" panose="020B0502040204020203" pitchFamily="34" charset="0"/>
              </a:rPr>
              <a:t>batch</a:t>
            </a:r>
            <a:endParaRPr lang="es-MX" sz="11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F1C18FCA-2E71-4AD6-AE49-5AD05959D909}"/>
              </a:ext>
            </a:extLst>
          </p:cNvPr>
          <p:cNvSpPr txBox="1"/>
          <p:nvPr/>
        </p:nvSpPr>
        <p:spPr>
          <a:xfrm>
            <a:off x="7660423" y="4293215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>
                <a:latin typeface="Biome" panose="020B0502040204020203" pitchFamily="34" charset="0"/>
                <a:cs typeface="Biome" panose="020B0502040204020203" pitchFamily="34" charset="0"/>
              </a:rPr>
              <a:t>powershell</a:t>
            </a:r>
            <a:endParaRPr lang="es-MX" sz="11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15BCB5A1-569E-473B-B4FA-90C6E3CBE916}"/>
              </a:ext>
            </a:extLst>
          </p:cNvPr>
          <p:cNvSpPr txBox="1"/>
          <p:nvPr/>
        </p:nvSpPr>
        <p:spPr>
          <a:xfrm>
            <a:off x="7344868" y="4088896"/>
            <a:ext cx="558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Biome" panose="020B0502040204020203" pitchFamily="34" charset="0"/>
                <a:cs typeface="Biome" panose="020B0502040204020203" pitchFamily="34" charset="0"/>
              </a:rPr>
              <a:t>java</a:t>
            </a:r>
            <a:endParaRPr lang="es-MX" sz="12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4D83908A-2F56-448D-8988-39D3A6403E74}"/>
              </a:ext>
            </a:extLst>
          </p:cNvPr>
          <p:cNvSpPr txBox="1"/>
          <p:nvPr/>
        </p:nvSpPr>
        <p:spPr>
          <a:xfrm>
            <a:off x="9809483" y="4656914"/>
            <a:ext cx="540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b="1" dirty="0" err="1">
                <a:latin typeface="Biome" panose="020B0502040204020203" pitchFamily="34" charset="0"/>
                <a:cs typeface="Biome" panose="020B0502040204020203" pitchFamily="34" charset="0"/>
              </a:rPr>
              <a:t>oracle</a:t>
            </a:r>
            <a:endParaRPr lang="es-MX" sz="1100" b="1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D193C2D3-1067-4C14-97DD-6C63DE26F1A6}"/>
              </a:ext>
            </a:extLst>
          </p:cNvPr>
          <p:cNvSpPr txBox="1"/>
          <p:nvPr/>
        </p:nvSpPr>
        <p:spPr>
          <a:xfrm>
            <a:off x="9637284" y="4919052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b="1" dirty="0" err="1">
                <a:latin typeface="Biome" panose="020B0502040204020203" pitchFamily="34" charset="0"/>
                <a:cs typeface="Biome" panose="020B0502040204020203" pitchFamily="34" charset="0"/>
              </a:rPr>
              <a:t>mmsql</a:t>
            </a:r>
            <a:endParaRPr lang="es-MX" sz="1100" b="1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D03FAFF2-F782-45E0-8955-32530C333A10}"/>
              </a:ext>
            </a:extLst>
          </p:cNvPr>
          <p:cNvSpPr txBox="1"/>
          <p:nvPr/>
        </p:nvSpPr>
        <p:spPr>
          <a:xfrm>
            <a:off x="8977125" y="5643030"/>
            <a:ext cx="260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/>
              <a:t>Framework</a:t>
            </a:r>
            <a:endParaRPr lang="es-MX" sz="4000" b="1" dirty="0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2AC3A2CC-671D-4C79-B707-552DD532A17A}"/>
              </a:ext>
            </a:extLst>
          </p:cNvPr>
          <p:cNvSpPr txBox="1"/>
          <p:nvPr/>
        </p:nvSpPr>
        <p:spPr>
          <a:xfrm>
            <a:off x="9839887" y="6150861"/>
            <a:ext cx="1147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err="1"/>
              <a:t>Template</a:t>
            </a:r>
            <a:endParaRPr lang="es-MX" sz="1600" dirty="0"/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AD6E4F1-A674-46BA-B328-F6E0814E8999}"/>
              </a:ext>
            </a:extLst>
          </p:cNvPr>
          <p:cNvSpPr txBox="1"/>
          <p:nvPr/>
        </p:nvSpPr>
        <p:spPr>
          <a:xfrm>
            <a:off x="8954549" y="5281181"/>
            <a:ext cx="1366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latin typeface="Arial Black" panose="020B0A04020102020204" pitchFamily="34" charset="0"/>
              </a:rPr>
              <a:t>estructura</a:t>
            </a:r>
            <a:endParaRPr lang="es-MX" sz="1600" dirty="0">
              <a:latin typeface="Arial Black" panose="020B0A04020102020204" pitchFamily="34" charset="0"/>
            </a:endParaRP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61A04F62-94C7-4545-A616-50448E0EF29E}"/>
              </a:ext>
            </a:extLst>
          </p:cNvPr>
          <p:cNvSpPr txBox="1"/>
          <p:nvPr/>
        </p:nvSpPr>
        <p:spPr>
          <a:xfrm>
            <a:off x="10792969" y="60970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latin typeface="Bahnschrift" panose="020B0502040204020203" pitchFamily="34" charset="0"/>
              </a:rPr>
              <a:t>mas agiles</a:t>
            </a:r>
            <a:endParaRPr lang="es-MX" sz="1050" dirty="0">
              <a:latin typeface="Bahnschrift" panose="020B0502040204020203" pitchFamily="34" charset="0"/>
            </a:endParaRP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1A0FEBEA-2E40-458B-9293-05922F44A205}"/>
              </a:ext>
            </a:extLst>
          </p:cNvPr>
          <p:cNvSpPr txBox="1"/>
          <p:nvPr/>
        </p:nvSpPr>
        <p:spPr>
          <a:xfrm>
            <a:off x="9816058" y="5619735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/>
              <a:t>disciplina</a:t>
            </a:r>
            <a:endParaRPr lang="es-MX" sz="1600" dirty="0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69F99F48-10E2-4CF4-998B-BC4671A26968}"/>
              </a:ext>
            </a:extLst>
          </p:cNvPr>
          <p:cNvSpPr txBox="1"/>
          <p:nvPr/>
        </p:nvSpPr>
        <p:spPr>
          <a:xfrm>
            <a:off x="10677567" y="5522935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Esquema</a:t>
            </a:r>
            <a:endParaRPr lang="es-MX" sz="1600" dirty="0"/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8C5A551D-679C-4F91-A070-22F8E868E5F7}"/>
              </a:ext>
            </a:extLst>
          </p:cNvPr>
          <p:cNvSpPr txBox="1"/>
          <p:nvPr/>
        </p:nvSpPr>
        <p:spPr>
          <a:xfrm>
            <a:off x="8589247" y="5566861"/>
            <a:ext cx="12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Punto de Partida</a:t>
            </a:r>
            <a:endParaRPr lang="es-MX" sz="1200" dirty="0"/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9F5208B0-FB02-4CC0-A5CA-BA5EF823E5A5}"/>
              </a:ext>
            </a:extLst>
          </p:cNvPr>
          <p:cNvSpPr txBox="1"/>
          <p:nvPr/>
        </p:nvSpPr>
        <p:spPr>
          <a:xfrm>
            <a:off x="8836047" y="6198064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/>
              <a:t>Marco de trabajo</a:t>
            </a:r>
            <a:endParaRPr lang="es-MX" sz="1600" dirty="0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6F8559A4-2F0C-456D-9EEB-EBF6AD78D668}"/>
              </a:ext>
            </a:extLst>
          </p:cNvPr>
          <p:cNvSpPr txBox="1"/>
          <p:nvPr/>
        </p:nvSpPr>
        <p:spPr>
          <a:xfrm>
            <a:off x="10198441" y="5438780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latin typeface="Biome" panose="020B0502040204020203" pitchFamily="34" charset="0"/>
                <a:cs typeface="Biome" panose="020B0502040204020203" pitchFamily="34" charset="0"/>
              </a:rPr>
              <a:t>Productividad</a:t>
            </a:r>
            <a:endParaRPr lang="es-MX" sz="11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0FE3C37D-A5C2-4A1C-9216-B8BAEF109934}"/>
              </a:ext>
            </a:extLst>
          </p:cNvPr>
          <p:cNvSpPr txBox="1"/>
          <p:nvPr/>
        </p:nvSpPr>
        <p:spPr>
          <a:xfrm>
            <a:off x="11096376" y="5414673"/>
            <a:ext cx="9973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latin typeface="Biome" panose="020B0502040204020203" pitchFamily="34" charset="0"/>
                <a:cs typeface="Biome" panose="020B0502040204020203" pitchFamily="34" charset="0"/>
              </a:rPr>
              <a:t>automatizado</a:t>
            </a:r>
            <a:endParaRPr lang="es-MX" sz="11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73A42F9A-390B-430B-9183-8E9B3E23A407}"/>
              </a:ext>
            </a:extLst>
          </p:cNvPr>
          <p:cNvSpPr txBox="1"/>
          <p:nvPr/>
        </p:nvSpPr>
        <p:spPr>
          <a:xfrm>
            <a:off x="11369308" y="5886626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latin typeface="Bahnschrift" panose="020B0502040204020203" pitchFamily="34" charset="0"/>
              </a:rPr>
              <a:t>eficaz</a:t>
            </a:r>
            <a:endParaRPr lang="es-MX" sz="1050" dirty="0">
              <a:latin typeface="Bahnschrift" panose="020B0502040204020203" pitchFamily="34" charset="0"/>
            </a:endParaRP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98C80C67-0D18-4D41-8300-8D799B47D806}"/>
              </a:ext>
            </a:extLst>
          </p:cNvPr>
          <p:cNvSpPr txBox="1"/>
          <p:nvPr/>
        </p:nvSpPr>
        <p:spPr>
          <a:xfrm>
            <a:off x="8558755" y="5846810"/>
            <a:ext cx="52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dirty="0">
                <a:latin typeface="Bahnschrift" panose="020B0502040204020203" pitchFamily="34" charset="0"/>
              </a:rPr>
              <a:t>Reducir tiempos</a:t>
            </a:r>
            <a:endParaRPr lang="es-MX" sz="7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5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867FF6A-F536-491F-96C6-E2E18984735A}"/>
              </a:ext>
            </a:extLst>
          </p:cNvPr>
          <p:cNvSpPr txBox="1"/>
          <p:nvPr/>
        </p:nvSpPr>
        <p:spPr>
          <a:xfrm>
            <a:off x="609600" y="9823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Windows: https://git-scm.com/book/es/v2/Inicio---Sobre-el-Control-de-Versiones-Instalaci%C3%B3n-de-Git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F4A493-CD97-44D7-8D4E-DE7F32D9FA32}"/>
              </a:ext>
            </a:extLst>
          </p:cNvPr>
          <p:cNvSpPr txBox="1"/>
          <p:nvPr/>
        </p:nvSpPr>
        <p:spPr>
          <a:xfrm>
            <a:off x="467360" y="2065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Linux: https://www.siteground.es/kb/instalar-git-linux-macos/</a:t>
            </a:r>
          </a:p>
        </p:txBody>
      </p:sp>
    </p:spTree>
    <p:extLst>
      <p:ext uri="{BB962C8B-B14F-4D97-AF65-F5344CB8AC3E}">
        <p14:creationId xmlns:p14="http://schemas.microsoft.com/office/powerpoint/2010/main" val="2645177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145</Words>
  <Application>Microsoft Office PowerPoint</Application>
  <PresentationFormat>Panorámica</PresentationFormat>
  <Paragraphs>79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2" baseType="lpstr">
      <vt:lpstr>Arial</vt:lpstr>
      <vt:lpstr>Arial Black</vt:lpstr>
      <vt:lpstr>Bahnschrift</vt:lpstr>
      <vt:lpstr>Bauhaus 93</vt:lpstr>
      <vt:lpstr>Biome</vt:lpstr>
      <vt:lpstr>Calibri</vt:lpstr>
      <vt:lpstr>Calibri Light</vt:lpstr>
      <vt:lpstr>Segoe UI Black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edisson giovanni zuñiga lopez</dc:creator>
  <cp:lastModifiedBy>edisson giovanni zuñiga lopez</cp:lastModifiedBy>
  <cp:revision>2</cp:revision>
  <dcterms:created xsi:type="dcterms:W3CDTF">2022-04-08T12:41:20Z</dcterms:created>
  <dcterms:modified xsi:type="dcterms:W3CDTF">2022-04-08T22:32:09Z</dcterms:modified>
</cp:coreProperties>
</file>