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52" r:id="rId4"/>
    <p:sldId id="324" r:id="rId5"/>
    <p:sldId id="341" r:id="rId6"/>
    <p:sldId id="344" r:id="rId7"/>
    <p:sldId id="329" r:id="rId8"/>
    <p:sldId id="351" r:id="rId9"/>
    <p:sldId id="333" r:id="rId10"/>
    <p:sldId id="332" r:id="rId11"/>
    <p:sldId id="33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1FF"/>
    <a:srgbClr val="0B6AA2"/>
    <a:srgbClr val="EAEFF2"/>
    <a:srgbClr val="FFFFFF"/>
    <a:srgbClr val="4D545D"/>
    <a:srgbClr val="94C379"/>
    <a:srgbClr val="7B83EB"/>
    <a:srgbClr val="444CB5"/>
    <a:srgbClr val="C8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7013E-B7F3-4286-91F9-1D2F7B821E30}" v="82" dt="2021-04-15T01:32:39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5179" autoAdjust="0"/>
  </p:normalViewPr>
  <p:slideViewPr>
    <p:cSldViewPr snapToGrid="0">
      <p:cViewPr>
        <p:scale>
          <a:sx n="100" d="100"/>
          <a:sy n="100" d="100"/>
        </p:scale>
        <p:origin x="456" y="2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son giovanni zuñiga lopez" userId="3cdbe93a9c892be1" providerId="LiveId" clId="{2A41658E-6929-4753-9558-1074360D7C6C}"/>
    <pc:docChg chg="undo custSel addSld modSld sldOrd">
      <pc:chgData name="edisson giovanni zuñiga lopez" userId="3cdbe93a9c892be1" providerId="LiveId" clId="{2A41658E-6929-4753-9558-1074360D7C6C}" dt="2021-01-21T03:31:36.670" v="447" actId="20577"/>
      <pc:docMkLst>
        <pc:docMk/>
      </pc:docMkLst>
      <pc:sldChg chg="addSp delSp modSp mod">
        <pc:chgData name="edisson giovanni zuñiga lopez" userId="3cdbe93a9c892be1" providerId="LiveId" clId="{2A41658E-6929-4753-9558-1074360D7C6C}" dt="2021-01-19T13:15:16.844" v="398" actId="1035"/>
        <pc:sldMkLst>
          <pc:docMk/>
          <pc:sldMk cId="1601764582" sldId="329"/>
        </pc:sldMkLst>
        <pc:spChg chg="mod">
          <ac:chgData name="edisson giovanni zuñiga lopez" userId="3cdbe93a9c892be1" providerId="LiveId" clId="{2A41658E-6929-4753-9558-1074360D7C6C}" dt="2021-01-13T15:46:54.848" v="233" actId="20577"/>
          <ac:spMkLst>
            <pc:docMk/>
            <pc:sldMk cId="1601764582" sldId="329"/>
            <ac:spMk id="16" creationId="{4A55AF33-139C-4FC3-AE5F-C8422B8A2EEC}"/>
          </ac:spMkLst>
        </pc:spChg>
        <pc:spChg chg="mod">
          <ac:chgData name="edisson giovanni zuñiga lopez" userId="3cdbe93a9c892be1" providerId="LiveId" clId="{2A41658E-6929-4753-9558-1074360D7C6C}" dt="2021-01-19T13:01:46.223" v="257" actId="1076"/>
          <ac:spMkLst>
            <pc:docMk/>
            <pc:sldMk cId="1601764582" sldId="329"/>
            <ac:spMk id="51" creationId="{761B458D-635C-4BEC-A742-D429468197E9}"/>
          </ac:spMkLst>
        </pc:spChg>
        <pc:spChg chg="mod">
          <ac:chgData name="edisson giovanni zuñiga lopez" userId="3cdbe93a9c892be1" providerId="LiveId" clId="{2A41658E-6929-4753-9558-1074360D7C6C}" dt="2021-01-11T02:56:49.643" v="68" actId="14100"/>
          <ac:spMkLst>
            <pc:docMk/>
            <pc:sldMk cId="1601764582" sldId="329"/>
            <ac:spMk id="89" creationId="{82DE83B2-5461-464E-84D9-542FF3724085}"/>
          </ac:spMkLst>
        </pc:spChg>
        <pc:spChg chg="mod">
          <ac:chgData name="edisson giovanni zuñiga lopez" userId="3cdbe93a9c892be1" providerId="LiveId" clId="{2A41658E-6929-4753-9558-1074360D7C6C}" dt="2021-01-19T13:12:10.192" v="381" actId="1035"/>
          <ac:spMkLst>
            <pc:docMk/>
            <pc:sldMk cId="1601764582" sldId="329"/>
            <ac:spMk id="106" creationId="{B07D1AE8-8134-422D-BB27-25FDB5114C25}"/>
          </ac:spMkLst>
        </pc:spChg>
        <pc:spChg chg="mod">
          <ac:chgData name="edisson giovanni zuñiga lopez" userId="3cdbe93a9c892be1" providerId="LiveId" clId="{2A41658E-6929-4753-9558-1074360D7C6C}" dt="2021-01-19T13:03:28.974" v="258" actId="1076"/>
          <ac:spMkLst>
            <pc:docMk/>
            <pc:sldMk cId="1601764582" sldId="329"/>
            <ac:spMk id="113" creationId="{38269BE9-68B6-4F95-872D-049FFD809432}"/>
          </ac:spMkLst>
        </pc:spChg>
        <pc:spChg chg="mod">
          <ac:chgData name="edisson giovanni zuñiga lopez" userId="3cdbe93a9c892be1" providerId="LiveId" clId="{2A41658E-6929-4753-9558-1074360D7C6C}" dt="2021-01-12T01:01:47.173" v="204" actId="6549"/>
          <ac:spMkLst>
            <pc:docMk/>
            <pc:sldMk cId="1601764582" sldId="329"/>
            <ac:spMk id="118" creationId="{BCFD1052-8A36-4EEF-801E-53DAE46C10E3}"/>
          </ac:spMkLst>
        </pc:spChg>
        <pc:spChg chg="add del mod">
          <ac:chgData name="edisson giovanni zuñiga lopez" userId="3cdbe93a9c892be1" providerId="LiveId" clId="{2A41658E-6929-4753-9558-1074360D7C6C}" dt="2021-01-16T01:39:01.709" v="244" actId="478"/>
          <ac:spMkLst>
            <pc:docMk/>
            <pc:sldMk cId="1601764582" sldId="329"/>
            <ac:spMk id="135" creationId="{C538EAD8-CE3E-4EEE-ADEE-9E5CE3FE6764}"/>
          </ac:spMkLst>
        </pc:spChg>
        <pc:spChg chg="mod">
          <ac:chgData name="edisson giovanni zuñiga lopez" userId="3cdbe93a9c892be1" providerId="LiveId" clId="{2A41658E-6929-4753-9558-1074360D7C6C}" dt="2021-01-19T13:12:02.419" v="364" actId="1036"/>
          <ac:spMkLst>
            <pc:docMk/>
            <pc:sldMk cId="1601764582" sldId="329"/>
            <ac:spMk id="138" creationId="{50B2CE9B-D4C3-4A67-9E73-70AE7EAD1457}"/>
          </ac:spMkLst>
        </pc:spChg>
        <pc:spChg chg="mod">
          <ac:chgData name="edisson giovanni zuñiga lopez" userId="3cdbe93a9c892be1" providerId="LiveId" clId="{2A41658E-6929-4753-9558-1074360D7C6C}" dt="2021-01-12T01:05:27.450" v="208" actId="1076"/>
          <ac:spMkLst>
            <pc:docMk/>
            <pc:sldMk cId="1601764582" sldId="329"/>
            <ac:spMk id="139" creationId="{88809BE7-0B14-4A73-9BC7-F172E18E67FD}"/>
          </ac:spMkLst>
        </pc:spChg>
        <pc:spChg chg="mod">
          <ac:chgData name="edisson giovanni zuñiga lopez" userId="3cdbe93a9c892be1" providerId="LiveId" clId="{2A41658E-6929-4753-9558-1074360D7C6C}" dt="2021-01-12T01:05:27.450" v="208" actId="1076"/>
          <ac:spMkLst>
            <pc:docMk/>
            <pc:sldMk cId="1601764582" sldId="329"/>
            <ac:spMk id="140" creationId="{0EE75F79-DAE5-4B20-885B-48C37C110338}"/>
          </ac:spMkLst>
        </pc:spChg>
        <pc:spChg chg="mod">
          <ac:chgData name="edisson giovanni zuñiga lopez" userId="3cdbe93a9c892be1" providerId="LiveId" clId="{2A41658E-6929-4753-9558-1074360D7C6C}" dt="2021-01-11T02:35:12.613" v="21" actId="20577"/>
          <ac:spMkLst>
            <pc:docMk/>
            <pc:sldMk cId="1601764582" sldId="329"/>
            <ac:spMk id="147" creationId="{99920F9F-9C0C-488B-82EF-903B60A25A50}"/>
          </ac:spMkLst>
        </pc:spChg>
        <pc:spChg chg="mod">
          <ac:chgData name="edisson giovanni zuñiga lopez" userId="3cdbe93a9c892be1" providerId="LiveId" clId="{2A41658E-6929-4753-9558-1074360D7C6C}" dt="2021-01-19T13:04:15.896" v="260" actId="14100"/>
          <ac:spMkLst>
            <pc:docMk/>
            <pc:sldMk cId="1601764582" sldId="329"/>
            <ac:spMk id="148" creationId="{1499892C-B8C0-40D4-8FFF-925BAD0F2D0B}"/>
          </ac:spMkLst>
        </pc:spChg>
        <pc:spChg chg="mod">
          <ac:chgData name="edisson giovanni zuñiga lopez" userId="3cdbe93a9c892be1" providerId="LiveId" clId="{2A41658E-6929-4753-9558-1074360D7C6C}" dt="2021-01-11T02:35:37.789" v="27"/>
          <ac:spMkLst>
            <pc:docMk/>
            <pc:sldMk cId="1601764582" sldId="329"/>
            <ac:spMk id="149" creationId="{32EE031B-4412-4E90-8EBB-B1895CAD6A66}"/>
          </ac:spMkLst>
        </pc:spChg>
        <pc:spChg chg="mod">
          <ac:chgData name="edisson giovanni zuñiga lopez" userId="3cdbe93a9c892be1" providerId="LiveId" clId="{2A41658E-6929-4753-9558-1074360D7C6C}" dt="2021-01-11T02:36:10.656" v="34" actId="20577"/>
          <ac:spMkLst>
            <pc:docMk/>
            <pc:sldMk cId="1601764582" sldId="329"/>
            <ac:spMk id="150" creationId="{5356B087-3BC2-4730-9A18-F414C4198443}"/>
          </ac:spMkLst>
        </pc:spChg>
        <pc:spChg chg="mod">
          <ac:chgData name="edisson giovanni zuñiga lopez" userId="3cdbe93a9c892be1" providerId="LiveId" clId="{2A41658E-6929-4753-9558-1074360D7C6C}" dt="2021-01-19T13:10:41.124" v="282" actId="1035"/>
          <ac:spMkLst>
            <pc:docMk/>
            <pc:sldMk cId="1601764582" sldId="329"/>
            <ac:spMk id="168" creationId="{DBDC85EC-411F-48BD-B255-208BBD2A6C2B}"/>
          </ac:spMkLst>
        </pc:spChg>
        <pc:spChg chg="mod">
          <ac:chgData name="edisson giovanni zuñiga lopez" userId="3cdbe93a9c892be1" providerId="LiveId" clId="{2A41658E-6929-4753-9558-1074360D7C6C}" dt="2021-01-19T13:12:10.192" v="381" actId="1035"/>
          <ac:spMkLst>
            <pc:docMk/>
            <pc:sldMk cId="1601764582" sldId="329"/>
            <ac:spMk id="169" creationId="{7FBDB8E8-AE02-4C91-8AE9-9230E73E2668}"/>
          </ac:spMkLst>
        </pc:spChg>
        <pc:spChg chg="mod">
          <ac:chgData name="edisson giovanni zuñiga lopez" userId="3cdbe93a9c892be1" providerId="LiveId" clId="{2A41658E-6929-4753-9558-1074360D7C6C}" dt="2021-01-19T13:10:41.124" v="282" actId="1035"/>
          <ac:spMkLst>
            <pc:docMk/>
            <pc:sldMk cId="1601764582" sldId="329"/>
            <ac:spMk id="170" creationId="{D42DE15A-75C5-4880-BE84-14B7D374B814}"/>
          </ac:spMkLst>
        </pc:spChg>
        <pc:spChg chg="mod">
          <ac:chgData name="edisson giovanni zuñiga lopez" userId="3cdbe93a9c892be1" providerId="LiveId" clId="{2A41658E-6929-4753-9558-1074360D7C6C}" dt="2021-01-12T01:05:20.423" v="207" actId="1076"/>
          <ac:spMkLst>
            <pc:docMk/>
            <pc:sldMk cId="1601764582" sldId="329"/>
            <ac:spMk id="171" creationId="{41683F06-6AEB-41A2-A121-E8C2D81F61B5}"/>
          </ac:spMkLst>
        </pc:spChg>
        <pc:spChg chg="mod">
          <ac:chgData name="edisson giovanni zuñiga lopez" userId="3cdbe93a9c892be1" providerId="LiveId" clId="{2A41658E-6929-4753-9558-1074360D7C6C}" dt="2021-01-12T01:05:20.423" v="207" actId="1076"/>
          <ac:spMkLst>
            <pc:docMk/>
            <pc:sldMk cId="1601764582" sldId="329"/>
            <ac:spMk id="172" creationId="{66EB90B9-6C99-4B56-8E10-2AED9019A637}"/>
          </ac:spMkLst>
        </pc:spChg>
        <pc:spChg chg="mod">
          <ac:chgData name="edisson giovanni zuñiga lopez" userId="3cdbe93a9c892be1" providerId="LiveId" clId="{2A41658E-6929-4753-9558-1074360D7C6C}" dt="2021-01-19T13:12:10.192" v="381" actId="1035"/>
          <ac:spMkLst>
            <pc:docMk/>
            <pc:sldMk cId="1601764582" sldId="329"/>
            <ac:spMk id="173" creationId="{3739756C-9240-4908-936C-EDC7D3B07344}"/>
          </ac:spMkLst>
        </pc:spChg>
        <pc:spChg chg="mod">
          <ac:chgData name="edisson giovanni zuñiga lopez" userId="3cdbe93a9c892be1" providerId="LiveId" clId="{2A41658E-6929-4753-9558-1074360D7C6C}" dt="2021-01-19T13:12:10.192" v="381" actId="1035"/>
          <ac:spMkLst>
            <pc:docMk/>
            <pc:sldMk cId="1601764582" sldId="329"/>
            <ac:spMk id="174" creationId="{2B885002-6AB9-4163-B977-1D391D027F1E}"/>
          </ac:spMkLst>
        </pc:spChg>
        <pc:spChg chg="mod">
          <ac:chgData name="edisson giovanni zuñiga lopez" userId="3cdbe93a9c892be1" providerId="LiveId" clId="{2A41658E-6929-4753-9558-1074360D7C6C}" dt="2021-01-19T13:12:10.192" v="381" actId="1035"/>
          <ac:spMkLst>
            <pc:docMk/>
            <pc:sldMk cId="1601764582" sldId="329"/>
            <ac:spMk id="175" creationId="{BDDEEE03-75FA-45FF-8B95-FB1DFA33E31E}"/>
          </ac:spMkLst>
        </pc:spChg>
        <pc:spChg chg="mod">
          <ac:chgData name="edisson giovanni zuñiga lopez" userId="3cdbe93a9c892be1" providerId="LiveId" clId="{2A41658E-6929-4753-9558-1074360D7C6C}" dt="2021-01-19T13:12:02.419" v="364" actId="1036"/>
          <ac:spMkLst>
            <pc:docMk/>
            <pc:sldMk cId="1601764582" sldId="329"/>
            <ac:spMk id="186" creationId="{EF828226-DEAB-491E-8F92-4914D55CFCC7}"/>
          </ac:spMkLst>
        </pc:spChg>
        <pc:spChg chg="mod">
          <ac:chgData name="edisson giovanni zuñiga lopez" userId="3cdbe93a9c892be1" providerId="LiveId" clId="{2A41658E-6929-4753-9558-1074360D7C6C}" dt="2021-01-19T13:12:38.774" v="390" actId="14100"/>
          <ac:spMkLst>
            <pc:docMk/>
            <pc:sldMk cId="1601764582" sldId="329"/>
            <ac:spMk id="192" creationId="{9C9DB939-99DF-4C73-99AA-1DBE11376703}"/>
          </ac:spMkLst>
        </pc:spChg>
        <pc:spChg chg="mod">
          <ac:chgData name="edisson giovanni zuñiga lopez" userId="3cdbe93a9c892be1" providerId="LiveId" clId="{2A41658E-6929-4753-9558-1074360D7C6C}" dt="2021-01-19T13:15:16.844" v="398" actId="1035"/>
          <ac:spMkLst>
            <pc:docMk/>
            <pc:sldMk cId="1601764582" sldId="329"/>
            <ac:spMk id="194" creationId="{7A06D0A6-2683-4A5F-9281-C2512D5A5A41}"/>
          </ac:spMkLst>
        </pc:spChg>
        <pc:spChg chg="mod">
          <ac:chgData name="edisson giovanni zuñiga lopez" userId="3cdbe93a9c892be1" providerId="LiveId" clId="{2A41658E-6929-4753-9558-1074360D7C6C}" dt="2021-01-19T13:15:16.844" v="398" actId="1035"/>
          <ac:spMkLst>
            <pc:docMk/>
            <pc:sldMk cId="1601764582" sldId="329"/>
            <ac:spMk id="207" creationId="{4069C4D1-311C-460E-A67F-30BDE2B6C138}"/>
          </ac:spMkLst>
        </pc:spChg>
        <pc:spChg chg="mod">
          <ac:chgData name="edisson giovanni zuñiga lopez" userId="3cdbe93a9c892be1" providerId="LiveId" clId="{2A41658E-6929-4753-9558-1074360D7C6C}" dt="2021-01-11T02:56:58.048" v="72" actId="1076"/>
          <ac:spMkLst>
            <pc:docMk/>
            <pc:sldMk cId="1601764582" sldId="329"/>
            <ac:spMk id="223" creationId="{7CF53695-54DF-46D1-8003-92F13334A299}"/>
          </ac:spMkLst>
        </pc:spChg>
        <pc:spChg chg="mod">
          <ac:chgData name="edisson giovanni zuñiga lopez" userId="3cdbe93a9c892be1" providerId="LiveId" clId="{2A41658E-6929-4753-9558-1074360D7C6C}" dt="2021-01-19T13:12:10.192" v="381" actId="1035"/>
          <ac:spMkLst>
            <pc:docMk/>
            <pc:sldMk cId="1601764582" sldId="329"/>
            <ac:spMk id="226" creationId="{6BB2A52E-4B99-4A1B-BD90-7282157AE947}"/>
          </ac:spMkLst>
        </pc:spChg>
        <pc:spChg chg="del mod">
          <ac:chgData name="edisson giovanni zuñiga lopez" userId="3cdbe93a9c892be1" providerId="LiveId" clId="{2A41658E-6929-4753-9558-1074360D7C6C}" dt="2021-01-16T01:39:05.847" v="246" actId="478"/>
          <ac:spMkLst>
            <pc:docMk/>
            <pc:sldMk cId="1601764582" sldId="329"/>
            <ac:spMk id="242" creationId="{331B1098-B4B0-4AD7-910E-40D8FF6D90D6}"/>
          </ac:spMkLst>
        </pc:spChg>
        <pc:spChg chg="mod">
          <ac:chgData name="edisson giovanni zuñiga lopez" userId="3cdbe93a9c892be1" providerId="LiveId" clId="{2A41658E-6929-4753-9558-1074360D7C6C}" dt="2021-01-19T13:12:02.419" v="364" actId="1036"/>
          <ac:spMkLst>
            <pc:docMk/>
            <pc:sldMk cId="1601764582" sldId="329"/>
            <ac:spMk id="245" creationId="{A2DDE63B-DD98-4122-9F0E-7D50186F2F70}"/>
          </ac:spMkLst>
        </pc:spChg>
        <pc:picChg chg="mod">
          <ac:chgData name="edisson giovanni zuñiga lopez" userId="3cdbe93a9c892be1" providerId="LiveId" clId="{2A41658E-6929-4753-9558-1074360D7C6C}" dt="2021-01-19T13:12:10.192" v="381" actId="1035"/>
          <ac:picMkLst>
            <pc:docMk/>
            <pc:sldMk cId="1601764582" sldId="329"/>
            <ac:picMk id="91" creationId="{D8D2995C-8C9D-4A09-9A15-E34176F0C2EE}"/>
          </ac:picMkLst>
        </pc:picChg>
        <pc:picChg chg="mod">
          <ac:chgData name="edisson giovanni zuñiga lopez" userId="3cdbe93a9c892be1" providerId="LiveId" clId="{2A41658E-6929-4753-9558-1074360D7C6C}" dt="2021-01-19T13:12:10.192" v="381" actId="1035"/>
          <ac:picMkLst>
            <pc:docMk/>
            <pc:sldMk cId="1601764582" sldId="329"/>
            <ac:picMk id="95" creationId="{200E0C56-FCAE-46A7-8B38-BFD8B31F62D2}"/>
          </ac:picMkLst>
        </pc:picChg>
        <pc:picChg chg="mod">
          <ac:chgData name="edisson giovanni zuñiga lopez" userId="3cdbe93a9c892be1" providerId="LiveId" clId="{2A41658E-6929-4753-9558-1074360D7C6C}" dt="2021-01-19T13:12:10.192" v="381" actId="1035"/>
          <ac:picMkLst>
            <pc:docMk/>
            <pc:sldMk cId="1601764582" sldId="329"/>
            <ac:picMk id="115" creationId="{279CCE74-A74D-4DEF-9175-3D77B333AC7C}"/>
          </ac:picMkLst>
        </pc:picChg>
        <pc:picChg chg="mod">
          <ac:chgData name="edisson giovanni zuñiga lopez" userId="3cdbe93a9c892be1" providerId="LiveId" clId="{2A41658E-6929-4753-9558-1074360D7C6C}" dt="2021-01-19T13:12:10.192" v="381" actId="1035"/>
          <ac:picMkLst>
            <pc:docMk/>
            <pc:sldMk cId="1601764582" sldId="329"/>
            <ac:picMk id="123" creationId="{B298F166-1053-46E8-94A6-010B995C48BB}"/>
          </ac:picMkLst>
        </pc:picChg>
        <pc:picChg chg="mod">
          <ac:chgData name="edisson giovanni zuñiga lopez" userId="3cdbe93a9c892be1" providerId="LiveId" clId="{2A41658E-6929-4753-9558-1074360D7C6C}" dt="2021-01-19T13:12:02.419" v="364" actId="1036"/>
          <ac:picMkLst>
            <pc:docMk/>
            <pc:sldMk cId="1601764582" sldId="329"/>
            <ac:picMk id="141" creationId="{B17B1E5C-7255-466E-926F-501777031CAD}"/>
          </ac:picMkLst>
        </pc:picChg>
        <pc:picChg chg="mod">
          <ac:chgData name="edisson giovanni zuñiga lopez" userId="3cdbe93a9c892be1" providerId="LiveId" clId="{2A41658E-6929-4753-9558-1074360D7C6C}" dt="2021-01-19T13:12:02.419" v="364" actId="1036"/>
          <ac:picMkLst>
            <pc:docMk/>
            <pc:sldMk cId="1601764582" sldId="329"/>
            <ac:picMk id="176" creationId="{E3EFCBFF-5228-4C69-9D3C-799E8575E4B8}"/>
          </ac:picMkLst>
        </pc:picChg>
        <pc:picChg chg="add mod">
          <ac:chgData name="edisson giovanni zuñiga lopez" userId="3cdbe93a9c892be1" providerId="LiveId" clId="{2A41658E-6929-4753-9558-1074360D7C6C}" dt="2021-01-19T13:12:10.192" v="381" actId="1035"/>
          <ac:picMkLst>
            <pc:docMk/>
            <pc:sldMk cId="1601764582" sldId="329"/>
            <ac:picMk id="190" creationId="{4F9C440B-0D17-4C9D-83BE-A10D6FF336E8}"/>
          </ac:picMkLst>
        </pc:picChg>
        <pc:picChg chg="add mod">
          <ac:chgData name="edisson giovanni zuñiga lopez" userId="3cdbe93a9c892be1" providerId="LiveId" clId="{2A41658E-6929-4753-9558-1074360D7C6C}" dt="2021-01-19T13:12:29.188" v="386" actId="1076"/>
          <ac:picMkLst>
            <pc:docMk/>
            <pc:sldMk cId="1601764582" sldId="329"/>
            <ac:picMk id="195" creationId="{C8CACD16-22DD-4A10-ABD0-25E1D201CB52}"/>
          </ac:picMkLst>
        </pc:picChg>
        <pc:picChg chg="add mod">
          <ac:chgData name="edisson giovanni zuñiga lopez" userId="3cdbe93a9c892be1" providerId="LiveId" clId="{2A41658E-6929-4753-9558-1074360D7C6C}" dt="2021-01-19T13:12:34.988" v="389" actId="1076"/>
          <ac:picMkLst>
            <pc:docMk/>
            <pc:sldMk cId="1601764582" sldId="329"/>
            <ac:picMk id="200" creationId="{29856EBE-A9E2-4B0A-87A8-0A6964148EA7}"/>
          </ac:picMkLst>
        </pc:picChg>
        <pc:picChg chg="mod">
          <ac:chgData name="edisson giovanni zuñiga lopez" userId="3cdbe93a9c892be1" providerId="LiveId" clId="{2A41658E-6929-4753-9558-1074360D7C6C}" dt="2021-01-19T13:06:59.857" v="273" actId="1036"/>
          <ac:picMkLst>
            <pc:docMk/>
            <pc:sldMk cId="1601764582" sldId="329"/>
            <ac:picMk id="221" creationId="{35A147F9-4813-4C73-995B-07B4153D17D2}"/>
          </ac:picMkLst>
        </pc:picChg>
        <pc:picChg chg="mod">
          <ac:chgData name="edisson giovanni zuñiga lopez" userId="3cdbe93a9c892be1" providerId="LiveId" clId="{2A41658E-6929-4753-9558-1074360D7C6C}" dt="2021-01-19T13:12:02.419" v="364" actId="1036"/>
          <ac:picMkLst>
            <pc:docMk/>
            <pc:sldMk cId="1601764582" sldId="329"/>
            <ac:picMk id="252" creationId="{27859CA3-B759-41B1-969B-F72705E49375}"/>
          </ac:picMkLst>
        </pc:picChg>
        <pc:picChg chg="mod">
          <ac:chgData name="edisson giovanni zuñiga lopez" userId="3cdbe93a9c892be1" providerId="LiveId" clId="{2A41658E-6929-4753-9558-1074360D7C6C}" dt="2021-01-19T13:12:10.192" v="381" actId="1035"/>
          <ac:picMkLst>
            <pc:docMk/>
            <pc:sldMk cId="1601764582" sldId="329"/>
            <ac:picMk id="1052" creationId="{4C83F4E7-B798-4AF4-8FDF-CB500A0F76B4}"/>
          </ac:picMkLst>
        </pc:picChg>
        <pc:picChg chg="mod">
          <ac:chgData name="edisson giovanni zuñiga lopez" userId="3cdbe93a9c892be1" providerId="LiveId" clId="{2A41658E-6929-4753-9558-1074360D7C6C}" dt="2021-01-19T13:03:28.974" v="258" actId="1076"/>
          <ac:picMkLst>
            <pc:docMk/>
            <pc:sldMk cId="1601764582" sldId="329"/>
            <ac:picMk id="2058" creationId="{0F06180B-7425-47EF-BE4B-2C55A90F152B}"/>
          </ac:picMkLst>
        </pc:picChg>
        <pc:cxnChg chg="mod">
          <ac:chgData name="edisson giovanni zuñiga lopez" userId="3cdbe93a9c892be1" providerId="LiveId" clId="{2A41658E-6929-4753-9558-1074360D7C6C}" dt="2021-01-19T13:12:10.192" v="381" actId="1035"/>
          <ac:cxnSpMkLst>
            <pc:docMk/>
            <pc:sldMk cId="1601764582" sldId="329"/>
            <ac:cxnSpMk id="6" creationId="{22E101AF-4A09-47C2-B036-FDAB91B4B913}"/>
          </ac:cxnSpMkLst>
        </pc:cxnChg>
        <pc:cxnChg chg="mod">
          <ac:chgData name="edisson giovanni zuñiga lopez" userId="3cdbe93a9c892be1" providerId="LiveId" clId="{2A41658E-6929-4753-9558-1074360D7C6C}" dt="2021-01-19T13:12:10.192" v="381" actId="1035"/>
          <ac:cxnSpMkLst>
            <pc:docMk/>
            <pc:sldMk cId="1601764582" sldId="329"/>
            <ac:cxnSpMk id="122" creationId="{70CFCE6E-D24F-46DA-8107-8FB4F4E096B9}"/>
          </ac:cxnSpMkLst>
        </pc:cxnChg>
        <pc:cxnChg chg="mod">
          <ac:chgData name="edisson giovanni zuñiga lopez" userId="3cdbe93a9c892be1" providerId="LiveId" clId="{2A41658E-6929-4753-9558-1074360D7C6C}" dt="2021-01-19T13:12:10.192" v="381" actId="1035"/>
          <ac:cxnSpMkLst>
            <pc:docMk/>
            <pc:sldMk cId="1601764582" sldId="329"/>
            <ac:cxnSpMk id="124" creationId="{F9ECAF35-0260-4D5C-BCFE-8485B4F8CB4E}"/>
          </ac:cxnSpMkLst>
        </pc:cxnChg>
        <pc:cxnChg chg="mod">
          <ac:chgData name="edisson giovanni zuñiga lopez" userId="3cdbe93a9c892be1" providerId="LiveId" clId="{2A41658E-6929-4753-9558-1074360D7C6C}" dt="2021-01-19T13:12:10.192" v="381" actId="1035"/>
          <ac:cxnSpMkLst>
            <pc:docMk/>
            <pc:sldMk cId="1601764582" sldId="329"/>
            <ac:cxnSpMk id="136" creationId="{CD3281F0-B880-4706-AE63-61403A9E4315}"/>
          </ac:cxnSpMkLst>
        </pc:cxnChg>
        <pc:cxnChg chg="mod">
          <ac:chgData name="edisson giovanni zuñiga lopez" userId="3cdbe93a9c892be1" providerId="LiveId" clId="{2A41658E-6929-4753-9558-1074360D7C6C}" dt="2021-01-19T13:12:10.192" v="381" actId="1035"/>
          <ac:cxnSpMkLst>
            <pc:docMk/>
            <pc:sldMk cId="1601764582" sldId="329"/>
            <ac:cxnSpMk id="142" creationId="{6A195EA2-719E-4519-9023-AB301958971D}"/>
          </ac:cxnSpMkLst>
        </pc:cxnChg>
        <pc:cxnChg chg="mod">
          <ac:chgData name="edisson giovanni zuñiga lopez" userId="3cdbe93a9c892be1" providerId="LiveId" clId="{2A41658E-6929-4753-9558-1074360D7C6C}" dt="2021-01-19T13:12:10.192" v="381" actId="1035"/>
          <ac:cxnSpMkLst>
            <pc:docMk/>
            <pc:sldMk cId="1601764582" sldId="329"/>
            <ac:cxnSpMk id="158" creationId="{912DA6DA-4F6E-4FAD-BB60-49B8900AFB2F}"/>
          </ac:cxnSpMkLst>
        </pc:cxnChg>
        <pc:cxnChg chg="mod">
          <ac:chgData name="edisson giovanni zuñiga lopez" userId="3cdbe93a9c892be1" providerId="LiveId" clId="{2A41658E-6929-4753-9558-1074360D7C6C}" dt="2021-01-19T13:12:02.419" v="364" actId="1036"/>
          <ac:cxnSpMkLst>
            <pc:docMk/>
            <pc:sldMk cId="1601764582" sldId="329"/>
            <ac:cxnSpMk id="179" creationId="{5CD4625C-C365-45EF-A113-7F9F945ABA85}"/>
          </ac:cxnSpMkLst>
        </pc:cxnChg>
        <pc:cxnChg chg="del mod">
          <ac:chgData name="edisson giovanni zuñiga lopez" userId="3cdbe93a9c892be1" providerId="LiveId" clId="{2A41658E-6929-4753-9558-1074360D7C6C}" dt="2021-01-19T13:11:03.059" v="338" actId="478"/>
          <ac:cxnSpMkLst>
            <pc:docMk/>
            <pc:sldMk cId="1601764582" sldId="329"/>
            <ac:cxnSpMk id="182" creationId="{7B82B9BB-EDE1-48A7-AA24-B1A2B81F7B28}"/>
          </ac:cxnSpMkLst>
        </pc:cxnChg>
        <pc:cxnChg chg="add del mod">
          <ac:chgData name="edisson giovanni zuñiga lopez" userId="3cdbe93a9c892be1" providerId="LiveId" clId="{2A41658E-6929-4753-9558-1074360D7C6C}" dt="2021-01-16T01:39:10.855" v="249" actId="478"/>
          <ac:cxnSpMkLst>
            <pc:docMk/>
            <pc:sldMk cId="1601764582" sldId="329"/>
            <ac:cxnSpMk id="195" creationId="{1D1813AD-5CDB-4026-B769-BB6FC8412F0E}"/>
          </ac:cxnSpMkLst>
        </pc:cxnChg>
        <pc:cxnChg chg="add mod">
          <ac:chgData name="edisson giovanni zuñiga lopez" userId="3cdbe93a9c892be1" providerId="LiveId" clId="{2A41658E-6929-4753-9558-1074360D7C6C}" dt="2021-01-19T13:12:10.192" v="381" actId="1035"/>
          <ac:cxnSpMkLst>
            <pc:docMk/>
            <pc:sldMk cId="1601764582" sldId="329"/>
            <ac:cxnSpMk id="197" creationId="{64657035-E549-43B2-8669-43944E1CE880}"/>
          </ac:cxnSpMkLst>
        </pc:cxnChg>
        <pc:cxnChg chg="add mod">
          <ac:chgData name="edisson giovanni zuñiga lopez" userId="3cdbe93a9c892be1" providerId="LiveId" clId="{2A41658E-6929-4753-9558-1074360D7C6C}" dt="2021-01-19T13:12:29.188" v="386" actId="1076"/>
          <ac:cxnSpMkLst>
            <pc:docMk/>
            <pc:sldMk cId="1601764582" sldId="329"/>
            <ac:cxnSpMk id="198" creationId="{626B7EDF-213F-4703-84CA-311A83EE774C}"/>
          </ac:cxnSpMkLst>
        </pc:cxnChg>
        <pc:cxnChg chg="add mod">
          <ac:chgData name="edisson giovanni zuñiga lopez" userId="3cdbe93a9c892be1" providerId="LiveId" clId="{2A41658E-6929-4753-9558-1074360D7C6C}" dt="2021-01-19T13:12:34.988" v="389" actId="1076"/>
          <ac:cxnSpMkLst>
            <pc:docMk/>
            <pc:sldMk cId="1601764582" sldId="329"/>
            <ac:cxnSpMk id="199" creationId="{5B869661-A95B-4C57-986F-A7DD52AD9D17}"/>
          </ac:cxnSpMkLst>
        </pc:cxnChg>
        <pc:cxnChg chg="add mod">
          <ac:chgData name="edisson giovanni zuñiga lopez" userId="3cdbe93a9c892be1" providerId="LiveId" clId="{2A41658E-6929-4753-9558-1074360D7C6C}" dt="2021-01-19T13:12:10.192" v="381" actId="1035"/>
          <ac:cxnSpMkLst>
            <pc:docMk/>
            <pc:sldMk cId="1601764582" sldId="329"/>
            <ac:cxnSpMk id="201" creationId="{854B9CE2-0886-44CA-8509-733730C25AF7}"/>
          </ac:cxnSpMkLst>
        </pc:cxnChg>
        <pc:cxnChg chg="mod">
          <ac:chgData name="edisson giovanni zuñiga lopez" userId="3cdbe93a9c892be1" providerId="LiveId" clId="{2A41658E-6929-4753-9558-1074360D7C6C}" dt="2021-01-19T13:06:59.857" v="273" actId="1036"/>
          <ac:cxnSpMkLst>
            <pc:docMk/>
            <pc:sldMk cId="1601764582" sldId="329"/>
            <ac:cxnSpMk id="216" creationId="{970DAA12-0BD7-4A1D-9FBE-D45D6264110A}"/>
          </ac:cxnSpMkLst>
        </pc:cxnChg>
        <pc:cxnChg chg="mod">
          <ac:chgData name="edisson giovanni zuñiga lopez" userId="3cdbe93a9c892be1" providerId="LiveId" clId="{2A41658E-6929-4753-9558-1074360D7C6C}" dt="2021-01-19T13:12:02.419" v="364" actId="1036"/>
          <ac:cxnSpMkLst>
            <pc:docMk/>
            <pc:sldMk cId="1601764582" sldId="329"/>
            <ac:cxnSpMk id="224" creationId="{3C38ED01-F9D9-43B8-ACAF-77D5DDB928CA}"/>
          </ac:cxnSpMkLst>
        </pc:cxnChg>
        <pc:cxnChg chg="mod">
          <ac:chgData name="edisson giovanni zuñiga lopez" userId="3cdbe93a9c892be1" providerId="LiveId" clId="{2A41658E-6929-4753-9558-1074360D7C6C}" dt="2021-01-19T13:12:02.419" v="364" actId="1036"/>
          <ac:cxnSpMkLst>
            <pc:docMk/>
            <pc:sldMk cId="1601764582" sldId="329"/>
            <ac:cxnSpMk id="243" creationId="{7357F40A-B469-4303-B2C5-63390B308EDB}"/>
          </ac:cxnSpMkLst>
        </pc:cxnChg>
      </pc:sldChg>
      <pc:sldChg chg="modSp mod">
        <pc:chgData name="edisson giovanni zuñiga lopez" userId="3cdbe93a9c892be1" providerId="LiveId" clId="{2A41658E-6929-4753-9558-1074360D7C6C}" dt="2021-01-13T15:40:15.673" v="218" actId="1076"/>
        <pc:sldMkLst>
          <pc:docMk/>
          <pc:sldMk cId="3840402382" sldId="341"/>
        </pc:sldMkLst>
        <pc:spChg chg="mod ord">
          <ac:chgData name="edisson giovanni zuñiga lopez" userId="3cdbe93a9c892be1" providerId="LiveId" clId="{2A41658E-6929-4753-9558-1074360D7C6C}" dt="2021-01-11T02:14:13.292" v="1" actId="167"/>
          <ac:spMkLst>
            <pc:docMk/>
            <pc:sldMk cId="3840402382" sldId="341"/>
            <ac:spMk id="343" creationId="{D7F1EFD8-7642-4572-8078-9FD5E280727D}"/>
          </ac:spMkLst>
        </pc:spChg>
        <pc:picChg chg="mod">
          <ac:chgData name="edisson giovanni zuñiga lopez" userId="3cdbe93a9c892be1" providerId="LiveId" clId="{2A41658E-6929-4753-9558-1074360D7C6C}" dt="2021-01-13T15:40:15.673" v="218" actId="1076"/>
          <ac:picMkLst>
            <pc:docMk/>
            <pc:sldMk cId="3840402382" sldId="341"/>
            <ac:picMk id="108" creationId="{3D814E95-42E2-4139-8312-BDFD754037A1}"/>
          </ac:picMkLst>
        </pc:picChg>
      </pc:sldChg>
      <pc:sldChg chg="addSp delSp modSp mod">
        <pc:chgData name="edisson giovanni zuñiga lopez" userId="3cdbe93a9c892be1" providerId="LiveId" clId="{2A41658E-6929-4753-9558-1074360D7C6C}" dt="2021-01-21T03:31:36.670" v="447" actId="20577"/>
        <pc:sldMkLst>
          <pc:docMk/>
          <pc:sldMk cId="1460207283" sldId="342"/>
        </pc:sldMkLst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4" creationId="{9EB5C7BF-139D-46AE-A63B-A0E961BE4A02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5" creationId="{6BF2842A-21E1-4708-BB85-98C4D9896FEE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6" creationId="{094FF152-53DC-448A-B850-E0498187BC01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7" creationId="{76401E65-78FD-475F-9F4C-3AABAD1B08F9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8" creationId="{33B20230-E3BC-4DDA-A158-8A2F210EDA82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9" creationId="{81126079-91FA-4920-806D-FBA7901AF4A0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10" creationId="{25441181-A541-4F44-8008-3B9C6C7494D9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12" creationId="{B92BE4D7-EBD7-4380-A59F-0F36D832EDDF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13" creationId="{E78D6434-B09D-4ABF-88E3-2FAE2B6FC2FB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14" creationId="{13E09036-DF9A-4EEC-AF96-3B5E399AA1C6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15" creationId="{0C75A93C-0648-42B7-B972-800D8CD1186D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16" creationId="{4EA512FA-361B-4C36-91AE-438652E69DC3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17" creationId="{33580AF4-5483-4D32-8788-A00C70F7CB2C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18" creationId="{D19FF539-A3C2-4488-9303-DB890DE78661}"/>
          </ac:spMkLst>
        </pc:spChg>
        <pc:spChg chg="add del 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19" creationId="{DEA82B78-0155-4CF6-BA85-656248A5EAE1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20" creationId="{370F6261-BBFA-48DA-9360-653DDCAEF5FF}"/>
          </ac:spMkLst>
        </pc:spChg>
        <pc:spChg chg="mod">
          <ac:chgData name="edisson giovanni zuñiga lopez" userId="3cdbe93a9c892be1" providerId="LiveId" clId="{2A41658E-6929-4753-9558-1074360D7C6C}" dt="2021-01-11T03:22:58.964" v="125" actId="207"/>
          <ac:spMkLst>
            <pc:docMk/>
            <pc:sldMk cId="1460207283" sldId="342"/>
            <ac:spMk id="21" creationId="{1E67131E-9353-4D85-8393-BD263F1E0804}"/>
          </ac:spMkLst>
        </pc:spChg>
        <pc:spChg chg="mod">
          <ac:chgData name="edisson giovanni zuñiga lopez" userId="3cdbe93a9c892be1" providerId="LiveId" clId="{2A41658E-6929-4753-9558-1074360D7C6C}" dt="2021-01-11T03:21:50.820" v="121" actId="108"/>
          <ac:spMkLst>
            <pc:docMk/>
            <pc:sldMk cId="1460207283" sldId="342"/>
            <ac:spMk id="22" creationId="{06E39BEF-2501-41A3-9D39-CCF62DF92479}"/>
          </ac:spMkLst>
        </pc:spChg>
        <pc:spChg chg="mod">
          <ac:chgData name="edisson giovanni zuñiga lopez" userId="3cdbe93a9c892be1" providerId="LiveId" clId="{2A41658E-6929-4753-9558-1074360D7C6C}" dt="2021-01-13T16:25:56.093" v="241" actId="20577"/>
          <ac:spMkLst>
            <pc:docMk/>
            <pc:sldMk cId="1460207283" sldId="342"/>
            <ac:spMk id="23" creationId="{995AE656-A18B-4DD1-B3DD-09876C070B69}"/>
          </ac:spMkLst>
        </pc:spChg>
        <pc:spChg chg="mod">
          <ac:chgData name="edisson giovanni zuñiga lopez" userId="3cdbe93a9c892be1" providerId="LiveId" clId="{2A41658E-6929-4753-9558-1074360D7C6C}" dt="2021-01-21T03:31:22.368" v="435" actId="1076"/>
          <ac:spMkLst>
            <pc:docMk/>
            <pc:sldMk cId="1460207283" sldId="342"/>
            <ac:spMk id="24" creationId="{8A966891-E74D-44D5-82E3-10A9B0CBDC17}"/>
          </ac:spMkLst>
        </pc:spChg>
        <pc:spChg chg="mod">
          <ac:chgData name="edisson giovanni zuñiga lopez" userId="3cdbe93a9c892be1" providerId="LiveId" clId="{2A41658E-6929-4753-9558-1074360D7C6C}" dt="2021-01-11T03:22:58.964" v="125" actId="207"/>
          <ac:spMkLst>
            <pc:docMk/>
            <pc:sldMk cId="1460207283" sldId="342"/>
            <ac:spMk id="25" creationId="{AEEEED7F-EAA8-484A-BCFC-F3AFF39A0417}"/>
          </ac:spMkLst>
        </pc:spChg>
        <pc:spChg chg="add mod">
          <ac:chgData name="edisson giovanni zuñiga lopez" userId="3cdbe93a9c892be1" providerId="LiveId" clId="{2A41658E-6929-4753-9558-1074360D7C6C}" dt="2021-01-21T03:31:36.670" v="447" actId="20577"/>
          <ac:spMkLst>
            <pc:docMk/>
            <pc:sldMk cId="1460207283" sldId="342"/>
            <ac:spMk id="27" creationId="{53A17C67-554E-423A-9339-6BD03D3FA469}"/>
          </ac:spMkLst>
        </pc:spChg>
        <pc:spChg chg="mod">
          <ac:chgData name="edisson giovanni zuñiga lopez" userId="3cdbe93a9c892be1" providerId="LiveId" clId="{2A41658E-6929-4753-9558-1074360D7C6C}" dt="2021-01-11T03:24:22.796" v="126" actId="108"/>
          <ac:spMkLst>
            <pc:docMk/>
            <pc:sldMk cId="1460207283" sldId="342"/>
            <ac:spMk id="32" creationId="{A1FFB035-3381-4644-B254-3A7E82077AED}"/>
          </ac:spMkLst>
        </pc:spChg>
        <pc:spChg chg="mod">
          <ac:chgData name="edisson giovanni zuñiga lopez" userId="3cdbe93a9c892be1" providerId="LiveId" clId="{2A41658E-6929-4753-9558-1074360D7C6C}" dt="2021-01-11T03:24:52.966" v="136" actId="1036"/>
          <ac:spMkLst>
            <pc:docMk/>
            <pc:sldMk cId="1460207283" sldId="342"/>
            <ac:spMk id="33" creationId="{0E2360A2-07E2-4C6E-8933-73B2D936E44F}"/>
          </ac:spMkLst>
        </pc:spChg>
        <pc:spChg chg="mod">
          <ac:chgData name="edisson giovanni zuñiga lopez" userId="3cdbe93a9c892be1" providerId="LiveId" clId="{2A41658E-6929-4753-9558-1074360D7C6C}" dt="2021-01-11T03:24:55.267" v="137" actId="1036"/>
          <ac:spMkLst>
            <pc:docMk/>
            <pc:sldMk cId="1460207283" sldId="342"/>
            <ac:spMk id="34" creationId="{CEFC382D-A539-47F0-8C15-FC7BB33E1982}"/>
          </ac:spMkLst>
        </pc:spChg>
        <pc:spChg chg="mod">
          <ac:chgData name="edisson giovanni zuñiga lopez" userId="3cdbe93a9c892be1" providerId="LiveId" clId="{2A41658E-6929-4753-9558-1074360D7C6C}" dt="2021-01-11T03:25:28.964" v="162" actId="208"/>
          <ac:spMkLst>
            <pc:docMk/>
            <pc:sldMk cId="1460207283" sldId="342"/>
            <ac:spMk id="35" creationId="{5BE03417-F9D2-4026-B397-C3AC7B07B635}"/>
          </ac:spMkLst>
        </pc:spChg>
      </pc:sldChg>
      <pc:sldChg chg="addSp delSp modSp mod ord">
        <pc:chgData name="edisson giovanni zuñiga lopez" userId="3cdbe93a9c892be1" providerId="LiveId" clId="{2A41658E-6929-4753-9558-1074360D7C6C}" dt="2021-01-11T02:37:24.006" v="49" actId="1035"/>
        <pc:sldMkLst>
          <pc:docMk/>
          <pc:sldMk cId="1628371894" sldId="347"/>
        </pc:sldMkLst>
        <pc:spChg chg="add mod">
          <ac:chgData name="edisson giovanni zuñiga lopez" userId="3cdbe93a9c892be1" providerId="LiveId" clId="{2A41658E-6929-4753-9558-1074360D7C6C}" dt="2021-01-11T02:37:24.006" v="49" actId="1035"/>
          <ac:spMkLst>
            <pc:docMk/>
            <pc:sldMk cId="1628371894" sldId="347"/>
            <ac:spMk id="135" creationId="{6030B2F4-3FC0-4FCA-AE67-7B4DAE66D8B7}"/>
          </ac:spMkLst>
        </pc:spChg>
        <pc:spChg chg="del">
          <ac:chgData name="edisson giovanni zuñiga lopez" userId="3cdbe93a9c892be1" providerId="LiveId" clId="{2A41658E-6929-4753-9558-1074360D7C6C}" dt="2021-01-11T02:37:18.460" v="43" actId="478"/>
          <ac:spMkLst>
            <pc:docMk/>
            <pc:sldMk cId="1628371894" sldId="347"/>
            <ac:spMk id="147" creationId="{99920F9F-9C0C-488B-82EF-903B60A25A50}"/>
          </ac:spMkLst>
        </pc:spChg>
        <pc:spChg chg="del">
          <ac:chgData name="edisson giovanni zuñiga lopez" userId="3cdbe93a9c892be1" providerId="LiveId" clId="{2A41658E-6929-4753-9558-1074360D7C6C}" dt="2021-01-11T02:37:18.460" v="43" actId="478"/>
          <ac:spMkLst>
            <pc:docMk/>
            <pc:sldMk cId="1628371894" sldId="347"/>
            <ac:spMk id="148" creationId="{1499892C-B8C0-40D4-8FFF-925BAD0F2D0B}"/>
          </ac:spMkLst>
        </pc:spChg>
        <pc:spChg chg="del">
          <ac:chgData name="edisson giovanni zuñiga lopez" userId="3cdbe93a9c892be1" providerId="LiveId" clId="{2A41658E-6929-4753-9558-1074360D7C6C}" dt="2021-01-11T02:37:18.460" v="43" actId="478"/>
          <ac:spMkLst>
            <pc:docMk/>
            <pc:sldMk cId="1628371894" sldId="347"/>
            <ac:spMk id="149" creationId="{32EE031B-4412-4E90-8EBB-B1895CAD6A66}"/>
          </ac:spMkLst>
        </pc:spChg>
        <pc:spChg chg="del">
          <ac:chgData name="edisson giovanni zuñiga lopez" userId="3cdbe93a9c892be1" providerId="LiveId" clId="{2A41658E-6929-4753-9558-1074360D7C6C}" dt="2021-01-11T02:37:18.460" v="43" actId="478"/>
          <ac:spMkLst>
            <pc:docMk/>
            <pc:sldMk cId="1628371894" sldId="347"/>
            <ac:spMk id="150" creationId="{5356B087-3BC2-4730-9A18-F414C4198443}"/>
          </ac:spMkLst>
        </pc:spChg>
        <pc:spChg chg="add mod">
          <ac:chgData name="edisson giovanni zuñiga lopez" userId="3cdbe93a9c892be1" providerId="LiveId" clId="{2A41658E-6929-4753-9558-1074360D7C6C}" dt="2021-01-11T02:37:24.006" v="49" actId="1035"/>
          <ac:spMkLst>
            <pc:docMk/>
            <pc:sldMk cId="1628371894" sldId="347"/>
            <ac:spMk id="190" creationId="{1A392938-ED5A-4CB7-8592-83184E8AAF27}"/>
          </ac:spMkLst>
        </pc:spChg>
        <pc:spChg chg="add mod">
          <ac:chgData name="edisson giovanni zuñiga lopez" userId="3cdbe93a9c892be1" providerId="LiveId" clId="{2A41658E-6929-4753-9558-1074360D7C6C}" dt="2021-01-11T02:37:24.006" v="49" actId="1035"/>
          <ac:spMkLst>
            <pc:docMk/>
            <pc:sldMk cId="1628371894" sldId="347"/>
            <ac:spMk id="195" creationId="{5BA5794E-694F-4FB8-BD9B-B352657F171C}"/>
          </ac:spMkLst>
        </pc:spChg>
        <pc:spChg chg="add mod">
          <ac:chgData name="edisson giovanni zuñiga lopez" userId="3cdbe93a9c892be1" providerId="LiveId" clId="{2A41658E-6929-4753-9558-1074360D7C6C}" dt="2021-01-11T02:37:24.006" v="49" actId="1035"/>
          <ac:spMkLst>
            <pc:docMk/>
            <pc:sldMk cId="1628371894" sldId="347"/>
            <ac:spMk id="197" creationId="{626E399B-2A35-46D0-921E-1EDDCE7485BA}"/>
          </ac:spMkLst>
        </pc:spChg>
      </pc:sldChg>
      <pc:sldChg chg="addSp delSp modSp new mod">
        <pc:chgData name="edisson giovanni zuñiga lopez" userId="3cdbe93a9c892be1" providerId="LiveId" clId="{2A41658E-6929-4753-9558-1074360D7C6C}" dt="2021-01-19T13:20:54.015" v="434"/>
        <pc:sldMkLst>
          <pc:docMk/>
          <pc:sldMk cId="1224324733" sldId="348"/>
        </pc:sldMkLst>
        <pc:spChg chg="mod">
          <ac:chgData name="edisson giovanni zuñiga lopez" userId="3cdbe93a9c892be1" providerId="LiveId" clId="{2A41658E-6929-4753-9558-1074360D7C6C}" dt="2021-01-19T13:20:24.039" v="424" actId="20577"/>
          <ac:spMkLst>
            <pc:docMk/>
            <pc:sldMk cId="1224324733" sldId="348"/>
            <ac:spMk id="2" creationId="{20A24805-3DDC-420E-97CA-87052E316D9C}"/>
          </ac:spMkLst>
        </pc:spChg>
        <pc:spChg chg="del">
          <ac:chgData name="edisson giovanni zuñiga lopez" userId="3cdbe93a9c892be1" providerId="LiveId" clId="{2A41658E-6929-4753-9558-1074360D7C6C}" dt="2021-01-19T13:20:52.875" v="433" actId="478"/>
          <ac:spMkLst>
            <pc:docMk/>
            <pc:sldMk cId="1224324733" sldId="348"/>
            <ac:spMk id="3" creationId="{5376827C-FD8D-4A07-B7F0-7C6BAA359DDD}"/>
          </ac:spMkLst>
        </pc:spChg>
        <pc:spChg chg="add mod">
          <ac:chgData name="edisson giovanni zuñiga lopez" userId="3cdbe93a9c892be1" providerId="LiveId" clId="{2A41658E-6929-4753-9558-1074360D7C6C}" dt="2021-01-19T13:20:54.015" v="434"/>
          <ac:spMkLst>
            <pc:docMk/>
            <pc:sldMk cId="1224324733" sldId="348"/>
            <ac:spMk id="4" creationId="{8A079923-A5C5-4AE2-BB91-4D9C0C98A774}"/>
          </ac:spMkLst>
        </pc:spChg>
        <pc:spChg chg="add mod">
          <ac:chgData name="edisson giovanni zuñiga lopez" userId="3cdbe93a9c892be1" providerId="LiveId" clId="{2A41658E-6929-4753-9558-1074360D7C6C}" dt="2021-01-19T13:20:54.015" v="434"/>
          <ac:spMkLst>
            <pc:docMk/>
            <pc:sldMk cId="1224324733" sldId="348"/>
            <ac:spMk id="5" creationId="{8A502767-B962-4FBC-8C52-B76140F421EE}"/>
          </ac:spMkLst>
        </pc:spChg>
        <pc:spChg chg="add mod">
          <ac:chgData name="edisson giovanni zuñiga lopez" userId="3cdbe93a9c892be1" providerId="LiveId" clId="{2A41658E-6929-4753-9558-1074360D7C6C}" dt="2021-01-19T13:20:54.015" v="434"/>
          <ac:spMkLst>
            <pc:docMk/>
            <pc:sldMk cId="1224324733" sldId="348"/>
            <ac:spMk id="7" creationId="{0B8288E2-242E-4A35-A326-2948A3E1F3F6}"/>
          </ac:spMkLst>
        </pc:spChg>
        <pc:spChg chg="add mod">
          <ac:chgData name="edisson giovanni zuñiga lopez" userId="3cdbe93a9c892be1" providerId="LiveId" clId="{2A41658E-6929-4753-9558-1074360D7C6C}" dt="2021-01-19T13:20:54.015" v="434"/>
          <ac:spMkLst>
            <pc:docMk/>
            <pc:sldMk cId="1224324733" sldId="348"/>
            <ac:spMk id="9" creationId="{D82622B8-3FC9-4B3F-8AE6-56799CF60129}"/>
          </ac:spMkLst>
        </pc:spChg>
        <pc:spChg chg="add mod">
          <ac:chgData name="edisson giovanni zuñiga lopez" userId="3cdbe93a9c892be1" providerId="LiveId" clId="{2A41658E-6929-4753-9558-1074360D7C6C}" dt="2021-01-19T13:20:54.015" v="434"/>
          <ac:spMkLst>
            <pc:docMk/>
            <pc:sldMk cId="1224324733" sldId="348"/>
            <ac:spMk id="10" creationId="{068638B2-721B-4DE2-A1F0-A209F65B0956}"/>
          </ac:spMkLst>
        </pc:spChg>
        <pc:picChg chg="add mod">
          <ac:chgData name="edisson giovanni zuñiga lopez" userId="3cdbe93a9c892be1" providerId="LiveId" clId="{2A41658E-6929-4753-9558-1074360D7C6C}" dt="2021-01-19T13:20:54.015" v="434"/>
          <ac:picMkLst>
            <pc:docMk/>
            <pc:sldMk cId="1224324733" sldId="348"/>
            <ac:picMk id="6" creationId="{F8D4979B-3433-460F-923E-E6C1F518BA39}"/>
          </ac:picMkLst>
        </pc:picChg>
        <pc:picChg chg="add mod">
          <ac:chgData name="edisson giovanni zuñiga lopez" userId="3cdbe93a9c892be1" providerId="LiveId" clId="{2A41658E-6929-4753-9558-1074360D7C6C}" dt="2021-01-19T13:20:54.015" v="434"/>
          <ac:picMkLst>
            <pc:docMk/>
            <pc:sldMk cId="1224324733" sldId="348"/>
            <ac:picMk id="8" creationId="{E4C4D0CA-25A5-4386-BC9A-1ABA92E2809F}"/>
          </ac:picMkLst>
        </pc:picChg>
      </pc:sldChg>
      <pc:sldChg chg="modSp new mod">
        <pc:chgData name="edisson giovanni zuñiga lopez" userId="3cdbe93a9c892be1" providerId="LiveId" clId="{2A41658E-6929-4753-9558-1074360D7C6C}" dt="2021-01-19T13:20:30.310" v="432" actId="20577"/>
        <pc:sldMkLst>
          <pc:docMk/>
          <pc:sldMk cId="2103439669" sldId="349"/>
        </pc:sldMkLst>
        <pc:spChg chg="mod">
          <ac:chgData name="edisson giovanni zuñiga lopez" userId="3cdbe93a9c892be1" providerId="LiveId" clId="{2A41658E-6929-4753-9558-1074360D7C6C}" dt="2021-01-19T13:20:30.310" v="432" actId="20577"/>
          <ac:spMkLst>
            <pc:docMk/>
            <pc:sldMk cId="2103439669" sldId="349"/>
            <ac:spMk id="2" creationId="{AD6D2D4A-E0EB-4728-8026-18D9234E1E80}"/>
          </ac:spMkLst>
        </pc:spChg>
      </pc:sldChg>
    </pc:docChg>
  </pc:docChgLst>
  <pc:docChgLst>
    <pc:chgData name="edisson giovanni zuñiga lopez" userId="3cdbe93a9c892be1" providerId="LiveId" clId="{F99FB765-902D-4822-98B9-0B529EC5FF40}"/>
    <pc:docChg chg="undo redo custSel addSld delSld modSld">
      <pc:chgData name="edisson giovanni zuñiga lopez" userId="3cdbe93a9c892be1" providerId="LiveId" clId="{F99FB765-902D-4822-98B9-0B529EC5FF40}" dt="2021-03-07T20:29:54.775" v="4858" actId="20577"/>
      <pc:docMkLst>
        <pc:docMk/>
      </pc:docMkLst>
      <pc:sldChg chg="modSp add mod">
        <pc:chgData name="edisson giovanni zuñiga lopez" userId="3cdbe93a9c892be1" providerId="LiveId" clId="{F99FB765-902D-4822-98B9-0B529EC5FF40}" dt="2021-03-07T19:52:47.197" v="4501" actId="20577"/>
        <pc:sldMkLst>
          <pc:docMk/>
          <pc:sldMk cId="3367776620" sldId="256"/>
        </pc:sldMkLst>
        <pc:spChg chg="mod">
          <ac:chgData name="edisson giovanni zuñiga lopez" userId="3cdbe93a9c892be1" providerId="LiveId" clId="{F99FB765-902D-4822-98B9-0B529EC5FF40}" dt="2021-03-07T19:52:44.405" v="4500" actId="20577"/>
          <ac:spMkLst>
            <pc:docMk/>
            <pc:sldMk cId="3367776620" sldId="256"/>
            <ac:spMk id="2" creationId="{F47EB3C8-48CA-4EB4-A3CA-464E38578530}"/>
          </ac:spMkLst>
        </pc:spChg>
        <pc:spChg chg="mod">
          <ac:chgData name="edisson giovanni zuñiga lopez" userId="3cdbe93a9c892be1" providerId="LiveId" clId="{F99FB765-902D-4822-98B9-0B529EC5FF40}" dt="2021-03-07T19:52:47.197" v="4501" actId="20577"/>
          <ac:spMkLst>
            <pc:docMk/>
            <pc:sldMk cId="3367776620" sldId="256"/>
            <ac:spMk id="3" creationId="{5D55AC1F-890F-4C89-97D2-339364769880}"/>
          </ac:spMkLst>
        </pc:spChg>
      </pc:sldChg>
      <pc:sldChg chg="addSp delSp modSp add mod">
        <pc:chgData name="edisson giovanni zuñiga lopez" userId="3cdbe93a9c892be1" providerId="LiveId" clId="{F99FB765-902D-4822-98B9-0B529EC5FF40}" dt="2021-03-07T20:20:28.274" v="4650" actId="571"/>
        <pc:sldMkLst>
          <pc:docMk/>
          <pc:sldMk cId="2403915838" sldId="257"/>
        </pc:sldMkLst>
        <pc:spChg chg="add del">
          <ac:chgData name="edisson giovanni zuñiga lopez" userId="3cdbe93a9c892be1" providerId="LiveId" clId="{F99FB765-902D-4822-98B9-0B529EC5FF40}" dt="2021-03-07T19:54:00.672" v="4505" actId="478"/>
          <ac:spMkLst>
            <pc:docMk/>
            <pc:sldMk cId="2403915838" sldId="257"/>
            <ac:spMk id="6" creationId="{4A03AE19-6A86-4294-B9F8-E2EC21E5220E}"/>
          </ac:spMkLst>
        </pc:spChg>
        <pc:spChg chg="add del">
          <ac:chgData name="edisson giovanni zuñiga lopez" userId="3cdbe93a9c892be1" providerId="LiveId" clId="{F99FB765-902D-4822-98B9-0B529EC5FF40}" dt="2021-03-07T19:54:00.672" v="4505" actId="478"/>
          <ac:spMkLst>
            <pc:docMk/>
            <pc:sldMk cId="2403915838" sldId="257"/>
            <ac:spMk id="7" creationId="{7AC13E36-6FC6-4CF2-AB36-95B814FBF993}"/>
          </ac:spMkLst>
        </pc:spChg>
        <pc:spChg chg="add mod">
          <ac:chgData name="edisson giovanni zuñiga lopez" userId="3cdbe93a9c892be1" providerId="LiveId" clId="{F99FB765-902D-4822-98B9-0B529EC5FF40}" dt="2021-03-07T20:20:28.274" v="4650" actId="571"/>
          <ac:spMkLst>
            <pc:docMk/>
            <pc:sldMk cId="2403915838" sldId="257"/>
            <ac:spMk id="67" creationId="{AEB0C9B0-178B-4E7C-91AD-A22A21D20C04}"/>
          </ac:spMkLst>
        </pc:spChg>
      </pc:sldChg>
      <pc:sldChg chg="addSp delSp modSp mod">
        <pc:chgData name="edisson giovanni zuñiga lopez" userId="3cdbe93a9c892be1" providerId="LiveId" clId="{F99FB765-902D-4822-98B9-0B529EC5FF40}" dt="2021-02-15T04:53:10.830" v="4427" actId="14100"/>
        <pc:sldMkLst>
          <pc:docMk/>
          <pc:sldMk cId="1601764582" sldId="329"/>
        </pc:sldMkLst>
        <pc:spChg chg="mod">
          <ac:chgData name="edisson giovanni zuñiga lopez" userId="3cdbe93a9c892be1" providerId="LiveId" clId="{F99FB765-902D-4822-98B9-0B529EC5FF40}" dt="2021-02-15T04:49:27.667" v="4277" actId="1035"/>
          <ac:spMkLst>
            <pc:docMk/>
            <pc:sldMk cId="1601764582" sldId="329"/>
            <ac:spMk id="16" creationId="{4A55AF33-139C-4FC3-AE5F-C8422B8A2EEC}"/>
          </ac:spMkLst>
        </pc:spChg>
        <pc:spChg chg="mod">
          <ac:chgData name="edisson giovanni zuñiga lopez" userId="3cdbe93a9c892be1" providerId="LiveId" clId="{F99FB765-902D-4822-98B9-0B529EC5FF40}" dt="2021-02-15T04:48:10.637" v="4233" actId="1038"/>
          <ac:spMkLst>
            <pc:docMk/>
            <pc:sldMk cId="1601764582" sldId="329"/>
            <ac:spMk id="52" creationId="{658DA27F-8B83-49D8-8D0A-42FCA4DC3D06}"/>
          </ac:spMkLst>
        </pc:spChg>
        <pc:spChg chg="mod">
          <ac:chgData name="edisson giovanni zuñiga lopez" userId="3cdbe93a9c892be1" providerId="LiveId" clId="{F99FB765-902D-4822-98B9-0B529EC5FF40}" dt="2021-02-15T04:48:10.637" v="4233" actId="1038"/>
          <ac:spMkLst>
            <pc:docMk/>
            <pc:sldMk cId="1601764582" sldId="329"/>
            <ac:spMk id="60" creationId="{B7644E8C-5B9E-4155-A9BD-DE8AA4B2E27A}"/>
          </ac:spMkLst>
        </pc:spChg>
        <pc:spChg chg="mod">
          <ac:chgData name="edisson giovanni zuñiga lopez" userId="3cdbe93a9c892be1" providerId="LiveId" clId="{F99FB765-902D-4822-98B9-0B529EC5FF40}" dt="2021-02-15T04:48:10.637" v="4233" actId="1038"/>
          <ac:spMkLst>
            <pc:docMk/>
            <pc:sldMk cId="1601764582" sldId="329"/>
            <ac:spMk id="64" creationId="{20BEE13F-8E77-4960-9DF0-25AC56EFF2FE}"/>
          </ac:spMkLst>
        </pc:spChg>
        <pc:spChg chg="mod">
          <ac:chgData name="edisson giovanni zuñiga lopez" userId="3cdbe93a9c892be1" providerId="LiveId" clId="{F99FB765-902D-4822-98B9-0B529EC5FF40}" dt="2021-02-15T04:43:55.718" v="3928" actId="14100"/>
          <ac:spMkLst>
            <pc:docMk/>
            <pc:sldMk cId="1601764582" sldId="329"/>
            <ac:spMk id="70" creationId="{6FB945D3-5BD2-4221-8BB4-27B21B44370E}"/>
          </ac:spMkLst>
        </pc:spChg>
        <pc:spChg chg="mod">
          <ac:chgData name="edisson giovanni zuñiga lopez" userId="3cdbe93a9c892be1" providerId="LiveId" clId="{F99FB765-902D-4822-98B9-0B529EC5FF40}" dt="2021-02-15T04:48:10.637" v="4233" actId="1038"/>
          <ac:spMkLst>
            <pc:docMk/>
            <pc:sldMk cId="1601764582" sldId="329"/>
            <ac:spMk id="73" creationId="{8CE830A5-21C7-4145-89DD-38A47C261F74}"/>
          </ac:spMkLst>
        </pc:spChg>
        <pc:spChg chg="mod">
          <ac:chgData name="edisson giovanni zuñiga lopez" userId="3cdbe93a9c892be1" providerId="LiveId" clId="{F99FB765-902D-4822-98B9-0B529EC5FF40}" dt="2021-02-15T04:48:10.637" v="4233" actId="1038"/>
          <ac:spMkLst>
            <pc:docMk/>
            <pc:sldMk cId="1601764582" sldId="329"/>
            <ac:spMk id="77" creationId="{CF0537FA-6D37-4981-B084-348FF0EAE512}"/>
          </ac:spMkLst>
        </pc:spChg>
        <pc:spChg chg="mod">
          <ac:chgData name="edisson giovanni zuñiga lopez" userId="3cdbe93a9c892be1" providerId="LiveId" clId="{F99FB765-902D-4822-98B9-0B529EC5FF40}" dt="2021-02-15T04:48:10.637" v="4233" actId="1038"/>
          <ac:spMkLst>
            <pc:docMk/>
            <pc:sldMk cId="1601764582" sldId="329"/>
            <ac:spMk id="78" creationId="{7AC4DD5C-049F-4D9B-A476-9BCAA9F62D8F}"/>
          </ac:spMkLst>
        </pc:spChg>
        <pc:spChg chg="mod">
          <ac:chgData name="edisson giovanni zuñiga lopez" userId="3cdbe93a9c892be1" providerId="LiveId" clId="{F99FB765-902D-4822-98B9-0B529EC5FF40}" dt="2021-02-15T04:48:04.734" v="4212" actId="14100"/>
          <ac:spMkLst>
            <pc:docMk/>
            <pc:sldMk cId="1601764582" sldId="329"/>
            <ac:spMk id="89" creationId="{82DE83B2-5461-464E-84D9-542FF3724085}"/>
          </ac:spMkLst>
        </pc:spChg>
        <pc:spChg chg="mod">
          <ac:chgData name="edisson giovanni zuñiga lopez" userId="3cdbe93a9c892be1" providerId="LiveId" clId="{F99FB765-902D-4822-98B9-0B529EC5FF40}" dt="2021-02-15T04:53:10.830" v="4427" actId="14100"/>
          <ac:spMkLst>
            <pc:docMk/>
            <pc:sldMk cId="1601764582" sldId="329"/>
            <ac:spMk id="110" creationId="{514ED475-E1CE-4056-BE48-85386FB19F36}"/>
          </ac:spMkLst>
        </pc:spChg>
        <pc:spChg chg="mod">
          <ac:chgData name="edisson giovanni zuñiga lopez" userId="3cdbe93a9c892be1" providerId="LiveId" clId="{F99FB765-902D-4822-98B9-0B529EC5FF40}" dt="2021-02-15T04:49:13.788" v="4254" actId="1035"/>
          <ac:spMkLst>
            <pc:docMk/>
            <pc:sldMk cId="1601764582" sldId="329"/>
            <ac:spMk id="118" creationId="{BCFD1052-8A36-4EEF-801E-53DAE46C10E3}"/>
          </ac:spMkLst>
        </pc:spChg>
        <pc:spChg chg="del">
          <ac:chgData name="edisson giovanni zuñiga lopez" userId="3cdbe93a9c892be1" providerId="LiveId" clId="{F99FB765-902D-4822-98B9-0B529EC5FF40}" dt="2021-02-15T04:47:43.671" v="4196" actId="478"/>
          <ac:spMkLst>
            <pc:docMk/>
            <pc:sldMk cId="1601764582" sldId="329"/>
            <ac:spMk id="139" creationId="{88809BE7-0B14-4A73-9BC7-F172E18E67FD}"/>
          </ac:spMkLst>
        </pc:spChg>
        <pc:spChg chg="add del">
          <ac:chgData name="edisson giovanni zuñiga lopez" userId="3cdbe93a9c892be1" providerId="LiveId" clId="{F99FB765-902D-4822-98B9-0B529EC5FF40}" dt="2021-02-15T04:47:42.367" v="4195" actId="478"/>
          <ac:spMkLst>
            <pc:docMk/>
            <pc:sldMk cId="1601764582" sldId="329"/>
            <ac:spMk id="140" creationId="{0EE75F79-DAE5-4B20-885B-48C37C110338}"/>
          </ac:spMkLst>
        </pc:spChg>
        <pc:spChg chg="mod">
          <ac:chgData name="edisson giovanni zuñiga lopez" userId="3cdbe93a9c892be1" providerId="LiveId" clId="{F99FB765-902D-4822-98B9-0B529EC5FF40}" dt="2021-02-15T04:49:31.713" v="4289" actId="1036"/>
          <ac:spMkLst>
            <pc:docMk/>
            <pc:sldMk cId="1601764582" sldId="329"/>
            <ac:spMk id="145" creationId="{838E3E32-E93F-40F5-8FEF-45D97A42FDC4}"/>
          </ac:spMkLst>
        </pc:spChg>
        <pc:spChg chg="mod">
          <ac:chgData name="edisson giovanni zuñiga lopez" userId="3cdbe93a9c892be1" providerId="LiveId" clId="{F99FB765-902D-4822-98B9-0B529EC5FF40}" dt="2021-02-15T04:47:53.964" v="4210" actId="1076"/>
          <ac:spMkLst>
            <pc:docMk/>
            <pc:sldMk cId="1601764582" sldId="329"/>
            <ac:spMk id="165" creationId="{7077AE87-2429-4B1B-9776-67C1914BC7C4}"/>
          </ac:spMkLst>
        </pc:spChg>
        <pc:spChg chg="add del">
          <ac:chgData name="edisson giovanni zuñiga lopez" userId="3cdbe93a9c892be1" providerId="LiveId" clId="{F99FB765-902D-4822-98B9-0B529EC5FF40}" dt="2021-02-15T04:47:42.367" v="4195" actId="478"/>
          <ac:spMkLst>
            <pc:docMk/>
            <pc:sldMk cId="1601764582" sldId="329"/>
            <ac:spMk id="171" creationId="{41683F06-6AEB-41A2-A121-E8C2D81F61B5}"/>
          </ac:spMkLst>
        </pc:spChg>
        <pc:spChg chg="add del">
          <ac:chgData name="edisson giovanni zuñiga lopez" userId="3cdbe93a9c892be1" providerId="LiveId" clId="{F99FB765-902D-4822-98B9-0B529EC5FF40}" dt="2021-02-15T04:47:42.367" v="4195" actId="478"/>
          <ac:spMkLst>
            <pc:docMk/>
            <pc:sldMk cId="1601764582" sldId="329"/>
            <ac:spMk id="172" creationId="{66EB90B9-6C99-4B56-8E10-2AED9019A637}"/>
          </ac:spMkLst>
        </pc:spChg>
        <pc:spChg chg="mod">
          <ac:chgData name="edisson giovanni zuñiga lopez" userId="3cdbe93a9c892be1" providerId="LiveId" clId="{F99FB765-902D-4822-98B9-0B529EC5FF40}" dt="2021-02-15T04:45:53.660" v="4086" actId="1038"/>
          <ac:spMkLst>
            <pc:docMk/>
            <pc:sldMk cId="1601764582" sldId="329"/>
            <ac:spMk id="175" creationId="{BDDEEE03-75FA-45FF-8B95-FB1DFA33E31E}"/>
          </ac:spMkLst>
        </pc:spChg>
        <pc:spChg chg="mod">
          <ac:chgData name="edisson giovanni zuñiga lopez" userId="3cdbe93a9c892be1" providerId="LiveId" clId="{F99FB765-902D-4822-98B9-0B529EC5FF40}" dt="2021-02-15T04:43:50.976" v="3927" actId="120"/>
          <ac:spMkLst>
            <pc:docMk/>
            <pc:sldMk cId="1601764582" sldId="329"/>
            <ac:spMk id="185" creationId="{81ECFA22-E611-4F18-BA16-2618E537921A}"/>
          </ac:spMkLst>
        </pc:spChg>
        <pc:spChg chg="mod">
          <ac:chgData name="edisson giovanni zuñiga lopez" userId="3cdbe93a9c892be1" providerId="LiveId" clId="{F99FB765-902D-4822-98B9-0B529EC5FF40}" dt="2021-02-15T04:46:20.285" v="4091" actId="14100"/>
          <ac:spMkLst>
            <pc:docMk/>
            <pc:sldMk cId="1601764582" sldId="329"/>
            <ac:spMk id="186" creationId="{EF828226-DEAB-491E-8F92-4914D55CFCC7}"/>
          </ac:spMkLst>
        </pc:spChg>
        <pc:spChg chg="mod">
          <ac:chgData name="edisson giovanni zuñiga lopez" userId="3cdbe93a9c892be1" providerId="LiveId" clId="{F99FB765-902D-4822-98B9-0B529EC5FF40}" dt="2021-02-15T04:46:22.931" v="4092" actId="14100"/>
          <ac:spMkLst>
            <pc:docMk/>
            <pc:sldMk cId="1601764582" sldId="329"/>
            <ac:spMk id="192" creationId="{9C9DB939-99DF-4C73-99AA-1DBE11376703}"/>
          </ac:spMkLst>
        </pc:spChg>
        <pc:spChg chg="add mod">
          <ac:chgData name="edisson giovanni zuñiga lopez" userId="3cdbe93a9c892be1" providerId="LiveId" clId="{F99FB765-902D-4822-98B9-0B529EC5FF40}" dt="2021-02-15T04:45:06.574" v="3971" actId="1076"/>
          <ac:spMkLst>
            <pc:docMk/>
            <pc:sldMk cId="1601764582" sldId="329"/>
            <ac:spMk id="203" creationId="{3CE01B4F-8D55-4ACA-96AD-B16ECB1CBF5A}"/>
          </ac:spMkLst>
        </pc:spChg>
        <pc:spChg chg="add mod">
          <ac:chgData name="edisson giovanni zuñiga lopez" userId="3cdbe93a9c892be1" providerId="LiveId" clId="{F99FB765-902D-4822-98B9-0B529EC5FF40}" dt="2021-02-15T04:45:48.941" v="4073" actId="1036"/>
          <ac:spMkLst>
            <pc:docMk/>
            <pc:sldMk cId="1601764582" sldId="329"/>
            <ac:spMk id="205" creationId="{51735E47-470A-4ED4-B63C-53F44C1E09D9}"/>
          </ac:spMkLst>
        </pc:spChg>
        <pc:spChg chg="add mod">
          <ac:chgData name="edisson giovanni zuñiga lopez" userId="3cdbe93a9c892be1" providerId="LiveId" clId="{F99FB765-902D-4822-98B9-0B529EC5FF40}" dt="2021-02-15T04:46:46.678" v="4140" actId="1076"/>
          <ac:spMkLst>
            <pc:docMk/>
            <pc:sldMk cId="1601764582" sldId="329"/>
            <ac:spMk id="208" creationId="{47F8B672-EBCF-4C2E-B0FC-A90891D9B5D7}"/>
          </ac:spMkLst>
        </pc:spChg>
        <pc:spChg chg="add mod">
          <ac:chgData name="edisson giovanni zuñiga lopez" userId="3cdbe93a9c892be1" providerId="LiveId" clId="{F99FB765-902D-4822-98B9-0B529EC5FF40}" dt="2021-02-15T04:47:08.485" v="4187" actId="1037"/>
          <ac:spMkLst>
            <pc:docMk/>
            <pc:sldMk cId="1601764582" sldId="329"/>
            <ac:spMk id="209" creationId="{24CCBD92-352B-4E62-B383-856E0F3D1E53}"/>
          </ac:spMkLst>
        </pc:spChg>
        <pc:spChg chg="add mod">
          <ac:chgData name="edisson giovanni zuñiga lopez" userId="3cdbe93a9c892be1" providerId="LiveId" clId="{F99FB765-902D-4822-98B9-0B529EC5FF40}" dt="2021-02-15T04:47:14.455" v="4189" actId="1076"/>
          <ac:spMkLst>
            <pc:docMk/>
            <pc:sldMk cId="1601764582" sldId="329"/>
            <ac:spMk id="210" creationId="{416306C7-B454-4D3B-ADF1-749EF1A772EA}"/>
          </ac:spMkLst>
        </pc:spChg>
        <pc:spChg chg="del">
          <ac:chgData name="edisson giovanni zuñiga lopez" userId="3cdbe93a9c892be1" providerId="LiveId" clId="{F99FB765-902D-4822-98B9-0B529EC5FF40}" dt="2021-02-15T04:44:25.934" v="3934" actId="478"/>
          <ac:spMkLst>
            <pc:docMk/>
            <pc:sldMk cId="1601764582" sldId="329"/>
            <ac:spMk id="245" creationId="{A2DDE63B-DD98-4122-9F0E-7D50186F2F70}"/>
          </ac:spMkLst>
        </pc:spChg>
        <pc:picChg chg="mod">
          <ac:chgData name="edisson giovanni zuñiga lopez" userId="3cdbe93a9c892be1" providerId="LiveId" clId="{F99FB765-902D-4822-98B9-0B529EC5FF40}" dt="2021-02-15T04:48:10.637" v="4233" actId="1038"/>
          <ac:picMkLst>
            <pc:docMk/>
            <pc:sldMk cId="1601764582" sldId="329"/>
            <ac:picMk id="58" creationId="{412694BA-C934-45DB-BA58-0EE3ABCA3CEA}"/>
          </ac:picMkLst>
        </pc:picChg>
        <pc:picChg chg="mod">
          <ac:chgData name="edisson giovanni zuñiga lopez" userId="3cdbe93a9c892be1" providerId="LiveId" clId="{F99FB765-902D-4822-98B9-0B529EC5FF40}" dt="2021-02-15T04:49:19.948" v="4268" actId="1035"/>
          <ac:picMkLst>
            <pc:docMk/>
            <pc:sldMk cId="1601764582" sldId="329"/>
            <ac:picMk id="133" creationId="{ACCA2D29-A5F8-42CD-A420-98BF2834CFFB}"/>
          </ac:picMkLst>
        </pc:picChg>
        <pc:picChg chg="mod">
          <ac:chgData name="edisson giovanni zuñiga lopez" userId="3cdbe93a9c892be1" providerId="LiveId" clId="{F99FB765-902D-4822-98B9-0B529EC5FF40}" dt="2021-02-15T04:48:10.637" v="4233" actId="1038"/>
          <ac:picMkLst>
            <pc:docMk/>
            <pc:sldMk cId="1601764582" sldId="329"/>
            <ac:picMk id="153" creationId="{75D96D4F-8903-4AE9-AC97-A35DA382F6C8}"/>
          </ac:picMkLst>
        </pc:picChg>
        <pc:picChg chg="mod">
          <ac:chgData name="edisson giovanni zuñiga lopez" userId="3cdbe93a9c892be1" providerId="LiveId" clId="{F99FB765-902D-4822-98B9-0B529EC5FF40}" dt="2021-02-15T04:47:47.177" v="4209" actId="1036"/>
          <ac:picMkLst>
            <pc:docMk/>
            <pc:sldMk cId="1601764582" sldId="329"/>
            <ac:picMk id="164" creationId="{74A91A27-264E-4AE5-B81D-377DD93F8718}"/>
          </ac:picMkLst>
        </pc:picChg>
        <pc:picChg chg="mod">
          <ac:chgData name="edisson giovanni zuñiga lopez" userId="3cdbe93a9c892be1" providerId="LiveId" clId="{F99FB765-902D-4822-98B9-0B529EC5FF40}" dt="2021-02-15T04:46:27.402" v="4107" actId="1038"/>
          <ac:picMkLst>
            <pc:docMk/>
            <pc:sldMk cId="1601764582" sldId="329"/>
            <ac:picMk id="176" creationId="{E3EFCBFF-5228-4C69-9D3C-799E8575E4B8}"/>
          </ac:picMkLst>
        </pc:picChg>
        <pc:picChg chg="add mod">
          <ac:chgData name="edisson giovanni zuñiga lopez" userId="3cdbe93a9c892be1" providerId="LiveId" clId="{F99FB765-902D-4822-98B9-0B529EC5FF40}" dt="2021-02-15T04:45:08.606" v="3972" actId="1076"/>
          <ac:picMkLst>
            <pc:docMk/>
            <pc:sldMk cId="1601764582" sldId="329"/>
            <ac:picMk id="182" creationId="{C5A0A9C2-7CE2-4FDD-AC30-4610EE21BA9C}"/>
          </ac:picMkLst>
        </pc:picChg>
        <pc:picChg chg="del">
          <ac:chgData name="edisson giovanni zuñiga lopez" userId="3cdbe93a9c892be1" providerId="LiveId" clId="{F99FB765-902D-4822-98B9-0B529EC5FF40}" dt="2021-02-15T04:44:25.934" v="3934" actId="478"/>
          <ac:picMkLst>
            <pc:docMk/>
            <pc:sldMk cId="1601764582" sldId="329"/>
            <ac:picMk id="190" creationId="{4F9C440B-0D17-4C9D-83BE-A10D6FF336E8}"/>
          </ac:picMkLst>
        </pc:picChg>
        <pc:picChg chg="add del">
          <ac:chgData name="edisson giovanni zuñiga lopez" userId="3cdbe93a9c892be1" providerId="LiveId" clId="{F99FB765-902D-4822-98B9-0B529EC5FF40}" dt="2021-02-15T04:44:16.487" v="3932" actId="478"/>
          <ac:picMkLst>
            <pc:docMk/>
            <pc:sldMk cId="1601764582" sldId="329"/>
            <ac:picMk id="195" creationId="{C8CACD16-22DD-4A10-ABD0-25E1D201CB52}"/>
          </ac:picMkLst>
        </pc:picChg>
        <pc:picChg chg="add del mod">
          <ac:chgData name="edisson giovanni zuñiga lopez" userId="3cdbe93a9c892be1" providerId="LiveId" clId="{F99FB765-902D-4822-98B9-0B529EC5FF40}" dt="2021-02-15T04:44:25.934" v="3934" actId="478"/>
          <ac:picMkLst>
            <pc:docMk/>
            <pc:sldMk cId="1601764582" sldId="329"/>
            <ac:picMk id="200" creationId="{29856EBE-A9E2-4B0A-87A8-0A6964148EA7}"/>
          </ac:picMkLst>
        </pc:picChg>
        <pc:picChg chg="add mod">
          <ac:chgData name="edisson giovanni zuñiga lopez" userId="3cdbe93a9c892be1" providerId="LiveId" clId="{F99FB765-902D-4822-98B9-0B529EC5FF40}" dt="2021-02-15T04:45:30.334" v="3979" actId="1076"/>
          <ac:picMkLst>
            <pc:docMk/>
            <pc:sldMk cId="1601764582" sldId="329"/>
            <ac:picMk id="204" creationId="{06BB179A-D693-4EF3-ABD1-BB7C475A2AE9}"/>
          </ac:picMkLst>
        </pc:picChg>
        <pc:picChg chg="add mod">
          <ac:chgData name="edisson giovanni zuñiga lopez" userId="3cdbe93a9c892be1" providerId="LiveId" clId="{F99FB765-902D-4822-98B9-0B529EC5FF40}" dt="2021-02-15T04:46:32.048" v="4120" actId="1038"/>
          <ac:picMkLst>
            <pc:docMk/>
            <pc:sldMk cId="1601764582" sldId="329"/>
            <ac:picMk id="206" creationId="{E7B1E405-DC60-43DA-82A1-932DDF1D0C69}"/>
          </ac:picMkLst>
        </pc:picChg>
        <pc:picChg chg="del">
          <ac:chgData name="edisson giovanni zuñiga lopez" userId="3cdbe93a9c892be1" providerId="LiveId" clId="{F99FB765-902D-4822-98B9-0B529EC5FF40}" dt="2021-02-15T04:44:25.934" v="3934" actId="478"/>
          <ac:picMkLst>
            <pc:docMk/>
            <pc:sldMk cId="1601764582" sldId="329"/>
            <ac:picMk id="252" creationId="{27859CA3-B759-41B1-969B-F72705E49375}"/>
          </ac:picMkLst>
        </pc:picChg>
        <pc:picChg chg="del">
          <ac:chgData name="edisson giovanni zuñiga lopez" userId="3cdbe93a9c892be1" providerId="LiveId" clId="{F99FB765-902D-4822-98B9-0B529EC5FF40}" dt="2021-02-15T04:44:25.934" v="3934" actId="478"/>
          <ac:picMkLst>
            <pc:docMk/>
            <pc:sldMk cId="1601764582" sldId="329"/>
            <ac:picMk id="1052" creationId="{4C83F4E7-B798-4AF4-8FDF-CB500A0F76B4}"/>
          </ac:picMkLst>
        </pc:picChg>
        <pc:picChg chg="mod">
          <ac:chgData name="edisson giovanni zuñiga lopez" userId="3cdbe93a9c892be1" providerId="LiveId" clId="{F99FB765-902D-4822-98B9-0B529EC5FF40}" dt="2021-02-15T04:48:10.637" v="4233" actId="1038"/>
          <ac:picMkLst>
            <pc:docMk/>
            <pc:sldMk cId="1601764582" sldId="329"/>
            <ac:picMk id="2050" creationId="{95B17CFE-BC9D-46D1-A3B8-6D0707DBDEB6}"/>
          </ac:picMkLst>
        </pc:picChg>
        <pc:picChg chg="mod">
          <ac:chgData name="edisson giovanni zuñiga lopez" userId="3cdbe93a9c892be1" providerId="LiveId" clId="{F99FB765-902D-4822-98B9-0B529EC5FF40}" dt="2021-02-15T04:48:10.637" v="4233" actId="1038"/>
          <ac:picMkLst>
            <pc:docMk/>
            <pc:sldMk cId="1601764582" sldId="329"/>
            <ac:picMk id="2054" creationId="{D09C362A-F53E-469F-B30F-A7BE17F0D858}"/>
          </ac:picMkLst>
        </pc:picChg>
        <pc:picChg chg="mod">
          <ac:chgData name="edisson giovanni zuñiga lopez" userId="3cdbe93a9c892be1" providerId="LiveId" clId="{F99FB765-902D-4822-98B9-0B529EC5FF40}" dt="2021-02-15T04:48:18.231" v="4238" actId="14100"/>
          <ac:picMkLst>
            <pc:docMk/>
            <pc:sldMk cId="1601764582" sldId="329"/>
            <ac:picMk id="2058" creationId="{0F06180B-7425-47EF-BE4B-2C55A90F152B}"/>
          </ac:picMkLst>
        </pc:picChg>
        <pc:cxnChg chg="mod">
          <ac:chgData name="edisson giovanni zuñiga lopez" userId="3cdbe93a9c892be1" providerId="LiveId" clId="{F99FB765-902D-4822-98B9-0B529EC5FF40}" dt="2021-02-15T04:48:10.637" v="4233" actId="1038"/>
          <ac:cxnSpMkLst>
            <pc:docMk/>
            <pc:sldMk cId="1601764582" sldId="329"/>
            <ac:cxnSpMk id="24" creationId="{7C34022A-60F8-4814-830B-02BE13224B15}"/>
          </ac:cxnSpMkLst>
        </pc:cxnChg>
        <pc:cxnChg chg="mod">
          <ac:chgData name="edisson giovanni zuñiga lopez" userId="3cdbe93a9c892be1" providerId="LiveId" clId="{F99FB765-902D-4822-98B9-0B529EC5FF40}" dt="2021-02-15T04:49:27.667" v="4277" actId="1035"/>
          <ac:cxnSpMkLst>
            <pc:docMk/>
            <pc:sldMk cId="1601764582" sldId="329"/>
            <ac:cxnSpMk id="76" creationId="{2C1B6C6E-0ACE-487D-9739-F1ABD8AF4643}"/>
          </ac:cxnSpMkLst>
        </pc:cxnChg>
        <pc:cxnChg chg="mod">
          <ac:chgData name="edisson giovanni zuñiga lopez" userId="3cdbe93a9c892be1" providerId="LiveId" clId="{F99FB765-902D-4822-98B9-0B529EC5FF40}" dt="2021-02-15T04:49:13.788" v="4254" actId="1035"/>
          <ac:cxnSpMkLst>
            <pc:docMk/>
            <pc:sldMk cId="1601764582" sldId="329"/>
            <ac:cxnSpMk id="83" creationId="{D34804E7-B35F-45E2-B9E5-04490A18294C}"/>
          </ac:cxnSpMkLst>
        </pc:cxnChg>
        <pc:cxnChg chg="mod">
          <ac:chgData name="edisson giovanni zuñiga lopez" userId="3cdbe93a9c892be1" providerId="LiveId" clId="{F99FB765-902D-4822-98B9-0B529EC5FF40}" dt="2021-02-15T04:47:53.964" v="4210" actId="1076"/>
          <ac:cxnSpMkLst>
            <pc:docMk/>
            <pc:sldMk cId="1601764582" sldId="329"/>
            <ac:cxnSpMk id="92" creationId="{D57FEF9A-5C7F-41B7-8097-D5816E7A9033}"/>
          </ac:cxnSpMkLst>
        </pc:cxnChg>
        <pc:cxnChg chg="mod">
          <ac:chgData name="edisson giovanni zuñiga lopez" userId="3cdbe93a9c892be1" providerId="LiveId" clId="{F99FB765-902D-4822-98B9-0B529EC5FF40}" dt="2021-02-15T04:48:10.637" v="4233" actId="1038"/>
          <ac:cxnSpMkLst>
            <pc:docMk/>
            <pc:sldMk cId="1601764582" sldId="329"/>
            <ac:cxnSpMk id="93" creationId="{1BF46554-C6D4-439A-A669-4CEE3C0EB0EB}"/>
          </ac:cxnSpMkLst>
        </pc:cxnChg>
        <pc:cxnChg chg="mod">
          <ac:chgData name="edisson giovanni zuñiga lopez" userId="3cdbe93a9c892be1" providerId="LiveId" clId="{F99FB765-902D-4822-98B9-0B529EC5FF40}" dt="2021-02-15T04:48:10.637" v="4233" actId="1038"/>
          <ac:cxnSpMkLst>
            <pc:docMk/>
            <pc:sldMk cId="1601764582" sldId="329"/>
            <ac:cxnSpMk id="96" creationId="{ED9BBA2D-E421-44F4-9452-AE1969075EDC}"/>
          </ac:cxnSpMkLst>
        </pc:cxnChg>
        <pc:cxnChg chg="mod">
          <ac:chgData name="edisson giovanni zuñiga lopez" userId="3cdbe93a9c892be1" providerId="LiveId" clId="{F99FB765-902D-4822-98B9-0B529EC5FF40}" dt="2021-02-15T04:49:27.667" v="4277" actId="1035"/>
          <ac:cxnSpMkLst>
            <pc:docMk/>
            <pc:sldMk cId="1601764582" sldId="329"/>
            <ac:cxnSpMk id="112" creationId="{AB5C15C5-6B10-447C-B04F-405B21545608}"/>
          </ac:cxnSpMkLst>
        </pc:cxnChg>
        <pc:cxnChg chg="mod">
          <ac:chgData name="edisson giovanni zuñiga lopez" userId="3cdbe93a9c892be1" providerId="LiveId" clId="{F99FB765-902D-4822-98B9-0B529EC5FF40}" dt="2021-02-15T04:49:31.713" v="4289" actId="1036"/>
          <ac:cxnSpMkLst>
            <pc:docMk/>
            <pc:sldMk cId="1601764582" sldId="329"/>
            <ac:cxnSpMk id="120" creationId="{A1F3FF44-38F7-44D8-9BB9-A4434AC19894}"/>
          </ac:cxnSpMkLst>
        </pc:cxnChg>
        <pc:cxnChg chg="mod">
          <ac:chgData name="edisson giovanni zuñiga lopez" userId="3cdbe93a9c892be1" providerId="LiveId" clId="{F99FB765-902D-4822-98B9-0B529EC5FF40}" dt="2021-02-15T04:49:19.948" v="4268" actId="1035"/>
          <ac:cxnSpMkLst>
            <pc:docMk/>
            <pc:sldMk cId="1601764582" sldId="329"/>
            <ac:cxnSpMk id="130" creationId="{BE341DCF-8D5A-48A1-A5F2-CD80D204A453}"/>
          </ac:cxnSpMkLst>
        </pc:cxnChg>
        <pc:cxnChg chg="mod">
          <ac:chgData name="edisson giovanni zuñiga lopez" userId="3cdbe93a9c892be1" providerId="LiveId" clId="{F99FB765-902D-4822-98B9-0B529EC5FF40}" dt="2021-02-15T04:49:31.713" v="4289" actId="1036"/>
          <ac:cxnSpMkLst>
            <pc:docMk/>
            <pc:sldMk cId="1601764582" sldId="329"/>
            <ac:cxnSpMk id="151" creationId="{4D471F30-88C7-4448-A24E-47F4D6405E44}"/>
          </ac:cxnSpMkLst>
        </pc:cxnChg>
        <pc:cxnChg chg="mod">
          <ac:chgData name="edisson giovanni zuñiga lopez" userId="3cdbe93a9c892be1" providerId="LiveId" clId="{F99FB765-902D-4822-98B9-0B529EC5FF40}" dt="2021-02-15T04:47:47.177" v="4209" actId="1036"/>
          <ac:cxnSpMkLst>
            <pc:docMk/>
            <pc:sldMk cId="1601764582" sldId="329"/>
            <ac:cxnSpMk id="166" creationId="{FAD9C092-0444-4845-B557-37394695246A}"/>
          </ac:cxnSpMkLst>
        </pc:cxnChg>
        <pc:cxnChg chg="mod">
          <ac:chgData name="edisson giovanni zuñiga lopez" userId="3cdbe93a9c892be1" providerId="LiveId" clId="{F99FB765-902D-4822-98B9-0B529EC5FF40}" dt="2021-02-15T04:49:27.667" v="4277" actId="1035"/>
          <ac:cxnSpMkLst>
            <pc:docMk/>
            <pc:sldMk cId="1601764582" sldId="329"/>
            <ac:cxnSpMk id="167" creationId="{6137B220-B5C8-4636-B4CA-E81D163E6909}"/>
          </ac:cxnSpMkLst>
        </pc:cxnChg>
        <pc:cxnChg chg="mod">
          <ac:chgData name="edisson giovanni zuñiga lopez" userId="3cdbe93a9c892be1" providerId="LiveId" clId="{F99FB765-902D-4822-98B9-0B529EC5FF40}" dt="2021-02-15T04:46:27.402" v="4107" actId="1038"/>
          <ac:cxnSpMkLst>
            <pc:docMk/>
            <pc:sldMk cId="1601764582" sldId="329"/>
            <ac:cxnSpMk id="179" creationId="{5CD4625C-C365-45EF-A113-7F9F945ABA85}"/>
          </ac:cxnSpMkLst>
        </pc:cxnChg>
        <pc:cxnChg chg="mod">
          <ac:chgData name="edisson giovanni zuñiga lopez" userId="3cdbe93a9c892be1" providerId="LiveId" clId="{F99FB765-902D-4822-98B9-0B529EC5FF40}" dt="2021-02-15T04:45:30.334" v="3979" actId="1076"/>
          <ac:cxnSpMkLst>
            <pc:docMk/>
            <pc:sldMk cId="1601764582" sldId="329"/>
            <ac:cxnSpMk id="197" creationId="{64657035-E549-43B2-8669-43944E1CE880}"/>
          </ac:cxnSpMkLst>
        </pc:cxnChg>
        <pc:cxnChg chg="del mod">
          <ac:chgData name="edisson giovanni zuñiga lopez" userId="3cdbe93a9c892be1" providerId="LiveId" clId="{F99FB765-902D-4822-98B9-0B529EC5FF40}" dt="2021-02-15T04:44:05.079" v="3929" actId="478"/>
          <ac:cxnSpMkLst>
            <pc:docMk/>
            <pc:sldMk cId="1601764582" sldId="329"/>
            <ac:cxnSpMk id="198" creationId="{626B7EDF-213F-4703-84CA-311A83EE774C}"/>
          </ac:cxnSpMkLst>
        </pc:cxnChg>
        <pc:cxnChg chg="add del">
          <ac:chgData name="edisson giovanni zuñiga lopez" userId="3cdbe93a9c892be1" providerId="LiveId" clId="{F99FB765-902D-4822-98B9-0B529EC5FF40}" dt="2021-02-15T04:44:16.487" v="3932" actId="478"/>
          <ac:cxnSpMkLst>
            <pc:docMk/>
            <pc:sldMk cId="1601764582" sldId="329"/>
            <ac:cxnSpMk id="199" creationId="{5B869661-A95B-4C57-986F-A7DD52AD9D17}"/>
          </ac:cxnSpMkLst>
        </pc:cxnChg>
        <pc:cxnChg chg="mod">
          <ac:chgData name="edisson giovanni zuñiga lopez" userId="3cdbe93a9c892be1" providerId="LiveId" clId="{F99FB765-902D-4822-98B9-0B529EC5FF40}" dt="2021-02-15T04:45:30.334" v="3979" actId="1076"/>
          <ac:cxnSpMkLst>
            <pc:docMk/>
            <pc:sldMk cId="1601764582" sldId="329"/>
            <ac:cxnSpMk id="201" creationId="{854B9CE2-0886-44CA-8509-733730C25AF7}"/>
          </ac:cxnSpMkLst>
        </pc:cxnChg>
        <pc:cxnChg chg="add mod">
          <ac:chgData name="edisson giovanni zuñiga lopez" userId="3cdbe93a9c892be1" providerId="LiveId" clId="{F99FB765-902D-4822-98B9-0B529EC5FF40}" dt="2021-02-15T04:45:08.606" v="3972" actId="1076"/>
          <ac:cxnSpMkLst>
            <pc:docMk/>
            <pc:sldMk cId="1601764582" sldId="329"/>
            <ac:cxnSpMk id="202" creationId="{6D048FF2-BB5B-40A4-953D-E86C534DC167}"/>
          </ac:cxnSpMkLst>
        </pc:cxnChg>
        <pc:cxnChg chg="add mod">
          <ac:chgData name="edisson giovanni zuñiga lopez" userId="3cdbe93a9c892be1" providerId="LiveId" clId="{F99FB765-902D-4822-98B9-0B529EC5FF40}" dt="2021-02-15T04:47:29.310" v="4192" actId="14100"/>
          <ac:cxnSpMkLst>
            <pc:docMk/>
            <pc:sldMk cId="1601764582" sldId="329"/>
            <ac:cxnSpMk id="211" creationId="{3703B1DB-3051-4D81-AE51-2954B658E985}"/>
          </ac:cxnSpMkLst>
        </pc:cxnChg>
        <pc:cxnChg chg="mod">
          <ac:chgData name="edisson giovanni zuñiga lopez" userId="3cdbe93a9c892be1" providerId="LiveId" clId="{F99FB765-902D-4822-98B9-0B529EC5FF40}" dt="2021-02-15T04:46:32.048" v="4120" actId="1038"/>
          <ac:cxnSpMkLst>
            <pc:docMk/>
            <pc:sldMk cId="1601764582" sldId="329"/>
            <ac:cxnSpMk id="243" creationId="{7357F40A-B469-4303-B2C5-63390B308EDB}"/>
          </ac:cxnSpMkLst>
        </pc:cxnChg>
      </pc:sldChg>
      <pc:sldChg chg="add">
        <pc:chgData name="edisson giovanni zuñiga lopez" userId="3cdbe93a9c892be1" providerId="LiveId" clId="{F99FB765-902D-4822-98B9-0B529EC5FF40}" dt="2021-03-02T01:07:42.116" v="4433"/>
        <pc:sldMkLst>
          <pc:docMk/>
          <pc:sldMk cId="4216621085" sldId="332"/>
        </pc:sldMkLst>
      </pc:sldChg>
      <pc:sldChg chg="add">
        <pc:chgData name="edisson giovanni zuñiga lopez" userId="3cdbe93a9c892be1" providerId="LiveId" clId="{F99FB765-902D-4822-98B9-0B529EC5FF40}" dt="2021-03-02T01:07:42.116" v="4433"/>
        <pc:sldMkLst>
          <pc:docMk/>
          <pc:sldMk cId="3647268095" sldId="333"/>
        </pc:sldMkLst>
      </pc:sldChg>
      <pc:sldChg chg="add">
        <pc:chgData name="edisson giovanni zuñiga lopez" userId="3cdbe93a9c892be1" providerId="LiveId" clId="{F99FB765-902D-4822-98B9-0B529EC5FF40}" dt="2021-03-02T01:07:51.613" v="4434"/>
        <pc:sldMkLst>
          <pc:docMk/>
          <pc:sldMk cId="3160604147" sldId="338"/>
        </pc:sldMkLst>
      </pc:sldChg>
      <pc:sldChg chg="addSp delSp modSp mod">
        <pc:chgData name="edisson giovanni zuñiga lopez" userId="3cdbe93a9c892be1" providerId="LiveId" clId="{F99FB765-902D-4822-98B9-0B529EC5FF40}" dt="2021-02-15T04:55:56.370" v="4432" actId="1038"/>
        <pc:sldMkLst>
          <pc:docMk/>
          <pc:sldMk cId="3840402382" sldId="341"/>
        </pc:sldMkLst>
        <pc:spChg chg="add mod ord">
          <ac:chgData name="edisson giovanni zuñiga lopez" userId="3cdbe93a9c892be1" providerId="LiveId" clId="{F99FB765-902D-4822-98B9-0B529EC5FF40}" dt="2021-02-15T04:23:32.225" v="3435" actId="208"/>
          <ac:spMkLst>
            <pc:docMk/>
            <pc:sldMk cId="3840402382" sldId="341"/>
            <ac:spMk id="13" creationId="{45AA3067-1FE4-4E20-A3A2-AF337650FE36}"/>
          </ac:spMkLst>
        </pc:spChg>
        <pc:spChg chg="mod">
          <ac:chgData name="edisson giovanni zuñiga lopez" userId="3cdbe93a9c892be1" providerId="LiveId" clId="{F99FB765-902D-4822-98B9-0B529EC5FF40}" dt="2021-02-15T03:00:09.803" v="2037" actId="1038"/>
          <ac:spMkLst>
            <pc:docMk/>
            <pc:sldMk cId="3840402382" sldId="341"/>
            <ac:spMk id="35" creationId="{5F8E680E-8C59-4AE5-B620-F74C1E533C6A}"/>
          </ac:spMkLst>
        </pc:spChg>
        <pc:spChg chg="mod">
          <ac:chgData name="edisson giovanni zuñiga lopez" userId="3cdbe93a9c892be1" providerId="LiveId" clId="{F99FB765-902D-4822-98B9-0B529EC5FF40}" dt="2021-02-15T03:00:09.803" v="2037" actId="1038"/>
          <ac:spMkLst>
            <pc:docMk/>
            <pc:sldMk cId="3840402382" sldId="341"/>
            <ac:spMk id="36" creationId="{B67FEAC8-6B73-4FFD-9418-DAFC0114963F}"/>
          </ac:spMkLst>
        </pc:spChg>
        <pc:spChg chg="mod">
          <ac:chgData name="edisson giovanni zuñiga lopez" userId="3cdbe93a9c892be1" providerId="LiveId" clId="{F99FB765-902D-4822-98B9-0B529EC5FF40}" dt="2021-02-15T04:37:40.951" v="3722" actId="207"/>
          <ac:spMkLst>
            <pc:docMk/>
            <pc:sldMk cId="3840402382" sldId="341"/>
            <ac:spMk id="68" creationId="{CC18710C-7AD3-4F11-BE63-0B08FC9CE94B}"/>
          </ac:spMkLst>
        </pc:spChg>
        <pc:spChg chg="mod">
          <ac:chgData name="edisson giovanni zuñiga lopez" userId="3cdbe93a9c892be1" providerId="LiveId" clId="{F99FB765-902D-4822-98B9-0B529EC5FF40}" dt="2021-02-15T03:17:39.520" v="2676" actId="1076"/>
          <ac:spMkLst>
            <pc:docMk/>
            <pc:sldMk cId="3840402382" sldId="341"/>
            <ac:spMk id="103" creationId="{D73F150F-4561-451F-84F6-F06080845E6B}"/>
          </ac:spMkLst>
        </pc:spChg>
        <pc:spChg chg="add del">
          <ac:chgData name="edisson giovanni zuñiga lopez" userId="3cdbe93a9c892be1" providerId="LiveId" clId="{F99FB765-902D-4822-98B9-0B529EC5FF40}" dt="2021-02-15T04:28:31.394" v="3488" actId="11529"/>
          <ac:spMkLst>
            <pc:docMk/>
            <pc:sldMk cId="3840402382" sldId="341"/>
            <ac:spMk id="104" creationId="{FF17810F-30D4-4E3C-9361-8CFCD56ACF5B}"/>
          </ac:spMkLst>
        </pc:spChg>
        <pc:spChg chg="mod">
          <ac:chgData name="edisson giovanni zuñiga lopez" userId="3cdbe93a9c892be1" providerId="LiveId" clId="{F99FB765-902D-4822-98B9-0B529EC5FF40}" dt="2021-02-15T03:17:39.520" v="2676" actId="1076"/>
          <ac:spMkLst>
            <pc:docMk/>
            <pc:sldMk cId="3840402382" sldId="341"/>
            <ac:spMk id="113" creationId="{12A76CEB-1A8C-4927-81A0-E52701977AA9}"/>
          </ac:spMkLst>
        </pc:spChg>
        <pc:spChg chg="del mod">
          <ac:chgData name="edisson giovanni zuñiga lopez" userId="3cdbe93a9c892be1" providerId="LiveId" clId="{F99FB765-902D-4822-98B9-0B529EC5FF40}" dt="2021-02-15T03:13:54.649" v="2595"/>
          <ac:spMkLst>
            <pc:docMk/>
            <pc:sldMk cId="3840402382" sldId="341"/>
            <ac:spMk id="124" creationId="{8F3C17BE-E3BE-4BD7-A3A9-8D94A77D1560}"/>
          </ac:spMkLst>
        </pc:spChg>
        <pc:spChg chg="del mod">
          <ac:chgData name="edisson giovanni zuñiga lopez" userId="3cdbe93a9c892be1" providerId="LiveId" clId="{F99FB765-902D-4822-98B9-0B529EC5FF40}" dt="2021-02-15T02:47:39.479" v="1261" actId="478"/>
          <ac:spMkLst>
            <pc:docMk/>
            <pc:sldMk cId="3840402382" sldId="341"/>
            <ac:spMk id="126" creationId="{1EE019B5-B32E-44E3-BFC2-66E7650DAABB}"/>
          </ac:spMkLst>
        </pc:spChg>
        <pc:spChg chg="add del mod">
          <ac:chgData name="edisson giovanni zuñiga lopez" userId="3cdbe93a9c892be1" providerId="LiveId" clId="{F99FB765-902D-4822-98B9-0B529EC5FF40}" dt="2021-02-15T03:17:13.240" v="2670" actId="1037"/>
          <ac:spMkLst>
            <pc:docMk/>
            <pc:sldMk cId="3840402382" sldId="341"/>
            <ac:spMk id="127" creationId="{A6CFAD8E-0272-4E8B-B5E3-BB0A45A9ABF9}"/>
          </ac:spMkLst>
        </pc:spChg>
        <pc:spChg chg="add del mod">
          <ac:chgData name="edisson giovanni zuñiga lopez" userId="3cdbe93a9c892be1" providerId="LiveId" clId="{F99FB765-902D-4822-98B9-0B529EC5FF40}" dt="2021-02-15T03:17:11.181" v="2669" actId="1076"/>
          <ac:spMkLst>
            <pc:docMk/>
            <pc:sldMk cId="3840402382" sldId="341"/>
            <ac:spMk id="128" creationId="{75C2773C-96C3-4D0F-9DC9-BB1C4F01E8BD}"/>
          </ac:spMkLst>
        </pc:spChg>
        <pc:spChg chg="del mod">
          <ac:chgData name="edisson giovanni zuñiga lopez" userId="3cdbe93a9c892be1" providerId="LiveId" clId="{F99FB765-902D-4822-98B9-0B529EC5FF40}" dt="2021-02-15T02:46:16.975" v="1226" actId="478"/>
          <ac:spMkLst>
            <pc:docMk/>
            <pc:sldMk cId="3840402382" sldId="341"/>
            <ac:spMk id="129" creationId="{8C0D6165-3BA0-4AD3-A266-D6BE766FE9E2}"/>
          </ac:spMkLst>
        </pc:spChg>
        <pc:spChg chg="mod">
          <ac:chgData name="edisson giovanni zuñiga lopez" userId="3cdbe93a9c892be1" providerId="LiveId" clId="{F99FB765-902D-4822-98B9-0B529EC5FF40}" dt="2021-02-15T03:17:22.393" v="2674" actId="1036"/>
          <ac:spMkLst>
            <pc:docMk/>
            <pc:sldMk cId="3840402382" sldId="341"/>
            <ac:spMk id="130" creationId="{C367D29F-5105-48D2-9030-E3B5B323808D}"/>
          </ac:spMkLst>
        </pc:spChg>
        <pc:spChg chg="mod">
          <ac:chgData name="edisson giovanni zuñiga lopez" userId="3cdbe93a9c892be1" providerId="LiveId" clId="{F99FB765-902D-4822-98B9-0B529EC5FF40}" dt="2021-02-15T03:17:05.816" v="2668" actId="1076"/>
          <ac:spMkLst>
            <pc:docMk/>
            <pc:sldMk cId="3840402382" sldId="341"/>
            <ac:spMk id="131" creationId="{AEC0F1BB-5EBE-40D3-AA98-98AD2822C336}"/>
          </ac:spMkLst>
        </pc:spChg>
        <pc:spChg chg="add del mod">
          <ac:chgData name="edisson giovanni zuñiga lopez" userId="3cdbe93a9c892be1" providerId="LiveId" clId="{F99FB765-902D-4822-98B9-0B529EC5FF40}" dt="2021-02-15T02:46:39.119" v="1232" actId="478"/>
          <ac:spMkLst>
            <pc:docMk/>
            <pc:sldMk cId="3840402382" sldId="341"/>
            <ac:spMk id="132" creationId="{26E6808B-599A-455B-9429-5707E0ADA696}"/>
          </ac:spMkLst>
        </pc:spChg>
        <pc:spChg chg="add del mod">
          <ac:chgData name="edisson giovanni zuñiga lopez" userId="3cdbe93a9c892be1" providerId="LiveId" clId="{F99FB765-902D-4822-98B9-0B529EC5FF40}" dt="2021-02-15T02:46:39.119" v="1232" actId="478"/>
          <ac:spMkLst>
            <pc:docMk/>
            <pc:sldMk cId="3840402382" sldId="341"/>
            <ac:spMk id="136" creationId="{D5C88DA8-FE9F-412E-BDF7-FA0A61E07F49}"/>
          </ac:spMkLst>
        </pc:spChg>
        <pc:spChg chg="mod">
          <ac:chgData name="edisson giovanni zuñiga lopez" userId="3cdbe93a9c892be1" providerId="LiveId" clId="{F99FB765-902D-4822-98B9-0B529EC5FF40}" dt="2021-02-15T03:00:24.091" v="2048" actId="1037"/>
          <ac:spMkLst>
            <pc:docMk/>
            <pc:sldMk cId="3840402382" sldId="341"/>
            <ac:spMk id="141" creationId="{25FFB189-584E-4DB6-AD67-E98ADBB519CB}"/>
          </ac:spMkLst>
        </pc:spChg>
        <pc:spChg chg="del mod">
          <ac:chgData name="edisson giovanni zuñiga lopez" userId="3cdbe93a9c892be1" providerId="LiveId" clId="{F99FB765-902D-4822-98B9-0B529EC5FF40}" dt="2021-02-15T02:58:18.754" v="1879" actId="478"/>
          <ac:spMkLst>
            <pc:docMk/>
            <pc:sldMk cId="3840402382" sldId="341"/>
            <ac:spMk id="147" creationId="{F52FC021-D291-426B-A609-E073250B587D}"/>
          </ac:spMkLst>
        </pc:spChg>
        <pc:spChg chg="add del mod">
          <ac:chgData name="edisson giovanni zuñiga lopez" userId="3cdbe93a9c892be1" providerId="LiveId" clId="{F99FB765-902D-4822-98B9-0B529EC5FF40}" dt="2021-02-15T02:50:35.015" v="1432" actId="478"/>
          <ac:spMkLst>
            <pc:docMk/>
            <pc:sldMk cId="3840402382" sldId="341"/>
            <ac:spMk id="151" creationId="{3659286C-5174-42B6-BD6A-F67A90B55378}"/>
          </ac:spMkLst>
        </pc:spChg>
        <pc:spChg chg="add mod">
          <ac:chgData name="edisson giovanni zuñiga lopez" userId="3cdbe93a9c892be1" providerId="LiveId" clId="{F99FB765-902D-4822-98B9-0B529EC5FF40}" dt="2021-02-15T04:37:37.570" v="3721" actId="207"/>
          <ac:spMkLst>
            <pc:docMk/>
            <pc:sldMk cId="3840402382" sldId="341"/>
            <ac:spMk id="156" creationId="{F4E178B0-0E96-43F3-BEC3-B98EE6B36296}"/>
          </ac:spMkLst>
        </pc:spChg>
        <pc:spChg chg="mod">
          <ac:chgData name="edisson giovanni zuñiga lopez" userId="3cdbe93a9c892be1" providerId="LiveId" clId="{F99FB765-902D-4822-98B9-0B529EC5FF40}" dt="2021-02-15T03:18:09.312" v="2723" actId="1038"/>
          <ac:spMkLst>
            <pc:docMk/>
            <pc:sldMk cId="3840402382" sldId="341"/>
            <ac:spMk id="158" creationId="{93C2DDBA-86C0-413C-B394-EA6E111A5EAE}"/>
          </ac:spMkLst>
        </pc:spChg>
        <pc:spChg chg="mod">
          <ac:chgData name="edisson giovanni zuñiga lopez" userId="3cdbe93a9c892be1" providerId="LiveId" clId="{F99FB765-902D-4822-98B9-0B529EC5FF40}" dt="2021-02-15T03:18:09.312" v="2723" actId="1038"/>
          <ac:spMkLst>
            <pc:docMk/>
            <pc:sldMk cId="3840402382" sldId="341"/>
            <ac:spMk id="159" creationId="{51A490FC-2DE1-4A3B-8B6A-946B6485D0D4}"/>
          </ac:spMkLst>
        </pc:spChg>
        <pc:spChg chg="del mod">
          <ac:chgData name="edisson giovanni zuñiga lopez" userId="3cdbe93a9c892be1" providerId="LiveId" clId="{F99FB765-902D-4822-98B9-0B529EC5FF40}" dt="2021-02-15T04:20:19.384" v="3257" actId="478"/>
          <ac:spMkLst>
            <pc:docMk/>
            <pc:sldMk cId="3840402382" sldId="341"/>
            <ac:spMk id="162" creationId="{5D68D5CA-B0D9-4F54-99CC-C5DBD250C5C5}"/>
          </ac:spMkLst>
        </pc:spChg>
        <pc:spChg chg="mod">
          <ac:chgData name="edisson giovanni zuñiga lopez" userId="3cdbe93a9c892be1" providerId="LiveId" clId="{F99FB765-902D-4822-98B9-0B529EC5FF40}" dt="2021-02-15T03:00:24.091" v="2048" actId="1037"/>
          <ac:spMkLst>
            <pc:docMk/>
            <pc:sldMk cId="3840402382" sldId="341"/>
            <ac:spMk id="163" creationId="{5F32B2E8-BA21-4A16-80AD-E6A1D93E733D}"/>
          </ac:spMkLst>
        </pc:spChg>
        <pc:spChg chg="mod">
          <ac:chgData name="edisson giovanni zuñiga lopez" userId="3cdbe93a9c892be1" providerId="LiveId" clId="{F99FB765-902D-4822-98B9-0B529EC5FF40}" dt="2021-02-15T03:00:24.091" v="2048" actId="1037"/>
          <ac:spMkLst>
            <pc:docMk/>
            <pc:sldMk cId="3840402382" sldId="341"/>
            <ac:spMk id="164" creationId="{965ACC92-25C0-4611-9734-9B5424EE2149}"/>
          </ac:spMkLst>
        </pc:spChg>
        <pc:spChg chg="mod">
          <ac:chgData name="edisson giovanni zuñiga lopez" userId="3cdbe93a9c892be1" providerId="LiveId" clId="{F99FB765-902D-4822-98B9-0B529EC5FF40}" dt="2021-02-15T03:00:24.091" v="2048" actId="1037"/>
          <ac:spMkLst>
            <pc:docMk/>
            <pc:sldMk cId="3840402382" sldId="341"/>
            <ac:spMk id="165" creationId="{DEB5DFA7-1364-429F-AB28-407AEB1A17FF}"/>
          </ac:spMkLst>
        </pc:spChg>
        <pc:spChg chg="del mod">
          <ac:chgData name="edisson giovanni zuñiga lopez" userId="3cdbe93a9c892be1" providerId="LiveId" clId="{F99FB765-902D-4822-98B9-0B529EC5FF40}" dt="2021-02-15T03:08:08.480" v="2227"/>
          <ac:spMkLst>
            <pc:docMk/>
            <pc:sldMk cId="3840402382" sldId="341"/>
            <ac:spMk id="171" creationId="{9286866A-76C5-4636-8142-716062526A05}"/>
          </ac:spMkLst>
        </pc:spChg>
        <pc:spChg chg="mod">
          <ac:chgData name="edisson giovanni zuñiga lopez" userId="3cdbe93a9c892be1" providerId="LiveId" clId="{F99FB765-902D-4822-98B9-0B529EC5FF40}" dt="2021-02-15T04:29:53.862" v="3496" actId="1076"/>
          <ac:spMkLst>
            <pc:docMk/>
            <pc:sldMk cId="3840402382" sldId="341"/>
            <ac:spMk id="172" creationId="{E8A1CDB5-1E24-46D1-9A48-55C31513DDA8}"/>
          </ac:spMkLst>
        </pc:spChg>
        <pc:spChg chg="add del mod">
          <ac:chgData name="edisson giovanni zuñiga lopez" userId="3cdbe93a9c892be1" providerId="LiveId" clId="{F99FB765-902D-4822-98B9-0B529EC5FF40}" dt="2021-02-15T04:04:39.054" v="2778" actId="478"/>
          <ac:spMkLst>
            <pc:docMk/>
            <pc:sldMk cId="3840402382" sldId="341"/>
            <ac:spMk id="174" creationId="{67B98624-C735-440F-B14D-C81CDAF12C11}"/>
          </ac:spMkLst>
        </pc:spChg>
        <pc:spChg chg="mod">
          <ac:chgData name="edisson giovanni zuñiga lopez" userId="3cdbe93a9c892be1" providerId="LiveId" clId="{F99FB765-902D-4822-98B9-0B529EC5FF40}" dt="2021-02-15T03:08:23.527" v="2229" actId="1076"/>
          <ac:spMkLst>
            <pc:docMk/>
            <pc:sldMk cId="3840402382" sldId="341"/>
            <ac:spMk id="176" creationId="{78332B4E-6070-4A5C-89ED-3355067236A0}"/>
          </ac:spMkLst>
        </pc:spChg>
        <pc:spChg chg="add mod">
          <ac:chgData name="edisson giovanni zuñiga lopez" userId="3cdbe93a9c892be1" providerId="LiveId" clId="{F99FB765-902D-4822-98B9-0B529EC5FF40}" dt="2021-02-15T03:18:50.968" v="2734" actId="1076"/>
          <ac:spMkLst>
            <pc:docMk/>
            <pc:sldMk cId="3840402382" sldId="341"/>
            <ac:spMk id="177" creationId="{59E81690-6D16-4A03-AB3B-0BB012432AFD}"/>
          </ac:spMkLst>
        </pc:spChg>
        <pc:spChg chg="add del mod">
          <ac:chgData name="edisson giovanni zuñiga lopez" userId="3cdbe93a9c892be1" providerId="LiveId" clId="{F99FB765-902D-4822-98B9-0B529EC5FF40}" dt="2021-02-15T03:08:08.480" v="2225" actId="478"/>
          <ac:spMkLst>
            <pc:docMk/>
            <pc:sldMk cId="3840402382" sldId="341"/>
            <ac:spMk id="178" creationId="{C821FA8A-A973-4BB4-B8F9-BE2B521BD6F2}"/>
          </ac:spMkLst>
        </pc:spChg>
        <pc:spChg chg="mod">
          <ac:chgData name="edisson giovanni zuñiga lopez" userId="3cdbe93a9c892be1" providerId="LiveId" clId="{F99FB765-902D-4822-98B9-0B529EC5FF40}" dt="2021-02-15T03:00:24.091" v="2048" actId="1037"/>
          <ac:spMkLst>
            <pc:docMk/>
            <pc:sldMk cId="3840402382" sldId="341"/>
            <ac:spMk id="181" creationId="{0FA0EDCE-4E9C-471E-817C-F72FADEAEFD2}"/>
          </ac:spMkLst>
        </pc:spChg>
        <pc:spChg chg="add mod">
          <ac:chgData name="edisson giovanni zuñiga lopez" userId="3cdbe93a9c892be1" providerId="LiveId" clId="{F99FB765-902D-4822-98B9-0B529EC5FF40}" dt="2021-02-15T03:19:02.380" v="2741" actId="1035"/>
          <ac:spMkLst>
            <pc:docMk/>
            <pc:sldMk cId="3840402382" sldId="341"/>
            <ac:spMk id="182" creationId="{65E4212E-C8E7-44EF-A5F5-875EE0C3B50C}"/>
          </ac:spMkLst>
        </pc:spChg>
        <pc:spChg chg="add mod">
          <ac:chgData name="edisson giovanni zuñiga lopez" userId="3cdbe93a9c892be1" providerId="LiveId" clId="{F99FB765-902D-4822-98B9-0B529EC5FF40}" dt="2021-02-15T04:29:48.808" v="3495" actId="14100"/>
          <ac:spMkLst>
            <pc:docMk/>
            <pc:sldMk cId="3840402382" sldId="341"/>
            <ac:spMk id="184" creationId="{D9D02894-5BA4-4143-A2DE-C0A22BC1DFD6}"/>
          </ac:spMkLst>
        </pc:spChg>
        <pc:spChg chg="add mod">
          <ac:chgData name="edisson giovanni zuñiga lopez" userId="3cdbe93a9c892be1" providerId="LiveId" clId="{F99FB765-902D-4822-98B9-0B529EC5FF40}" dt="2021-02-15T03:19:14.633" v="2743" actId="14100"/>
          <ac:spMkLst>
            <pc:docMk/>
            <pc:sldMk cId="3840402382" sldId="341"/>
            <ac:spMk id="185" creationId="{27D8576F-8846-4F00-8AD8-5F22C429B9D4}"/>
          </ac:spMkLst>
        </pc:spChg>
        <pc:spChg chg="add mod">
          <ac:chgData name="edisson giovanni zuñiga lopez" userId="3cdbe93a9c892be1" providerId="LiveId" clId="{F99FB765-902D-4822-98B9-0B529EC5FF40}" dt="2021-02-15T04:40:34.336" v="3854" actId="1038"/>
          <ac:spMkLst>
            <pc:docMk/>
            <pc:sldMk cId="3840402382" sldId="341"/>
            <ac:spMk id="194" creationId="{E3101443-4344-4EAE-B69D-17972A40D42A}"/>
          </ac:spMkLst>
        </pc:spChg>
        <pc:spChg chg="del mod">
          <ac:chgData name="edisson giovanni zuñiga lopez" userId="3cdbe93a9c892be1" providerId="LiveId" clId="{F99FB765-902D-4822-98B9-0B529EC5FF40}" dt="2021-02-15T04:36:07.951" v="3670" actId="478"/>
          <ac:spMkLst>
            <pc:docMk/>
            <pc:sldMk cId="3840402382" sldId="341"/>
            <ac:spMk id="197" creationId="{A9856662-EEC5-4EDC-A00D-1CCE6E3C2A01}"/>
          </ac:spMkLst>
        </pc:spChg>
        <pc:spChg chg="add mod">
          <ac:chgData name="edisson giovanni zuñiga lopez" userId="3cdbe93a9c892be1" providerId="LiveId" clId="{F99FB765-902D-4822-98B9-0B529EC5FF40}" dt="2021-02-15T04:27:34.617" v="3480" actId="207"/>
          <ac:spMkLst>
            <pc:docMk/>
            <pc:sldMk cId="3840402382" sldId="341"/>
            <ac:spMk id="206" creationId="{946851A0-A4CB-4191-88F6-407680EFEAC9}"/>
          </ac:spMkLst>
        </pc:spChg>
        <pc:spChg chg="add mod">
          <ac:chgData name="edisson giovanni zuñiga lopez" userId="3cdbe93a9c892be1" providerId="LiveId" clId="{F99FB765-902D-4822-98B9-0B529EC5FF40}" dt="2021-02-15T04:30:19.188" v="3500" actId="207"/>
          <ac:spMkLst>
            <pc:docMk/>
            <pc:sldMk cId="3840402382" sldId="341"/>
            <ac:spMk id="207" creationId="{BE9F7CF1-88CC-4ADE-9D7C-5622D2A247D7}"/>
          </ac:spMkLst>
        </pc:spChg>
        <pc:spChg chg="add mod">
          <ac:chgData name="edisson giovanni zuñiga lopez" userId="3cdbe93a9c892be1" providerId="LiveId" clId="{F99FB765-902D-4822-98B9-0B529EC5FF40}" dt="2021-02-15T04:40:34.336" v="3854" actId="1038"/>
          <ac:spMkLst>
            <pc:docMk/>
            <pc:sldMk cId="3840402382" sldId="341"/>
            <ac:spMk id="208" creationId="{0A737E29-FC4E-4E92-85DD-F2CD247A8CFF}"/>
          </ac:spMkLst>
        </pc:spChg>
        <pc:spChg chg="add del mod">
          <ac:chgData name="edisson giovanni zuñiga lopez" userId="3cdbe93a9c892be1" providerId="LiveId" clId="{F99FB765-902D-4822-98B9-0B529EC5FF40}" dt="2021-02-15T04:19:48.799" v="3239" actId="478"/>
          <ac:spMkLst>
            <pc:docMk/>
            <pc:sldMk cId="3840402382" sldId="341"/>
            <ac:spMk id="221" creationId="{2EEBBB16-C8D2-4F8B-99F6-3A1935F3955E}"/>
          </ac:spMkLst>
        </pc:spChg>
        <pc:spChg chg="mod">
          <ac:chgData name="edisson giovanni zuñiga lopez" userId="3cdbe93a9c892be1" providerId="LiveId" clId="{F99FB765-902D-4822-98B9-0B529EC5FF40}" dt="2021-02-15T04:40:34.336" v="3854" actId="1038"/>
          <ac:spMkLst>
            <pc:docMk/>
            <pc:sldMk cId="3840402382" sldId="341"/>
            <ac:spMk id="225" creationId="{35283167-B366-4C78-B9BF-EB28B1E559E4}"/>
          </ac:spMkLst>
        </pc:spChg>
        <pc:spChg chg="add mod">
          <ac:chgData name="edisson giovanni zuñiga lopez" userId="3cdbe93a9c892be1" providerId="LiveId" clId="{F99FB765-902D-4822-98B9-0B529EC5FF40}" dt="2021-02-15T04:25:11.129" v="3457" actId="207"/>
          <ac:spMkLst>
            <pc:docMk/>
            <pc:sldMk cId="3840402382" sldId="341"/>
            <ac:spMk id="226" creationId="{7F6D40BC-29F0-4978-A7F9-E543425449E4}"/>
          </ac:spMkLst>
        </pc:spChg>
        <pc:spChg chg="mod">
          <ac:chgData name="edisson giovanni zuñiga lopez" userId="3cdbe93a9c892be1" providerId="LiveId" clId="{F99FB765-902D-4822-98B9-0B529EC5FF40}" dt="2021-02-15T04:17:27.629" v="3087"/>
          <ac:spMkLst>
            <pc:docMk/>
            <pc:sldMk cId="3840402382" sldId="341"/>
            <ac:spMk id="228" creationId="{B90A08CE-F876-4648-B0F7-B78A8778311E}"/>
          </ac:spMkLst>
        </pc:spChg>
        <pc:spChg chg="del mod">
          <ac:chgData name="edisson giovanni zuñiga lopez" userId="3cdbe93a9c892be1" providerId="LiveId" clId="{F99FB765-902D-4822-98B9-0B529EC5FF40}" dt="2021-02-15T04:19:53.759" v="3244" actId="478"/>
          <ac:spMkLst>
            <pc:docMk/>
            <pc:sldMk cId="3840402382" sldId="341"/>
            <ac:spMk id="231" creationId="{858D5DF7-0030-4C65-A16E-B97A7089A44F}"/>
          </ac:spMkLst>
        </pc:spChg>
        <pc:spChg chg="mod">
          <ac:chgData name="edisson giovanni zuñiga lopez" userId="3cdbe93a9c892be1" providerId="LiveId" clId="{F99FB765-902D-4822-98B9-0B529EC5FF40}" dt="2021-02-15T04:17:27.629" v="3087"/>
          <ac:spMkLst>
            <pc:docMk/>
            <pc:sldMk cId="3840402382" sldId="341"/>
            <ac:spMk id="232" creationId="{4CABF5A0-0B8C-45AE-B22C-7B09F9936A34}"/>
          </ac:spMkLst>
        </pc:spChg>
        <pc:spChg chg="add mod">
          <ac:chgData name="edisson giovanni zuñiga lopez" userId="3cdbe93a9c892be1" providerId="LiveId" clId="{F99FB765-902D-4822-98B9-0B529EC5FF40}" dt="2021-02-15T04:19:44.903" v="3238"/>
          <ac:spMkLst>
            <pc:docMk/>
            <pc:sldMk cId="3840402382" sldId="341"/>
            <ac:spMk id="233" creationId="{4237D0F7-DC7C-4230-AB42-DA772CDFFC4A}"/>
          </ac:spMkLst>
        </pc:spChg>
        <pc:spChg chg="add mod">
          <ac:chgData name="edisson giovanni zuñiga lopez" userId="3cdbe93a9c892be1" providerId="LiveId" clId="{F99FB765-902D-4822-98B9-0B529EC5FF40}" dt="2021-02-15T04:40:34.336" v="3854" actId="1038"/>
          <ac:spMkLst>
            <pc:docMk/>
            <pc:sldMk cId="3840402382" sldId="341"/>
            <ac:spMk id="236" creationId="{6E6F6A9A-CCA6-48E8-8552-EE72EB3F9543}"/>
          </ac:spMkLst>
        </pc:spChg>
        <pc:spChg chg="del mod">
          <ac:chgData name="edisson giovanni zuñiga lopez" userId="3cdbe93a9c892be1" providerId="LiveId" clId="{F99FB765-902D-4822-98B9-0B529EC5FF40}" dt="2021-02-15T04:20:19.384" v="3257" actId="478"/>
          <ac:spMkLst>
            <pc:docMk/>
            <pc:sldMk cId="3840402382" sldId="341"/>
            <ac:spMk id="238" creationId="{301F5EB7-C777-488A-852B-4646BF4B75D5}"/>
          </ac:spMkLst>
        </pc:spChg>
        <pc:spChg chg="del mod">
          <ac:chgData name="edisson giovanni zuñiga lopez" userId="3cdbe93a9c892be1" providerId="LiveId" clId="{F99FB765-902D-4822-98B9-0B529EC5FF40}" dt="2021-02-15T04:20:19.384" v="3257" actId="478"/>
          <ac:spMkLst>
            <pc:docMk/>
            <pc:sldMk cId="3840402382" sldId="341"/>
            <ac:spMk id="239" creationId="{25C60FF0-DDCC-41F4-9CBE-E49B3598D9D8}"/>
          </ac:spMkLst>
        </pc:spChg>
        <pc:spChg chg="del mod">
          <ac:chgData name="edisson giovanni zuñiga lopez" userId="3cdbe93a9c892be1" providerId="LiveId" clId="{F99FB765-902D-4822-98B9-0B529EC5FF40}" dt="2021-02-15T02:48:58.844" v="1398" actId="478"/>
          <ac:spMkLst>
            <pc:docMk/>
            <pc:sldMk cId="3840402382" sldId="341"/>
            <ac:spMk id="258" creationId="{DB0BDB01-E725-44EC-AD03-FD62DB8C326B}"/>
          </ac:spMkLst>
        </pc:spChg>
        <pc:spChg chg="del mod">
          <ac:chgData name="edisson giovanni zuñiga lopez" userId="3cdbe93a9c892be1" providerId="LiveId" clId="{F99FB765-902D-4822-98B9-0B529EC5FF40}" dt="2021-02-15T04:24:04.584" v="3441" actId="478"/>
          <ac:spMkLst>
            <pc:docMk/>
            <pc:sldMk cId="3840402382" sldId="341"/>
            <ac:spMk id="259" creationId="{8E1391F5-78C6-4F83-9AEE-2A5CF8F06462}"/>
          </ac:spMkLst>
        </pc:spChg>
        <pc:spChg chg="add mod">
          <ac:chgData name="edisson giovanni zuñiga lopez" userId="3cdbe93a9c892be1" providerId="LiveId" clId="{F99FB765-902D-4822-98B9-0B529EC5FF40}" dt="2021-02-15T04:32:27.311" v="3571" actId="1076"/>
          <ac:spMkLst>
            <pc:docMk/>
            <pc:sldMk cId="3840402382" sldId="341"/>
            <ac:spMk id="260" creationId="{CC86FA6D-581A-4FB3-AFDD-304DA045D0BF}"/>
          </ac:spMkLst>
        </pc:spChg>
        <pc:spChg chg="add mod">
          <ac:chgData name="edisson giovanni zuñiga lopez" userId="3cdbe93a9c892be1" providerId="LiveId" clId="{F99FB765-902D-4822-98B9-0B529EC5FF40}" dt="2021-02-15T04:40:34.336" v="3854" actId="1038"/>
          <ac:spMkLst>
            <pc:docMk/>
            <pc:sldMk cId="3840402382" sldId="341"/>
            <ac:spMk id="261" creationId="{BB310F7E-025C-45FC-9085-B8D6E5D3CF2A}"/>
          </ac:spMkLst>
        </pc:spChg>
        <pc:spChg chg="mod">
          <ac:chgData name="edisson giovanni zuñiga lopez" userId="3cdbe93a9c892be1" providerId="LiveId" clId="{F99FB765-902D-4822-98B9-0B529EC5FF40}" dt="2021-02-15T04:40:23.814" v="3845" actId="1076"/>
          <ac:spMkLst>
            <pc:docMk/>
            <pc:sldMk cId="3840402382" sldId="341"/>
            <ac:spMk id="262" creationId="{9694FB62-56D7-4D20-8A36-6AD82068C303}"/>
          </ac:spMkLst>
        </pc:spChg>
        <pc:spChg chg="mod">
          <ac:chgData name="edisson giovanni zuñiga lopez" userId="3cdbe93a9c892be1" providerId="LiveId" clId="{F99FB765-902D-4822-98B9-0B529EC5FF40}" dt="2021-02-15T04:23:28.123" v="3434" actId="1035"/>
          <ac:spMkLst>
            <pc:docMk/>
            <pc:sldMk cId="3840402382" sldId="341"/>
            <ac:spMk id="266" creationId="{0B3D14C2-5096-4AFB-B970-28F29BA3BA20}"/>
          </ac:spMkLst>
        </pc:spChg>
        <pc:spChg chg="add del mod">
          <ac:chgData name="edisson giovanni zuñiga lopez" userId="3cdbe93a9c892be1" providerId="LiveId" clId="{F99FB765-902D-4822-98B9-0B529EC5FF40}" dt="2021-02-15T04:33:14.471" v="3600" actId="478"/>
          <ac:spMkLst>
            <pc:docMk/>
            <pc:sldMk cId="3840402382" sldId="341"/>
            <ac:spMk id="282" creationId="{0FD9D3B2-61A2-426E-BE35-4B924250208A}"/>
          </ac:spMkLst>
        </pc:spChg>
        <pc:spChg chg="add del mod">
          <ac:chgData name="edisson giovanni zuñiga lopez" userId="3cdbe93a9c892be1" providerId="LiveId" clId="{F99FB765-902D-4822-98B9-0B529EC5FF40}" dt="2021-02-15T04:35:17.039" v="3635" actId="478"/>
          <ac:spMkLst>
            <pc:docMk/>
            <pc:sldMk cId="3840402382" sldId="341"/>
            <ac:spMk id="286" creationId="{B2FF5EAA-9C42-48FD-B4E1-6A7B6F8BA2D6}"/>
          </ac:spMkLst>
        </pc:spChg>
        <pc:spChg chg="add mod">
          <ac:chgData name="edisson giovanni zuñiga lopez" userId="3cdbe93a9c892be1" providerId="LiveId" clId="{F99FB765-902D-4822-98B9-0B529EC5FF40}" dt="2021-02-15T04:55:56.370" v="4432" actId="1038"/>
          <ac:spMkLst>
            <pc:docMk/>
            <pc:sldMk cId="3840402382" sldId="341"/>
            <ac:spMk id="287" creationId="{21902A99-90BB-4C89-96B7-BC8E5CBF9D58}"/>
          </ac:spMkLst>
        </pc:spChg>
        <pc:spChg chg="mod">
          <ac:chgData name="edisson giovanni zuñiga lopez" userId="3cdbe93a9c892be1" providerId="LiveId" clId="{F99FB765-902D-4822-98B9-0B529EC5FF40}" dt="2021-02-15T04:40:34.336" v="3854" actId="1038"/>
          <ac:spMkLst>
            <pc:docMk/>
            <pc:sldMk cId="3840402382" sldId="341"/>
            <ac:spMk id="293" creationId="{663F8D91-2B95-4898-B557-4F9BEBE09F6C}"/>
          </ac:spMkLst>
        </pc:spChg>
        <pc:spChg chg="add mod">
          <ac:chgData name="edisson giovanni zuñiga lopez" userId="3cdbe93a9c892be1" providerId="LiveId" clId="{F99FB765-902D-4822-98B9-0B529EC5FF40}" dt="2021-02-15T04:41:39.742" v="3890" actId="207"/>
          <ac:spMkLst>
            <pc:docMk/>
            <pc:sldMk cId="3840402382" sldId="341"/>
            <ac:spMk id="310" creationId="{84997639-168D-460A-B937-4158230F756E}"/>
          </ac:spMkLst>
        </pc:spChg>
        <pc:spChg chg="add mod">
          <ac:chgData name="edisson giovanni zuñiga lopez" userId="3cdbe93a9c892be1" providerId="LiveId" clId="{F99FB765-902D-4822-98B9-0B529EC5FF40}" dt="2021-02-15T04:42:40.244" v="3900" actId="1037"/>
          <ac:spMkLst>
            <pc:docMk/>
            <pc:sldMk cId="3840402382" sldId="341"/>
            <ac:spMk id="311" creationId="{ABFAB9EB-22D8-484F-B5D6-18305F926649}"/>
          </ac:spMkLst>
        </pc:spChg>
        <pc:spChg chg="del mod">
          <ac:chgData name="edisson giovanni zuñiga lopez" userId="3cdbe93a9c892be1" providerId="LiveId" clId="{F99FB765-902D-4822-98B9-0B529EC5FF40}" dt="2021-02-15T03:02:00.522" v="2114" actId="478"/>
          <ac:spMkLst>
            <pc:docMk/>
            <pc:sldMk cId="3840402382" sldId="341"/>
            <ac:spMk id="313" creationId="{FA187395-B0B1-4345-A4CD-D7A732F1C918}"/>
          </ac:spMkLst>
        </pc:spChg>
        <pc:spChg chg="del mod">
          <ac:chgData name="edisson giovanni zuñiga lopez" userId="3cdbe93a9c892be1" providerId="LiveId" clId="{F99FB765-902D-4822-98B9-0B529EC5FF40}" dt="2021-02-15T04:09:58.605" v="2980" actId="478"/>
          <ac:spMkLst>
            <pc:docMk/>
            <pc:sldMk cId="3840402382" sldId="341"/>
            <ac:spMk id="315" creationId="{0D299FED-F1F4-441B-BCFF-407209E953DE}"/>
          </ac:spMkLst>
        </pc:spChg>
        <pc:spChg chg="del mod ord">
          <ac:chgData name="edisson giovanni zuñiga lopez" userId="3cdbe93a9c892be1" providerId="LiveId" clId="{F99FB765-902D-4822-98B9-0B529EC5FF40}" dt="2021-02-15T04:07:46.272" v="2900" actId="478"/>
          <ac:spMkLst>
            <pc:docMk/>
            <pc:sldMk cId="3840402382" sldId="341"/>
            <ac:spMk id="318" creationId="{0DEC70AC-1339-4E1C-B0EA-72115BAB0D31}"/>
          </ac:spMkLst>
        </pc:spChg>
        <pc:spChg chg="mod">
          <ac:chgData name="edisson giovanni zuñiga lopez" userId="3cdbe93a9c892be1" providerId="LiveId" clId="{F99FB765-902D-4822-98B9-0B529EC5FF40}" dt="2021-02-15T04:27:21.174" v="3477" actId="207"/>
          <ac:spMkLst>
            <pc:docMk/>
            <pc:sldMk cId="3840402382" sldId="341"/>
            <ac:spMk id="319" creationId="{D24B3AC3-3957-402C-9247-18FFC449AF39}"/>
          </ac:spMkLst>
        </pc:spChg>
        <pc:spChg chg="mod">
          <ac:chgData name="edisson giovanni zuñiga lopez" userId="3cdbe93a9c892be1" providerId="LiveId" clId="{F99FB765-902D-4822-98B9-0B529EC5FF40}" dt="2021-02-15T04:25:11.129" v="3457" actId="207"/>
          <ac:spMkLst>
            <pc:docMk/>
            <pc:sldMk cId="3840402382" sldId="341"/>
            <ac:spMk id="325" creationId="{4D80E8C1-7C69-45BA-A5DD-FFFD1BC4E567}"/>
          </ac:spMkLst>
        </pc:spChg>
        <pc:spChg chg="mod">
          <ac:chgData name="edisson giovanni zuñiga lopez" userId="3cdbe93a9c892be1" providerId="LiveId" clId="{F99FB765-902D-4822-98B9-0B529EC5FF40}" dt="2021-02-15T04:25:11.129" v="3457" actId="207"/>
          <ac:spMkLst>
            <pc:docMk/>
            <pc:sldMk cId="3840402382" sldId="341"/>
            <ac:spMk id="326" creationId="{22CB564E-5C65-4302-A246-A20A919E0060}"/>
          </ac:spMkLst>
        </pc:spChg>
        <pc:spChg chg="mod">
          <ac:chgData name="edisson giovanni zuñiga lopez" userId="3cdbe93a9c892be1" providerId="LiveId" clId="{F99FB765-902D-4822-98B9-0B529EC5FF40}" dt="2021-02-15T04:25:11.129" v="3457" actId="207"/>
          <ac:spMkLst>
            <pc:docMk/>
            <pc:sldMk cId="3840402382" sldId="341"/>
            <ac:spMk id="337" creationId="{682D7B87-C241-4D7B-8415-C2881EA42939}"/>
          </ac:spMkLst>
        </pc:spChg>
        <pc:spChg chg="mod">
          <ac:chgData name="edisson giovanni zuñiga lopez" userId="3cdbe93a9c892be1" providerId="LiveId" clId="{F99FB765-902D-4822-98B9-0B529EC5FF40}" dt="2021-02-15T04:25:11.129" v="3457" actId="207"/>
          <ac:spMkLst>
            <pc:docMk/>
            <pc:sldMk cId="3840402382" sldId="341"/>
            <ac:spMk id="339" creationId="{069CAE55-CABB-4A69-9580-8EA875555A16}"/>
          </ac:spMkLst>
        </pc:spChg>
        <pc:spChg chg="mod">
          <ac:chgData name="edisson giovanni zuñiga lopez" userId="3cdbe93a9c892be1" providerId="LiveId" clId="{F99FB765-902D-4822-98B9-0B529EC5FF40}" dt="2021-02-15T04:35:27.956" v="3641" actId="1036"/>
          <ac:spMkLst>
            <pc:docMk/>
            <pc:sldMk cId="3840402382" sldId="341"/>
            <ac:spMk id="342" creationId="{DEC704D5-305E-453E-AE59-5D49F306F64D}"/>
          </ac:spMkLst>
        </pc:spChg>
        <pc:spChg chg="del mod">
          <ac:chgData name="edisson giovanni zuñiga lopez" userId="3cdbe93a9c892be1" providerId="LiveId" clId="{F99FB765-902D-4822-98B9-0B529EC5FF40}" dt="2021-02-15T02:48:08.773" v="1365" actId="478"/>
          <ac:spMkLst>
            <pc:docMk/>
            <pc:sldMk cId="3840402382" sldId="341"/>
            <ac:spMk id="343" creationId="{D7F1EFD8-7642-4572-8078-9FD5E280727D}"/>
          </ac:spMkLst>
        </pc:spChg>
        <pc:spChg chg="mod">
          <ac:chgData name="edisson giovanni zuñiga lopez" userId="3cdbe93a9c892be1" providerId="LiveId" clId="{F99FB765-902D-4822-98B9-0B529EC5FF40}" dt="2021-02-15T04:30:19.188" v="3500" actId="207"/>
          <ac:spMkLst>
            <pc:docMk/>
            <pc:sldMk cId="3840402382" sldId="341"/>
            <ac:spMk id="358" creationId="{6E55117E-F869-4852-8F42-94FE9A44B139}"/>
          </ac:spMkLst>
        </pc:spChg>
        <pc:spChg chg="del mod">
          <ac:chgData name="edisson giovanni zuñiga lopez" userId="3cdbe93a9c892be1" providerId="LiveId" clId="{F99FB765-902D-4822-98B9-0B529EC5FF40}" dt="2021-02-15T04:09:58.605" v="2980" actId="478"/>
          <ac:spMkLst>
            <pc:docMk/>
            <pc:sldMk cId="3840402382" sldId="341"/>
            <ac:spMk id="361" creationId="{53DBF8B7-DBAC-4CF5-AACE-B5941BBDA6A3}"/>
          </ac:spMkLst>
        </pc:spChg>
        <pc:spChg chg="mod">
          <ac:chgData name="edisson giovanni zuñiga lopez" userId="3cdbe93a9c892be1" providerId="LiveId" clId="{F99FB765-902D-4822-98B9-0B529EC5FF40}" dt="2021-02-15T03:18:09.312" v="2723" actId="1038"/>
          <ac:spMkLst>
            <pc:docMk/>
            <pc:sldMk cId="3840402382" sldId="341"/>
            <ac:spMk id="367" creationId="{44C8B3A5-115D-4839-ACAA-6BEC34C60E39}"/>
          </ac:spMkLst>
        </pc:spChg>
        <pc:spChg chg="mod">
          <ac:chgData name="edisson giovanni zuñiga lopez" userId="3cdbe93a9c892be1" providerId="LiveId" clId="{F99FB765-902D-4822-98B9-0B529EC5FF40}" dt="2021-02-15T03:18:09.312" v="2723" actId="1038"/>
          <ac:spMkLst>
            <pc:docMk/>
            <pc:sldMk cId="3840402382" sldId="341"/>
            <ac:spMk id="368" creationId="{11DFC35A-4E7E-4A10-9DC6-92B87FC7C1F1}"/>
          </ac:spMkLst>
        </pc:spChg>
        <pc:spChg chg="mod">
          <ac:chgData name="edisson giovanni zuñiga lopez" userId="3cdbe93a9c892be1" providerId="LiveId" clId="{F99FB765-902D-4822-98B9-0B529EC5FF40}" dt="2021-02-15T04:19:51.616" v="3243" actId="20577"/>
          <ac:spMkLst>
            <pc:docMk/>
            <pc:sldMk cId="3840402382" sldId="341"/>
            <ac:spMk id="369" creationId="{6FD0DB86-6850-4C37-8AA6-29F6A4110A76}"/>
          </ac:spMkLst>
        </pc:spChg>
        <pc:spChg chg="mod">
          <ac:chgData name="edisson giovanni zuñiga lopez" userId="3cdbe93a9c892be1" providerId="LiveId" clId="{F99FB765-902D-4822-98B9-0B529EC5FF40}" dt="2021-02-15T03:00:09.803" v="2037" actId="1038"/>
          <ac:spMkLst>
            <pc:docMk/>
            <pc:sldMk cId="3840402382" sldId="341"/>
            <ac:spMk id="371" creationId="{45DDF130-3F0E-4DBE-9821-6A968227A24B}"/>
          </ac:spMkLst>
        </pc:spChg>
        <pc:spChg chg="mod">
          <ac:chgData name="edisson giovanni zuñiga lopez" userId="3cdbe93a9c892be1" providerId="LiveId" clId="{F99FB765-902D-4822-98B9-0B529EC5FF40}" dt="2021-02-15T03:00:09.803" v="2037" actId="1038"/>
          <ac:spMkLst>
            <pc:docMk/>
            <pc:sldMk cId="3840402382" sldId="341"/>
            <ac:spMk id="372" creationId="{1D392C9E-F209-4EE3-9231-A8285B673270}"/>
          </ac:spMkLst>
        </pc:spChg>
        <pc:spChg chg="mod">
          <ac:chgData name="edisson giovanni zuñiga lopez" userId="3cdbe93a9c892be1" providerId="LiveId" clId="{F99FB765-902D-4822-98B9-0B529EC5FF40}" dt="2021-02-15T04:19:59.776" v="3248" actId="20577"/>
          <ac:spMkLst>
            <pc:docMk/>
            <pc:sldMk cId="3840402382" sldId="341"/>
            <ac:spMk id="373" creationId="{21BCCD51-A990-45F9-867C-E27D0BA9AF42}"/>
          </ac:spMkLst>
        </pc:spChg>
        <pc:spChg chg="mod">
          <ac:chgData name="edisson giovanni zuñiga lopez" userId="3cdbe93a9c892be1" providerId="LiveId" clId="{F99FB765-902D-4822-98B9-0B529EC5FF40}" dt="2021-02-15T03:00:09.803" v="2037" actId="1038"/>
          <ac:spMkLst>
            <pc:docMk/>
            <pc:sldMk cId="3840402382" sldId="341"/>
            <ac:spMk id="375" creationId="{91A8DA7A-7B42-4186-B827-916A2C6A4B94}"/>
          </ac:spMkLst>
        </pc:spChg>
        <pc:spChg chg="mod">
          <ac:chgData name="edisson giovanni zuñiga lopez" userId="3cdbe93a9c892be1" providerId="LiveId" clId="{F99FB765-902D-4822-98B9-0B529EC5FF40}" dt="2021-02-15T03:00:09.803" v="2037" actId="1038"/>
          <ac:spMkLst>
            <pc:docMk/>
            <pc:sldMk cId="3840402382" sldId="341"/>
            <ac:spMk id="376" creationId="{5C79808C-A49A-446F-9D0C-2A2DE41FF2E7}"/>
          </ac:spMkLst>
        </pc:spChg>
        <pc:spChg chg="mod">
          <ac:chgData name="edisson giovanni zuñiga lopez" userId="3cdbe93a9c892be1" providerId="LiveId" clId="{F99FB765-902D-4822-98B9-0B529EC5FF40}" dt="2021-02-15T04:25:36.295" v="3463" actId="1076"/>
          <ac:spMkLst>
            <pc:docMk/>
            <pc:sldMk cId="3840402382" sldId="341"/>
            <ac:spMk id="377" creationId="{7A23EA9A-603F-4CC6-8FE1-8D27D8E8420D}"/>
          </ac:spMkLst>
        </pc:spChg>
        <pc:spChg chg="mod">
          <ac:chgData name="edisson giovanni zuñiga lopez" userId="3cdbe93a9c892be1" providerId="LiveId" clId="{F99FB765-902D-4822-98B9-0B529EC5FF40}" dt="2021-02-15T03:00:09.803" v="2037" actId="1038"/>
          <ac:spMkLst>
            <pc:docMk/>
            <pc:sldMk cId="3840402382" sldId="341"/>
            <ac:spMk id="379" creationId="{827F50D6-3F6E-45E2-A825-B5573EB60870}"/>
          </ac:spMkLst>
        </pc:spChg>
        <pc:spChg chg="mod">
          <ac:chgData name="edisson giovanni zuñiga lopez" userId="3cdbe93a9c892be1" providerId="LiveId" clId="{F99FB765-902D-4822-98B9-0B529EC5FF40}" dt="2021-02-15T03:00:09.803" v="2037" actId="1038"/>
          <ac:spMkLst>
            <pc:docMk/>
            <pc:sldMk cId="3840402382" sldId="341"/>
            <ac:spMk id="380" creationId="{CAA86A20-A182-4460-8D44-E50C1B9250B1}"/>
          </ac:spMkLst>
        </pc:spChg>
        <pc:spChg chg="mod">
          <ac:chgData name="edisson giovanni zuñiga lopez" userId="3cdbe93a9c892be1" providerId="LiveId" clId="{F99FB765-902D-4822-98B9-0B529EC5FF40}" dt="2021-02-15T04:25:48.009" v="3467" actId="113"/>
          <ac:spMkLst>
            <pc:docMk/>
            <pc:sldMk cId="3840402382" sldId="341"/>
            <ac:spMk id="381" creationId="{63607919-E7C6-4377-99CC-9961BA8BE379}"/>
          </ac:spMkLst>
        </pc:spChg>
        <pc:spChg chg="del mod">
          <ac:chgData name="edisson giovanni zuñiga lopez" userId="3cdbe93a9c892be1" providerId="LiveId" clId="{F99FB765-902D-4822-98B9-0B529EC5FF40}" dt="2021-02-15T04:08:34.982" v="2940" actId="478"/>
          <ac:spMkLst>
            <pc:docMk/>
            <pc:sldMk cId="3840402382" sldId="341"/>
            <ac:spMk id="382" creationId="{38E1711E-AA49-4896-9D31-79970CE2BAF1}"/>
          </ac:spMkLst>
        </pc:spChg>
        <pc:spChg chg="del mod">
          <ac:chgData name="edisson giovanni zuñiga lopez" userId="3cdbe93a9c892be1" providerId="LiveId" clId="{F99FB765-902D-4822-98B9-0B529EC5FF40}" dt="2021-02-15T03:01:57.103" v="2113" actId="478"/>
          <ac:spMkLst>
            <pc:docMk/>
            <pc:sldMk cId="3840402382" sldId="341"/>
            <ac:spMk id="383" creationId="{3B7F700B-F528-44FF-8E1F-41373AE118A2}"/>
          </ac:spMkLst>
        </pc:spChg>
        <pc:spChg chg="del mod">
          <ac:chgData name="edisson giovanni zuñiga lopez" userId="3cdbe93a9c892be1" providerId="LiveId" clId="{F99FB765-902D-4822-98B9-0B529EC5FF40}" dt="2021-02-15T03:02:00.522" v="2114" actId="478"/>
          <ac:spMkLst>
            <pc:docMk/>
            <pc:sldMk cId="3840402382" sldId="341"/>
            <ac:spMk id="384" creationId="{AAA0C5B9-FA71-4208-85DD-2B734CE11EBE}"/>
          </ac:spMkLst>
        </pc:spChg>
        <pc:spChg chg="add mod">
          <ac:chgData name="edisson giovanni zuñiga lopez" userId="3cdbe93a9c892be1" providerId="LiveId" clId="{F99FB765-902D-4822-98B9-0B529EC5FF40}" dt="2021-02-15T04:38:21.989" v="3776" actId="108"/>
          <ac:spMkLst>
            <pc:docMk/>
            <pc:sldMk cId="3840402382" sldId="341"/>
            <ac:spMk id="1034" creationId="{6BD2484A-5F8F-4DDE-BE06-F7778D113028}"/>
          </ac:spMkLst>
        </pc:spChg>
        <pc:grpChg chg="add mod">
          <ac:chgData name="edisson giovanni zuñiga lopez" userId="3cdbe93a9c892be1" providerId="LiveId" clId="{F99FB765-902D-4822-98B9-0B529EC5FF40}" dt="2021-02-15T02:53:14.710" v="1543" actId="164"/>
          <ac:grpSpMkLst>
            <pc:docMk/>
            <pc:sldMk cId="3840402382" sldId="341"/>
            <ac:grpSpMk id="30" creationId="{B0A920C6-0332-46A6-AD9E-6F3174D90192}"/>
          </ac:grpSpMkLst>
        </pc:grpChg>
        <pc:grpChg chg="del mod">
          <ac:chgData name="edisson giovanni zuñiga lopez" userId="3cdbe93a9c892be1" providerId="LiveId" clId="{F99FB765-902D-4822-98B9-0B529EC5FF40}" dt="2021-02-15T03:08:08.480" v="2225" actId="478"/>
          <ac:grpSpMkLst>
            <pc:docMk/>
            <pc:sldMk cId="3840402382" sldId="341"/>
            <ac:grpSpMk id="37" creationId="{7F977275-6828-49D0-81EA-75D2F90EAC54}"/>
          </ac:grpSpMkLst>
        </pc:grpChg>
        <pc:grpChg chg="add mod">
          <ac:chgData name="edisson giovanni zuñiga lopez" userId="3cdbe93a9c892be1" providerId="LiveId" clId="{F99FB765-902D-4822-98B9-0B529EC5FF40}" dt="2021-02-15T03:14:34.862" v="2603" actId="14100"/>
          <ac:grpSpMkLst>
            <pc:docMk/>
            <pc:sldMk cId="3840402382" sldId="341"/>
            <ac:grpSpMk id="45" creationId="{253AD0F2-387B-43A4-B131-38B8D5161472}"/>
          </ac:grpSpMkLst>
        </pc:grpChg>
        <pc:grpChg chg="add mod">
          <ac:chgData name="edisson giovanni zuñiga lopez" userId="3cdbe93a9c892be1" providerId="LiveId" clId="{F99FB765-902D-4822-98B9-0B529EC5FF40}" dt="2021-02-15T04:29:53.862" v="3496" actId="1076"/>
          <ac:grpSpMkLst>
            <pc:docMk/>
            <pc:sldMk cId="3840402382" sldId="341"/>
            <ac:grpSpMk id="46" creationId="{0004EA0D-D55B-4AEA-8193-E136014D1A3B}"/>
          </ac:grpSpMkLst>
        </pc:grpChg>
        <pc:grpChg chg="add del mod ord">
          <ac:chgData name="edisson giovanni zuñiga lopez" userId="3cdbe93a9c892be1" providerId="LiveId" clId="{F99FB765-902D-4822-98B9-0B529EC5FF40}" dt="2021-02-15T04:04:39.054" v="2778" actId="478"/>
          <ac:grpSpMkLst>
            <pc:docMk/>
            <pc:sldMk cId="3840402382" sldId="341"/>
            <ac:grpSpMk id="157" creationId="{4482DC84-CF23-4DFF-BE69-747C9F7006A5}"/>
          </ac:grpSpMkLst>
        </pc:grpChg>
        <pc:grpChg chg="add mod">
          <ac:chgData name="edisson giovanni zuñiga lopez" userId="3cdbe93a9c892be1" providerId="LiveId" clId="{F99FB765-902D-4822-98B9-0B529EC5FF40}" dt="2021-02-15T04:25:18.271" v="3458" actId="1076"/>
          <ac:grpSpMkLst>
            <pc:docMk/>
            <pc:sldMk cId="3840402382" sldId="341"/>
            <ac:grpSpMk id="227" creationId="{AC85DB17-E129-4C2F-94E1-F9435926AA20}"/>
          </ac:grpSpMkLst>
        </pc:grpChg>
        <pc:grpChg chg="mod">
          <ac:chgData name="edisson giovanni zuñiga lopez" userId="3cdbe93a9c892be1" providerId="LiveId" clId="{F99FB765-902D-4822-98B9-0B529EC5FF40}" dt="2021-02-15T04:25:26.014" v="3459" actId="1076"/>
          <ac:grpSpMkLst>
            <pc:docMk/>
            <pc:sldMk cId="3840402382" sldId="341"/>
            <ac:grpSpMk id="366" creationId="{630445E7-03F6-4B7F-A5E7-5B2EF1082B7B}"/>
          </ac:grpSpMkLst>
        </pc:grpChg>
        <pc:grpChg chg="mod">
          <ac:chgData name="edisson giovanni zuñiga lopez" userId="3cdbe93a9c892be1" providerId="LiveId" clId="{F99FB765-902D-4822-98B9-0B529EC5FF40}" dt="2021-02-15T04:25:28.743" v="3460" actId="1076"/>
          <ac:grpSpMkLst>
            <pc:docMk/>
            <pc:sldMk cId="3840402382" sldId="341"/>
            <ac:grpSpMk id="370" creationId="{806B3677-8091-4062-B07C-235956BED335}"/>
          </ac:grpSpMkLst>
        </pc:grpChg>
        <pc:grpChg chg="mod">
          <ac:chgData name="edisson giovanni zuñiga lopez" userId="3cdbe93a9c892be1" providerId="LiveId" clId="{F99FB765-902D-4822-98B9-0B529EC5FF40}" dt="2021-02-15T04:25:32.333" v="3461" actId="1076"/>
          <ac:grpSpMkLst>
            <pc:docMk/>
            <pc:sldMk cId="3840402382" sldId="341"/>
            <ac:grpSpMk id="374" creationId="{96B214D3-772F-4013-B1FE-894F4A38748E}"/>
          </ac:grpSpMkLst>
        </pc:grpChg>
        <pc:grpChg chg="mod">
          <ac:chgData name="edisson giovanni zuñiga lopez" userId="3cdbe93a9c892be1" providerId="LiveId" clId="{F99FB765-902D-4822-98B9-0B529EC5FF40}" dt="2021-02-15T04:25:39.159" v="3464" actId="1076"/>
          <ac:grpSpMkLst>
            <pc:docMk/>
            <pc:sldMk cId="3840402382" sldId="341"/>
            <ac:grpSpMk id="378" creationId="{4CAEDDFB-63CC-4061-B045-C3C69A201162}"/>
          </ac:grpSpMkLst>
        </pc:grpChg>
        <pc:graphicFrameChg chg="add del mod">
          <ac:chgData name="edisson giovanni zuñiga lopez" userId="3cdbe93a9c892be1" providerId="LiveId" clId="{F99FB765-902D-4822-98B9-0B529EC5FF40}" dt="2021-02-15T04:07:25.008" v="2847"/>
          <ac:graphicFrameMkLst>
            <pc:docMk/>
            <pc:sldMk cId="3840402382" sldId="341"/>
            <ac:graphicFrameMk id="66" creationId="{87F1209B-1EBC-470A-935C-843208FCC5B7}"/>
          </ac:graphicFrameMkLst>
        </pc:graphicFrameChg>
        <pc:picChg chg="mod">
          <ac:chgData name="edisson giovanni zuñiga lopez" userId="3cdbe93a9c892be1" providerId="LiveId" clId="{F99FB765-902D-4822-98B9-0B529EC5FF40}" dt="2021-02-15T04:36:36.358" v="3713" actId="1076"/>
          <ac:picMkLst>
            <pc:docMk/>
            <pc:sldMk cId="3840402382" sldId="341"/>
            <ac:picMk id="105" creationId="{28866137-50CE-40B1-AEF1-D2120AA9ABD5}"/>
          </ac:picMkLst>
        </pc:picChg>
        <pc:picChg chg="mod">
          <ac:chgData name="edisson giovanni zuñiga lopez" userId="3cdbe93a9c892be1" providerId="LiveId" clId="{F99FB765-902D-4822-98B9-0B529EC5FF40}" dt="2021-02-15T03:01:03.791" v="2106" actId="14100"/>
          <ac:picMkLst>
            <pc:docMk/>
            <pc:sldMk cId="3840402382" sldId="341"/>
            <ac:picMk id="108" creationId="{3D814E95-42E2-4139-8312-BDFD754037A1}"/>
          </ac:picMkLst>
        </pc:picChg>
        <pc:picChg chg="mod">
          <ac:chgData name="edisson giovanni zuñiga lopez" userId="3cdbe93a9c892be1" providerId="LiveId" clId="{F99FB765-902D-4822-98B9-0B529EC5FF40}" dt="2021-02-15T03:14:34.862" v="2603" actId="14100"/>
          <ac:picMkLst>
            <pc:docMk/>
            <pc:sldMk cId="3840402382" sldId="341"/>
            <ac:picMk id="125" creationId="{84BF3C6B-165D-46A3-BC70-025183BE0A1C}"/>
          </ac:picMkLst>
        </pc:picChg>
        <pc:picChg chg="mod">
          <ac:chgData name="edisson giovanni zuñiga lopez" userId="3cdbe93a9c892be1" providerId="LiveId" clId="{F99FB765-902D-4822-98B9-0B529EC5FF40}" dt="2021-02-15T03:00:24.091" v="2048" actId="1037"/>
          <ac:picMkLst>
            <pc:docMk/>
            <pc:sldMk cId="3840402382" sldId="341"/>
            <ac:picMk id="140" creationId="{EB5EF53E-16F9-44FD-B720-5B1C712DED4A}"/>
          </ac:picMkLst>
        </pc:picChg>
        <pc:picChg chg="add mod">
          <ac:chgData name="edisson giovanni zuñiga lopez" userId="3cdbe93a9c892be1" providerId="LiveId" clId="{F99FB765-902D-4822-98B9-0B529EC5FF40}" dt="2021-02-15T03:00:24.091" v="2048" actId="1037"/>
          <ac:picMkLst>
            <pc:docMk/>
            <pc:sldMk cId="3840402382" sldId="341"/>
            <ac:picMk id="142" creationId="{D5688597-5A79-4AA6-B981-C8509D1C7DE4}"/>
          </ac:picMkLst>
        </pc:picChg>
        <pc:picChg chg="add mod">
          <ac:chgData name="edisson giovanni zuñiga lopez" userId="3cdbe93a9c892be1" providerId="LiveId" clId="{F99FB765-902D-4822-98B9-0B529EC5FF40}" dt="2021-02-15T03:00:24.091" v="2048" actId="1037"/>
          <ac:picMkLst>
            <pc:docMk/>
            <pc:sldMk cId="3840402382" sldId="341"/>
            <ac:picMk id="143" creationId="{5403A677-0477-41D4-9901-D87F1E8DC91F}"/>
          </ac:picMkLst>
        </pc:picChg>
        <pc:picChg chg="add mod">
          <ac:chgData name="edisson giovanni zuñiga lopez" userId="3cdbe93a9c892be1" providerId="LiveId" clId="{F99FB765-902D-4822-98B9-0B529EC5FF40}" dt="2021-02-15T04:35:56.258" v="3668" actId="1038"/>
          <ac:picMkLst>
            <pc:docMk/>
            <pc:sldMk cId="3840402382" sldId="341"/>
            <ac:picMk id="152" creationId="{D3296EB1-F4CB-44FA-84EB-0CED7FF9911B}"/>
          </ac:picMkLst>
        </pc:picChg>
        <pc:picChg chg="mod">
          <ac:chgData name="edisson giovanni zuñiga lopez" userId="3cdbe93a9c892be1" providerId="LiveId" clId="{F99FB765-902D-4822-98B9-0B529EC5FF40}" dt="2021-02-15T03:00:24.091" v="2048" actId="1037"/>
          <ac:picMkLst>
            <pc:docMk/>
            <pc:sldMk cId="3840402382" sldId="341"/>
            <ac:picMk id="153" creationId="{5430079C-E974-4203-A564-EACD2FDADE31}"/>
          </ac:picMkLst>
        </pc:picChg>
        <pc:picChg chg="mod">
          <ac:chgData name="edisson giovanni zuñiga lopez" userId="3cdbe93a9c892be1" providerId="LiveId" clId="{F99FB765-902D-4822-98B9-0B529EC5FF40}" dt="2021-02-15T03:00:24.091" v="2048" actId="1037"/>
          <ac:picMkLst>
            <pc:docMk/>
            <pc:sldMk cId="3840402382" sldId="341"/>
            <ac:picMk id="154" creationId="{897DFF25-BAF7-454F-A964-71EBE50A02CF}"/>
          </ac:picMkLst>
        </pc:picChg>
        <pc:picChg chg="mod">
          <ac:chgData name="edisson giovanni zuñiga lopez" userId="3cdbe93a9c892be1" providerId="LiveId" clId="{F99FB765-902D-4822-98B9-0B529EC5FF40}" dt="2021-02-15T03:00:24.091" v="2048" actId="1037"/>
          <ac:picMkLst>
            <pc:docMk/>
            <pc:sldMk cId="3840402382" sldId="341"/>
            <ac:picMk id="160" creationId="{9755F2DA-96CF-4CD8-AB40-47E3B12532B7}"/>
          </ac:picMkLst>
        </pc:picChg>
        <pc:picChg chg="mod">
          <ac:chgData name="edisson giovanni zuñiga lopez" userId="3cdbe93a9c892be1" providerId="LiveId" clId="{F99FB765-902D-4822-98B9-0B529EC5FF40}" dt="2021-02-15T03:00:24.091" v="2048" actId="1037"/>
          <ac:picMkLst>
            <pc:docMk/>
            <pc:sldMk cId="3840402382" sldId="341"/>
            <ac:picMk id="161" creationId="{F3089C13-BEEE-4977-8778-2EC0763FA414}"/>
          </ac:picMkLst>
        </pc:picChg>
        <pc:picChg chg="mod">
          <ac:chgData name="edisson giovanni zuñiga lopez" userId="3cdbe93a9c892be1" providerId="LiveId" clId="{F99FB765-902D-4822-98B9-0B529EC5FF40}" dt="2021-02-15T03:00:24.091" v="2048" actId="1037"/>
          <ac:picMkLst>
            <pc:docMk/>
            <pc:sldMk cId="3840402382" sldId="341"/>
            <ac:picMk id="168" creationId="{71FA7869-2D96-4B16-A68B-FE66F964A8D1}"/>
          </ac:picMkLst>
        </pc:picChg>
        <pc:picChg chg="mod">
          <ac:chgData name="edisson giovanni zuñiga lopez" userId="3cdbe93a9c892be1" providerId="LiveId" clId="{F99FB765-902D-4822-98B9-0B529EC5FF40}" dt="2021-02-15T04:29:53.862" v="3496" actId="1076"/>
          <ac:picMkLst>
            <pc:docMk/>
            <pc:sldMk cId="3840402382" sldId="341"/>
            <ac:picMk id="173" creationId="{6D0B75AC-A22B-4FD5-A3CE-22189FDC384C}"/>
          </ac:picMkLst>
        </pc:picChg>
        <pc:picChg chg="mod">
          <ac:chgData name="edisson giovanni zuñiga lopez" userId="3cdbe93a9c892be1" providerId="LiveId" clId="{F99FB765-902D-4822-98B9-0B529EC5FF40}" dt="2021-02-15T03:08:23.527" v="2229" actId="1076"/>
          <ac:picMkLst>
            <pc:docMk/>
            <pc:sldMk cId="3840402382" sldId="341"/>
            <ac:picMk id="175" creationId="{F4137CC4-73D8-411E-A894-9AE82CEBBA8A}"/>
          </ac:picMkLst>
        </pc:picChg>
        <pc:picChg chg="mod">
          <ac:chgData name="edisson giovanni zuñiga lopez" userId="3cdbe93a9c892be1" providerId="LiveId" clId="{F99FB765-902D-4822-98B9-0B529EC5FF40}" dt="2021-02-15T03:00:24.091" v="2048" actId="1037"/>
          <ac:picMkLst>
            <pc:docMk/>
            <pc:sldMk cId="3840402382" sldId="341"/>
            <ac:picMk id="179" creationId="{920928CC-89F5-443E-A1FB-5EE364644CAF}"/>
          </ac:picMkLst>
        </pc:picChg>
        <pc:picChg chg="add mod">
          <ac:chgData name="edisson giovanni zuñiga lopez" userId="3cdbe93a9c892be1" providerId="LiveId" clId="{F99FB765-902D-4822-98B9-0B529EC5FF40}" dt="2021-02-15T04:40:15.910" v="3843" actId="1076"/>
          <ac:picMkLst>
            <pc:docMk/>
            <pc:sldMk cId="3840402382" sldId="341"/>
            <ac:picMk id="183" creationId="{E145A7DA-B31B-4E78-AE14-DE84A834E914}"/>
          </ac:picMkLst>
        </pc:picChg>
        <pc:picChg chg="add mod">
          <ac:chgData name="edisson giovanni zuñiga lopez" userId="3cdbe93a9c892be1" providerId="LiveId" clId="{F99FB765-902D-4822-98B9-0B529EC5FF40}" dt="2021-02-15T04:40:34.336" v="3854" actId="1038"/>
          <ac:picMkLst>
            <pc:docMk/>
            <pc:sldMk cId="3840402382" sldId="341"/>
            <ac:picMk id="195" creationId="{DF7869EC-5DB8-4A51-A21B-4375C4C26070}"/>
          </ac:picMkLst>
        </pc:picChg>
        <pc:picChg chg="add mod">
          <ac:chgData name="edisson giovanni zuñiga lopez" userId="3cdbe93a9c892be1" providerId="LiveId" clId="{F99FB765-902D-4822-98B9-0B529EC5FF40}" dt="2021-02-15T04:40:34.336" v="3854" actId="1038"/>
          <ac:picMkLst>
            <pc:docMk/>
            <pc:sldMk cId="3840402382" sldId="341"/>
            <ac:picMk id="209" creationId="{39CC6984-5E9D-4A8B-8D9F-8F4A4C066A54}"/>
          </ac:picMkLst>
        </pc:picChg>
        <pc:picChg chg="mod ord">
          <ac:chgData name="edisson giovanni zuñiga lopez" userId="3cdbe93a9c892be1" providerId="LiveId" clId="{F99FB765-902D-4822-98B9-0B529EC5FF40}" dt="2021-02-15T03:18:09.312" v="2723" actId="1038"/>
          <ac:picMkLst>
            <pc:docMk/>
            <pc:sldMk cId="3840402382" sldId="341"/>
            <ac:picMk id="222" creationId="{2E8184E0-FB15-49A0-97A6-A685708E49F1}"/>
          </ac:picMkLst>
        </pc:picChg>
        <pc:picChg chg="mod ord">
          <ac:chgData name="edisson giovanni zuñiga lopez" userId="3cdbe93a9c892be1" providerId="LiveId" clId="{F99FB765-902D-4822-98B9-0B529EC5FF40}" dt="2021-02-15T03:18:09.312" v="2723" actId="1038"/>
          <ac:picMkLst>
            <pc:docMk/>
            <pc:sldMk cId="3840402382" sldId="341"/>
            <ac:picMk id="223" creationId="{2B00A9DB-158F-492F-BD1E-067400C9B221}"/>
          </ac:picMkLst>
        </pc:picChg>
        <pc:picChg chg="add mod">
          <ac:chgData name="edisson giovanni zuñiga lopez" userId="3cdbe93a9c892be1" providerId="LiveId" clId="{F99FB765-902D-4822-98B9-0B529EC5FF40}" dt="2021-02-15T04:20:53.747" v="3321" actId="1036"/>
          <ac:picMkLst>
            <pc:docMk/>
            <pc:sldMk cId="3840402382" sldId="341"/>
            <ac:picMk id="224" creationId="{0BE5541B-553C-4DB1-ACCA-3E8FA3503BD4}"/>
          </ac:picMkLst>
        </pc:picChg>
        <pc:picChg chg="del">
          <ac:chgData name="edisson giovanni zuñiga lopez" userId="3cdbe93a9c892be1" providerId="LiveId" clId="{F99FB765-902D-4822-98B9-0B529EC5FF40}" dt="2021-02-15T02:40:01.101" v="828" actId="478"/>
          <ac:picMkLst>
            <pc:docMk/>
            <pc:sldMk cId="3840402382" sldId="341"/>
            <ac:picMk id="229" creationId="{8765E25D-B550-40FE-9725-457A66DAFE01}"/>
          </ac:picMkLst>
        </pc:picChg>
        <pc:picChg chg="mod ord">
          <ac:chgData name="edisson giovanni zuñiga lopez" userId="3cdbe93a9c892be1" providerId="LiveId" clId="{F99FB765-902D-4822-98B9-0B529EC5FF40}" dt="2021-02-15T04:17:11.902" v="3057" actId="1038"/>
          <ac:picMkLst>
            <pc:docMk/>
            <pc:sldMk cId="3840402382" sldId="341"/>
            <ac:picMk id="230" creationId="{45C931AE-AC5E-402A-BB20-C8998B0BD56F}"/>
          </ac:picMkLst>
        </pc:picChg>
        <pc:picChg chg="add mod ord">
          <ac:chgData name="edisson giovanni zuñiga lopez" userId="3cdbe93a9c892be1" providerId="LiveId" clId="{F99FB765-902D-4822-98B9-0B529EC5FF40}" dt="2021-02-15T04:18:03.862" v="3107" actId="166"/>
          <ac:picMkLst>
            <pc:docMk/>
            <pc:sldMk cId="3840402382" sldId="341"/>
            <ac:picMk id="234" creationId="{58FFA14E-5BC8-4217-8C78-F0AAF36022D6}"/>
          </ac:picMkLst>
        </pc:picChg>
        <pc:picChg chg="add mod">
          <ac:chgData name="edisson giovanni zuñiga lopez" userId="3cdbe93a9c892be1" providerId="LiveId" clId="{F99FB765-902D-4822-98B9-0B529EC5FF40}" dt="2021-02-15T04:40:34.336" v="3854" actId="1038"/>
          <ac:picMkLst>
            <pc:docMk/>
            <pc:sldMk cId="3840402382" sldId="341"/>
            <ac:picMk id="237" creationId="{92860606-4293-4F75-823D-BE04D574C8C9}"/>
          </ac:picMkLst>
        </pc:picChg>
        <pc:picChg chg="mod">
          <ac:chgData name="edisson giovanni zuñiga lopez" userId="3cdbe93a9c892be1" providerId="LiveId" clId="{F99FB765-902D-4822-98B9-0B529EC5FF40}" dt="2021-02-15T04:20:53.747" v="3321" actId="1036"/>
          <ac:picMkLst>
            <pc:docMk/>
            <pc:sldMk cId="3840402382" sldId="341"/>
            <ac:picMk id="240" creationId="{69AADEF4-211E-4664-9B1D-84492D62D19F}"/>
          </ac:picMkLst>
        </pc:picChg>
        <pc:picChg chg="mod">
          <ac:chgData name="edisson giovanni zuñiga lopez" userId="3cdbe93a9c892be1" providerId="LiveId" clId="{F99FB765-902D-4822-98B9-0B529EC5FF40}" dt="2021-02-15T04:20:53.747" v="3321" actId="1036"/>
          <ac:picMkLst>
            <pc:docMk/>
            <pc:sldMk cId="3840402382" sldId="341"/>
            <ac:picMk id="241" creationId="{179A398E-9FBE-4018-92F1-4396B3950137}"/>
          </ac:picMkLst>
        </pc:picChg>
        <pc:picChg chg="mod">
          <ac:chgData name="edisson giovanni zuñiga lopez" userId="3cdbe93a9c892be1" providerId="LiveId" clId="{F99FB765-902D-4822-98B9-0B529EC5FF40}" dt="2021-02-15T04:40:34.336" v="3854" actId="1038"/>
          <ac:picMkLst>
            <pc:docMk/>
            <pc:sldMk cId="3840402382" sldId="341"/>
            <ac:picMk id="244" creationId="{20423C62-02EF-4A0D-87F9-DB6871840982}"/>
          </ac:picMkLst>
        </pc:picChg>
        <pc:picChg chg="mod">
          <ac:chgData name="edisson giovanni zuñiga lopez" userId="3cdbe93a9c892be1" providerId="LiveId" clId="{F99FB765-902D-4822-98B9-0B529EC5FF40}" dt="2021-02-15T04:40:34.336" v="3854" actId="1038"/>
          <ac:picMkLst>
            <pc:docMk/>
            <pc:sldMk cId="3840402382" sldId="341"/>
            <ac:picMk id="245" creationId="{28837C30-E053-436F-AF84-9A5B685D0089}"/>
          </ac:picMkLst>
        </pc:picChg>
        <pc:picChg chg="mod">
          <ac:chgData name="edisson giovanni zuñiga lopez" userId="3cdbe93a9c892be1" providerId="LiveId" clId="{F99FB765-902D-4822-98B9-0B529EC5FF40}" dt="2021-02-15T04:40:09.351" v="3842" actId="1038"/>
          <ac:picMkLst>
            <pc:docMk/>
            <pc:sldMk cId="3840402382" sldId="341"/>
            <ac:picMk id="263" creationId="{90720B0C-9698-4AEE-A114-B0E00EC5FB58}"/>
          </ac:picMkLst>
        </pc:picChg>
        <pc:picChg chg="mod">
          <ac:chgData name="edisson giovanni zuñiga lopez" userId="3cdbe93a9c892be1" providerId="LiveId" clId="{F99FB765-902D-4822-98B9-0B529EC5FF40}" dt="2021-02-15T04:35:56.258" v="3668" actId="1038"/>
          <ac:picMkLst>
            <pc:docMk/>
            <pc:sldMk cId="3840402382" sldId="341"/>
            <ac:picMk id="267" creationId="{6D8541B9-1C69-4FA7-AE8F-3E040A299715}"/>
          </ac:picMkLst>
        </pc:picChg>
        <pc:picChg chg="add mod">
          <ac:chgData name="edisson giovanni zuñiga lopez" userId="3cdbe93a9c892be1" providerId="LiveId" clId="{F99FB765-902D-4822-98B9-0B529EC5FF40}" dt="2021-02-15T04:38:29.390" v="3778" actId="1076"/>
          <ac:picMkLst>
            <pc:docMk/>
            <pc:sldMk cId="3840402382" sldId="341"/>
            <ac:picMk id="271" creationId="{4F42B9DD-54FE-4BF2-A155-3D45AFE4ADAD}"/>
          </ac:picMkLst>
        </pc:picChg>
        <pc:picChg chg="mod">
          <ac:chgData name="edisson giovanni zuñiga lopez" userId="3cdbe93a9c892be1" providerId="LiveId" clId="{F99FB765-902D-4822-98B9-0B529EC5FF40}" dt="2021-02-15T04:20:53.747" v="3321" actId="1036"/>
          <ac:picMkLst>
            <pc:docMk/>
            <pc:sldMk cId="3840402382" sldId="341"/>
            <ac:picMk id="279" creationId="{047D6E6D-E0D3-4917-BE5B-1B6A0BE0983D}"/>
          </ac:picMkLst>
        </pc:picChg>
        <pc:picChg chg="del">
          <ac:chgData name="edisson giovanni zuñiga lopez" userId="3cdbe93a9c892be1" providerId="LiveId" clId="{F99FB765-902D-4822-98B9-0B529EC5FF40}" dt="2021-02-15T02:40:02.136" v="829" actId="478"/>
          <ac:picMkLst>
            <pc:docMk/>
            <pc:sldMk cId="3840402382" sldId="341"/>
            <ac:picMk id="294" creationId="{D3BF7180-45D6-4A3A-8A8D-1597C39173A7}"/>
          </ac:picMkLst>
        </pc:picChg>
        <pc:picChg chg="mod ord">
          <ac:chgData name="edisson giovanni zuñiga lopez" userId="3cdbe93a9c892be1" providerId="LiveId" clId="{F99FB765-902D-4822-98B9-0B529EC5FF40}" dt="2021-02-15T04:17:11.902" v="3057" actId="1038"/>
          <ac:picMkLst>
            <pc:docMk/>
            <pc:sldMk cId="3840402382" sldId="341"/>
            <ac:picMk id="295" creationId="{11C6C99B-86A9-42F9-8355-4CCBA1545501}"/>
          </ac:picMkLst>
        </pc:picChg>
        <pc:picChg chg="del">
          <ac:chgData name="edisson giovanni zuñiga lopez" userId="3cdbe93a9c892be1" providerId="LiveId" clId="{F99FB765-902D-4822-98B9-0B529EC5FF40}" dt="2021-02-15T02:40:02.589" v="830" actId="478"/>
          <ac:picMkLst>
            <pc:docMk/>
            <pc:sldMk cId="3840402382" sldId="341"/>
            <ac:picMk id="299" creationId="{981F5778-C8D7-4ADA-9589-63FD73F01CB7}"/>
          </ac:picMkLst>
        </pc:picChg>
        <pc:picChg chg="mod">
          <ac:chgData name="edisson giovanni zuñiga lopez" userId="3cdbe93a9c892be1" providerId="LiveId" clId="{F99FB765-902D-4822-98B9-0B529EC5FF40}" dt="2021-02-15T04:17:11.902" v="3057" actId="1038"/>
          <ac:picMkLst>
            <pc:docMk/>
            <pc:sldMk cId="3840402382" sldId="341"/>
            <ac:picMk id="300" creationId="{1B8DDC22-DDBE-4FFB-872B-B0D91882A335}"/>
          </ac:picMkLst>
        </pc:picChg>
        <pc:picChg chg="del">
          <ac:chgData name="edisson giovanni zuñiga lopez" userId="3cdbe93a9c892be1" providerId="LiveId" clId="{F99FB765-902D-4822-98B9-0B529EC5FF40}" dt="2021-02-15T02:40:03.136" v="831" actId="478"/>
          <ac:picMkLst>
            <pc:docMk/>
            <pc:sldMk cId="3840402382" sldId="341"/>
            <ac:picMk id="304" creationId="{8E59D725-B66F-442C-B2C0-091FE371ED2E}"/>
          </ac:picMkLst>
        </pc:picChg>
        <pc:picChg chg="mod">
          <ac:chgData name="edisson giovanni zuñiga lopez" userId="3cdbe93a9c892be1" providerId="LiveId" clId="{F99FB765-902D-4822-98B9-0B529EC5FF40}" dt="2021-02-15T04:17:11.902" v="3057" actId="1038"/>
          <ac:picMkLst>
            <pc:docMk/>
            <pc:sldMk cId="3840402382" sldId="341"/>
            <ac:picMk id="305" creationId="{B117EB4E-D7B1-468B-9F02-85F8F894A98D}"/>
          </ac:picMkLst>
        </pc:picChg>
        <pc:picChg chg="add mod">
          <ac:chgData name="edisson giovanni zuñiga lopez" userId="3cdbe93a9c892be1" providerId="LiveId" clId="{F99FB765-902D-4822-98B9-0B529EC5FF40}" dt="2021-02-15T04:37:54.518" v="3724" actId="1076"/>
          <ac:picMkLst>
            <pc:docMk/>
            <pc:sldMk cId="3840402382" sldId="341"/>
            <ac:picMk id="306" creationId="{FDF98EAC-5185-4A97-8724-6B5881EFDFB3}"/>
          </ac:picMkLst>
        </pc:picChg>
        <pc:picChg chg="del mod">
          <ac:chgData name="edisson giovanni zuñiga lopez" userId="3cdbe93a9c892be1" providerId="LiveId" clId="{F99FB765-902D-4822-98B9-0B529EC5FF40}" dt="2021-02-15T03:02:00.522" v="2114" actId="478"/>
          <ac:picMkLst>
            <pc:docMk/>
            <pc:sldMk cId="3840402382" sldId="341"/>
            <ac:picMk id="314" creationId="{1BE5B9B1-DCC3-4D2D-A129-0814A2911DAD}"/>
          </ac:picMkLst>
        </pc:picChg>
        <pc:picChg chg="del mod">
          <ac:chgData name="edisson giovanni zuñiga lopez" userId="3cdbe93a9c892be1" providerId="LiveId" clId="{F99FB765-902D-4822-98B9-0B529EC5FF40}" dt="2021-02-15T04:09:58.605" v="2980" actId="478"/>
          <ac:picMkLst>
            <pc:docMk/>
            <pc:sldMk cId="3840402382" sldId="341"/>
            <ac:picMk id="316" creationId="{D2B9B6EB-623B-4DC0-ADF8-F84564893345}"/>
          </ac:picMkLst>
        </pc:picChg>
        <pc:picChg chg="del mod">
          <ac:chgData name="edisson giovanni zuñiga lopez" userId="3cdbe93a9c892be1" providerId="LiveId" clId="{F99FB765-902D-4822-98B9-0B529EC5FF40}" dt="2021-02-15T04:09:58.605" v="2980" actId="478"/>
          <ac:picMkLst>
            <pc:docMk/>
            <pc:sldMk cId="3840402382" sldId="341"/>
            <ac:picMk id="317" creationId="{3E786341-BD4D-4891-A073-3419D60B0CB4}"/>
          </ac:picMkLst>
        </pc:picChg>
        <pc:picChg chg="mod">
          <ac:chgData name="edisson giovanni zuñiga lopez" userId="3cdbe93a9c892be1" providerId="LiveId" clId="{F99FB765-902D-4822-98B9-0B529EC5FF40}" dt="2021-02-15T04:20:53.747" v="3321" actId="1036"/>
          <ac:picMkLst>
            <pc:docMk/>
            <pc:sldMk cId="3840402382" sldId="341"/>
            <ac:picMk id="324" creationId="{10F63C12-6E4A-4EDB-BCFF-2D49DC074BE2}"/>
          </ac:picMkLst>
        </pc:picChg>
        <pc:picChg chg="mod ord">
          <ac:chgData name="edisson giovanni zuñiga lopez" userId="3cdbe93a9c892be1" providerId="LiveId" clId="{F99FB765-902D-4822-98B9-0B529EC5FF40}" dt="2021-02-15T04:06:45.624" v="2843" actId="1035"/>
          <ac:picMkLst>
            <pc:docMk/>
            <pc:sldMk cId="3840402382" sldId="341"/>
            <ac:picMk id="356" creationId="{A3BC8E12-CE64-498D-8AF5-0A5F31D1E2C3}"/>
          </ac:picMkLst>
        </pc:picChg>
        <pc:picChg chg="mod">
          <ac:chgData name="edisson giovanni zuñiga lopez" userId="3cdbe93a9c892be1" providerId="LiveId" clId="{F99FB765-902D-4822-98B9-0B529EC5FF40}" dt="2021-02-15T04:30:11.456" v="3499" actId="2085"/>
          <ac:picMkLst>
            <pc:docMk/>
            <pc:sldMk cId="3840402382" sldId="341"/>
            <ac:picMk id="359" creationId="{179E3512-842E-4059-AB13-D0A4D5B24450}"/>
          </ac:picMkLst>
        </pc:picChg>
        <pc:picChg chg="add mod">
          <ac:chgData name="edisson giovanni zuñiga lopez" userId="3cdbe93a9c892be1" providerId="LiveId" clId="{F99FB765-902D-4822-98B9-0B529EC5FF40}" dt="2021-02-15T04:32:10.070" v="3568" actId="14100"/>
          <ac:picMkLst>
            <pc:docMk/>
            <pc:sldMk cId="3840402382" sldId="341"/>
            <ac:picMk id="1026" creationId="{0ED0A960-B7A2-4FE9-8537-81669F447096}"/>
          </ac:picMkLst>
        </pc:picChg>
        <pc:picChg chg="mod">
          <ac:chgData name="edisson giovanni zuñiga lopez" userId="3cdbe93a9c892be1" providerId="LiveId" clId="{F99FB765-902D-4822-98B9-0B529EC5FF40}" dt="2021-02-15T03:17:26.878" v="2675" actId="1076"/>
          <ac:picMkLst>
            <pc:docMk/>
            <pc:sldMk cId="3840402382" sldId="341"/>
            <ac:picMk id="1030" creationId="{EF35AEF3-C313-44D6-B4DA-AFB974B5D2C0}"/>
          </ac:picMkLst>
        </pc:picChg>
        <pc:cxnChg chg="add del mod ord">
          <ac:chgData name="edisson giovanni zuñiga lopez" userId="3cdbe93a9c892be1" providerId="LiveId" clId="{F99FB765-902D-4822-98B9-0B529EC5FF40}" dt="2021-02-15T03:16:16.737" v="2655" actId="478"/>
          <ac:cxnSpMkLst>
            <pc:docMk/>
            <pc:sldMk cId="3840402382" sldId="341"/>
            <ac:cxnSpMk id="24" creationId="{8A423256-643D-4C3E-930F-2CEB665DA228}"/>
          </ac:cxnSpMkLst>
        </pc:cxnChg>
        <pc:cxnChg chg="add del mod">
          <ac:chgData name="edisson giovanni zuñiga lopez" userId="3cdbe93a9c892be1" providerId="LiveId" clId="{F99FB765-902D-4822-98B9-0B529EC5FF40}" dt="2021-02-15T04:06:12.693" v="2813" actId="478"/>
          <ac:cxnSpMkLst>
            <pc:docMk/>
            <pc:sldMk cId="3840402382" sldId="341"/>
            <ac:cxnSpMk id="39" creationId="{C7E3E235-5BA3-4CDB-88FF-0F8A8DD14B4E}"/>
          </ac:cxnSpMkLst>
        </pc:cxnChg>
        <pc:cxnChg chg="add mod">
          <ac:chgData name="edisson giovanni zuñiga lopez" userId="3cdbe93a9c892be1" providerId="LiveId" clId="{F99FB765-902D-4822-98B9-0B529EC5FF40}" dt="2021-02-15T04:35:56.258" v="3668" actId="1038"/>
          <ac:cxnSpMkLst>
            <pc:docMk/>
            <pc:sldMk cId="3840402382" sldId="341"/>
            <ac:cxnSpMk id="51" creationId="{36CA55B6-2F11-4E0C-867C-4CDF63B0062D}"/>
          </ac:cxnSpMkLst>
        </pc:cxnChg>
        <pc:cxnChg chg="add mod">
          <ac:chgData name="edisson giovanni zuñiga lopez" userId="3cdbe93a9c892be1" providerId="LiveId" clId="{F99FB765-902D-4822-98B9-0B529EC5FF40}" dt="2021-02-15T04:40:15.910" v="3843" actId="1076"/>
          <ac:cxnSpMkLst>
            <pc:docMk/>
            <pc:sldMk cId="3840402382" sldId="341"/>
            <ac:cxnSpMk id="65" creationId="{3340F7BA-E810-432D-BD07-DD20D4E2C92A}"/>
          </ac:cxnSpMkLst>
        </pc:cxnChg>
        <pc:cxnChg chg="del mod">
          <ac:chgData name="edisson giovanni zuñiga lopez" userId="3cdbe93a9c892be1" providerId="LiveId" clId="{F99FB765-902D-4822-98B9-0B529EC5FF40}" dt="2021-02-15T02:47:04.276" v="1237" actId="478"/>
          <ac:cxnSpMkLst>
            <pc:docMk/>
            <pc:sldMk cId="3840402382" sldId="341"/>
            <ac:cxnSpMk id="138" creationId="{8CBB5BBD-6805-4D2E-ACBD-667C86A4C019}"/>
          </ac:cxnSpMkLst>
        </pc:cxnChg>
        <pc:cxnChg chg="mod">
          <ac:chgData name="edisson giovanni zuñiga lopez" userId="3cdbe93a9c892be1" providerId="LiveId" clId="{F99FB765-902D-4822-98B9-0B529EC5FF40}" dt="2021-02-15T03:00:24.091" v="2048" actId="1037"/>
          <ac:cxnSpMkLst>
            <pc:docMk/>
            <pc:sldMk cId="3840402382" sldId="341"/>
            <ac:cxnSpMk id="139" creationId="{DF51A915-98ED-4899-B3DE-6F6882FC997E}"/>
          </ac:cxnSpMkLst>
        </pc:cxnChg>
        <pc:cxnChg chg="add mod">
          <ac:chgData name="edisson giovanni zuñiga lopez" userId="3cdbe93a9c892be1" providerId="LiveId" clId="{F99FB765-902D-4822-98B9-0B529EC5FF40}" dt="2021-02-15T03:00:24.091" v="2048" actId="1037"/>
          <ac:cxnSpMkLst>
            <pc:docMk/>
            <pc:sldMk cId="3840402382" sldId="341"/>
            <ac:cxnSpMk id="144" creationId="{2F338FF5-AF68-4E58-B9D7-FD198EFFA4A7}"/>
          </ac:cxnSpMkLst>
        </pc:cxnChg>
        <pc:cxnChg chg="mod">
          <ac:chgData name="edisson giovanni zuñiga lopez" userId="3cdbe93a9c892be1" providerId="LiveId" clId="{F99FB765-902D-4822-98B9-0B529EC5FF40}" dt="2021-02-15T03:00:24.091" v="2048" actId="1037"/>
          <ac:cxnSpMkLst>
            <pc:docMk/>
            <pc:sldMk cId="3840402382" sldId="341"/>
            <ac:cxnSpMk id="166" creationId="{9BB71DEC-BC65-4D3C-9E3D-F93D5A3DF8FD}"/>
          </ac:cxnSpMkLst>
        </pc:cxnChg>
        <pc:cxnChg chg="mod">
          <ac:chgData name="edisson giovanni zuñiga lopez" userId="3cdbe93a9c892be1" providerId="LiveId" clId="{F99FB765-902D-4822-98B9-0B529EC5FF40}" dt="2021-02-15T03:00:24.091" v="2048" actId="1037"/>
          <ac:cxnSpMkLst>
            <pc:docMk/>
            <pc:sldMk cId="3840402382" sldId="341"/>
            <ac:cxnSpMk id="167" creationId="{4E4EF1AE-702A-4CF7-937B-522C5DDC407E}"/>
          </ac:cxnSpMkLst>
        </pc:cxnChg>
        <pc:cxnChg chg="mod">
          <ac:chgData name="edisson giovanni zuñiga lopez" userId="3cdbe93a9c892be1" providerId="LiveId" clId="{F99FB765-902D-4822-98B9-0B529EC5FF40}" dt="2021-02-15T03:00:24.091" v="2048" actId="1037"/>
          <ac:cxnSpMkLst>
            <pc:docMk/>
            <pc:sldMk cId="3840402382" sldId="341"/>
            <ac:cxnSpMk id="169" creationId="{661793A4-F242-4C3B-AED4-2FDAF485C2DF}"/>
          </ac:cxnSpMkLst>
        </pc:cxnChg>
        <pc:cxnChg chg="mod">
          <ac:chgData name="edisson giovanni zuñiga lopez" userId="3cdbe93a9c892be1" providerId="LiveId" clId="{F99FB765-902D-4822-98B9-0B529EC5FF40}" dt="2021-02-15T04:37:28.129" v="3720" actId="108"/>
          <ac:cxnSpMkLst>
            <pc:docMk/>
            <pc:sldMk cId="3840402382" sldId="341"/>
            <ac:cxnSpMk id="170" creationId="{5F989619-D101-4093-9C1A-65F01FC260B9}"/>
          </ac:cxnSpMkLst>
        </pc:cxnChg>
        <pc:cxnChg chg="mod">
          <ac:chgData name="edisson giovanni zuñiga lopez" userId="3cdbe93a9c892be1" providerId="LiveId" clId="{F99FB765-902D-4822-98B9-0B529EC5FF40}" dt="2021-02-15T03:00:24.091" v="2048" actId="1037"/>
          <ac:cxnSpMkLst>
            <pc:docMk/>
            <pc:sldMk cId="3840402382" sldId="341"/>
            <ac:cxnSpMk id="180" creationId="{65B32BDA-242D-4275-8463-5C0ACC4D4982}"/>
          </ac:cxnSpMkLst>
        </pc:cxnChg>
        <pc:cxnChg chg="add del mod">
          <ac:chgData name="edisson giovanni zuñiga lopez" userId="3cdbe93a9c892be1" providerId="LiveId" clId="{F99FB765-902D-4822-98B9-0B529EC5FF40}" dt="2021-02-15T04:08:48.311" v="2943" actId="478"/>
          <ac:cxnSpMkLst>
            <pc:docMk/>
            <pc:sldMk cId="3840402382" sldId="341"/>
            <ac:cxnSpMk id="196" creationId="{15AB9714-57FA-4939-BB36-088FB6B6A952}"/>
          </ac:cxnSpMkLst>
        </pc:cxnChg>
        <pc:cxnChg chg="add mod">
          <ac:chgData name="edisson giovanni zuñiga lopez" userId="3cdbe93a9c892be1" providerId="LiveId" clId="{F99FB765-902D-4822-98B9-0B529EC5FF40}" dt="2021-02-15T04:40:34.336" v="3854" actId="1038"/>
          <ac:cxnSpMkLst>
            <pc:docMk/>
            <pc:sldMk cId="3840402382" sldId="341"/>
            <ac:cxnSpMk id="198" creationId="{73E17220-3266-4D9F-BE98-0FF2F3AED8FF}"/>
          </ac:cxnSpMkLst>
        </pc:cxnChg>
        <pc:cxnChg chg="add mod">
          <ac:chgData name="edisson giovanni zuñiga lopez" userId="3cdbe93a9c892be1" providerId="LiveId" clId="{F99FB765-902D-4822-98B9-0B529EC5FF40}" dt="2021-02-15T04:40:34.336" v="3854" actId="1038"/>
          <ac:cxnSpMkLst>
            <pc:docMk/>
            <pc:sldMk cId="3840402382" sldId="341"/>
            <ac:cxnSpMk id="210" creationId="{D7949F7E-CB01-46E7-A03C-991DF7931090}"/>
          </ac:cxnSpMkLst>
        </pc:cxnChg>
        <pc:cxnChg chg="add mod">
          <ac:chgData name="edisson giovanni zuñiga lopez" userId="3cdbe93a9c892be1" providerId="LiveId" clId="{F99FB765-902D-4822-98B9-0B529EC5FF40}" dt="2021-02-15T04:40:34.336" v="3854" actId="1038"/>
          <ac:cxnSpMkLst>
            <pc:docMk/>
            <pc:sldMk cId="3840402382" sldId="341"/>
            <ac:cxnSpMk id="235" creationId="{AC6AD584-1BE2-46A7-9CBD-690F5AEDD260}"/>
          </ac:cxnSpMkLst>
        </pc:cxnChg>
        <pc:cxnChg chg="add mod">
          <ac:chgData name="edisson giovanni zuñiga lopez" userId="3cdbe93a9c892be1" providerId="LiveId" clId="{F99FB765-902D-4822-98B9-0B529EC5FF40}" dt="2021-02-15T04:39:19.169" v="3786"/>
          <ac:cxnSpMkLst>
            <pc:docMk/>
            <pc:sldMk cId="3840402382" sldId="341"/>
            <ac:cxnSpMk id="242" creationId="{C792FEA7-4917-440C-806D-0E20F5A7B999}"/>
          </ac:cxnSpMkLst>
        </pc:cxnChg>
        <pc:cxnChg chg="add mod">
          <ac:chgData name="edisson giovanni zuñiga lopez" userId="3cdbe93a9c892be1" providerId="LiveId" clId="{F99FB765-902D-4822-98B9-0B529EC5FF40}" dt="2021-02-15T04:39:19.169" v="3786"/>
          <ac:cxnSpMkLst>
            <pc:docMk/>
            <pc:sldMk cId="3840402382" sldId="341"/>
            <ac:cxnSpMk id="243" creationId="{F8987AB0-B2B2-459B-88BC-7A1701CFFC6B}"/>
          </ac:cxnSpMkLst>
        </pc:cxnChg>
        <pc:cxnChg chg="add mod">
          <ac:chgData name="edisson giovanni zuñiga lopez" userId="3cdbe93a9c892be1" providerId="LiveId" clId="{F99FB765-902D-4822-98B9-0B529EC5FF40}" dt="2021-02-15T04:39:19.169" v="3786"/>
          <ac:cxnSpMkLst>
            <pc:docMk/>
            <pc:sldMk cId="3840402382" sldId="341"/>
            <ac:cxnSpMk id="246" creationId="{799E3D3B-FE78-486A-A112-A89A105D7A52}"/>
          </ac:cxnSpMkLst>
        </pc:cxnChg>
        <pc:cxnChg chg="add mod">
          <ac:chgData name="edisson giovanni zuñiga lopez" userId="3cdbe93a9c892be1" providerId="LiveId" clId="{F99FB765-902D-4822-98B9-0B529EC5FF40}" dt="2021-02-15T04:39:19.169" v="3786"/>
          <ac:cxnSpMkLst>
            <pc:docMk/>
            <pc:sldMk cId="3840402382" sldId="341"/>
            <ac:cxnSpMk id="247" creationId="{9C1B5D92-CF3A-4982-A3A1-7B658E5EB401}"/>
          </ac:cxnSpMkLst>
        </pc:cxnChg>
        <pc:cxnChg chg="add mod">
          <ac:chgData name="edisson giovanni zuñiga lopez" userId="3cdbe93a9c892be1" providerId="LiveId" clId="{F99FB765-902D-4822-98B9-0B529EC5FF40}" dt="2021-02-15T04:39:19.169" v="3786"/>
          <ac:cxnSpMkLst>
            <pc:docMk/>
            <pc:sldMk cId="3840402382" sldId="341"/>
            <ac:cxnSpMk id="251" creationId="{C48C904C-7455-4D60-9685-7356788DC2B1}"/>
          </ac:cxnSpMkLst>
        </pc:cxnChg>
        <pc:cxnChg chg="del mod">
          <ac:chgData name="edisson giovanni zuñiga lopez" userId="3cdbe93a9c892be1" providerId="LiveId" clId="{F99FB765-902D-4822-98B9-0B529EC5FF40}" dt="2021-02-15T04:05:10.120" v="2784" actId="478"/>
          <ac:cxnSpMkLst>
            <pc:docMk/>
            <pc:sldMk cId="3840402382" sldId="341"/>
            <ac:cxnSpMk id="274" creationId="{266F2B7C-13FA-4D52-995F-E38632A2854A}"/>
          </ac:cxnSpMkLst>
        </pc:cxnChg>
        <pc:cxnChg chg="add mod">
          <ac:chgData name="edisson giovanni zuñiga lopez" userId="3cdbe93a9c892be1" providerId="LiveId" clId="{F99FB765-902D-4822-98B9-0B529EC5FF40}" dt="2021-02-15T04:38:51.280" v="3781"/>
          <ac:cxnSpMkLst>
            <pc:docMk/>
            <pc:sldMk cId="3840402382" sldId="341"/>
            <ac:cxnSpMk id="278" creationId="{E390BD7C-B551-4125-939C-FB85938F7067}"/>
          </ac:cxnSpMkLst>
        </pc:cxnChg>
        <pc:cxnChg chg="del mod">
          <ac:chgData name="edisson giovanni zuñiga lopez" userId="3cdbe93a9c892be1" providerId="LiveId" clId="{F99FB765-902D-4822-98B9-0B529EC5FF40}" dt="2021-02-15T02:39:43.671" v="823" actId="478"/>
          <ac:cxnSpMkLst>
            <pc:docMk/>
            <pc:sldMk cId="3840402382" sldId="341"/>
            <ac:cxnSpMk id="280" creationId="{90EDC63B-6C0B-49DB-9471-791F6E879AC4}"/>
          </ac:cxnSpMkLst>
        </pc:cxnChg>
        <pc:cxnChg chg="add del mod">
          <ac:chgData name="edisson giovanni zuñiga lopez" userId="3cdbe93a9c892be1" providerId="LiveId" clId="{F99FB765-902D-4822-98B9-0B529EC5FF40}" dt="2021-02-15T04:31:35.216" v="3519"/>
          <ac:cxnSpMkLst>
            <pc:docMk/>
            <pc:sldMk cId="3840402382" sldId="341"/>
            <ac:cxnSpMk id="281" creationId="{E4188E66-DA07-4FE0-953F-93844E89F207}"/>
          </ac:cxnSpMkLst>
        </pc:cxnChg>
        <pc:cxnChg chg="add del mod">
          <ac:chgData name="edisson giovanni zuñiga lopez" userId="3cdbe93a9c892be1" providerId="LiveId" clId="{F99FB765-902D-4822-98B9-0B529EC5FF40}" dt="2021-02-15T04:35:15.724" v="3633" actId="478"/>
          <ac:cxnSpMkLst>
            <pc:docMk/>
            <pc:sldMk cId="3840402382" sldId="341"/>
            <ac:cxnSpMk id="283" creationId="{C88F65DF-F872-46E6-A3F5-A90B79A07E38}"/>
          </ac:cxnSpMkLst>
        </pc:cxnChg>
        <pc:cxnChg chg="add del mod">
          <ac:chgData name="edisson giovanni zuñiga lopez" userId="3cdbe93a9c892be1" providerId="LiveId" clId="{F99FB765-902D-4822-98B9-0B529EC5FF40}" dt="2021-02-15T04:35:14.208" v="3632" actId="478"/>
          <ac:cxnSpMkLst>
            <pc:docMk/>
            <pc:sldMk cId="3840402382" sldId="341"/>
            <ac:cxnSpMk id="288" creationId="{597C070E-3CC4-4C80-9374-F03BD53F554D}"/>
          </ac:cxnSpMkLst>
        </pc:cxnChg>
        <pc:cxnChg chg="add del mod">
          <ac:chgData name="edisson giovanni zuñiga lopez" userId="3cdbe93a9c892be1" providerId="LiveId" clId="{F99FB765-902D-4822-98B9-0B529EC5FF40}" dt="2021-02-15T04:05:09.312" v="2783" actId="478"/>
          <ac:cxnSpMkLst>
            <pc:docMk/>
            <pc:sldMk cId="3840402382" sldId="341"/>
            <ac:cxnSpMk id="290" creationId="{244CF4CD-6497-4E26-B1CE-82119BBCBFEE}"/>
          </ac:cxnSpMkLst>
        </pc:cxnChg>
        <pc:cxnChg chg="del mod">
          <ac:chgData name="edisson giovanni zuñiga lopez" userId="3cdbe93a9c892be1" providerId="LiveId" clId="{F99FB765-902D-4822-98B9-0B529EC5FF40}" dt="2021-02-15T02:39:45.202" v="824" actId="478"/>
          <ac:cxnSpMkLst>
            <pc:docMk/>
            <pc:sldMk cId="3840402382" sldId="341"/>
            <ac:cxnSpMk id="291" creationId="{1AB31D0A-1DFA-456E-8E29-57ABA6E5F448}"/>
          </ac:cxnSpMkLst>
        </pc:cxnChg>
        <pc:cxnChg chg="add del mod">
          <ac:chgData name="edisson giovanni zuñiga lopez" userId="3cdbe93a9c892be1" providerId="LiveId" clId="{F99FB765-902D-4822-98B9-0B529EC5FF40}" dt="2021-02-15T04:35:13.605" v="3631" actId="478"/>
          <ac:cxnSpMkLst>
            <pc:docMk/>
            <pc:sldMk cId="3840402382" sldId="341"/>
            <ac:cxnSpMk id="292" creationId="{09E6BA0C-696C-444A-A42B-A80726AD7EDD}"/>
          </ac:cxnSpMkLst>
        </pc:cxnChg>
        <pc:cxnChg chg="add del mod">
          <ac:chgData name="edisson giovanni zuñiga lopez" userId="3cdbe93a9c892be1" providerId="LiveId" clId="{F99FB765-902D-4822-98B9-0B529EC5FF40}" dt="2021-02-15T04:35:12.743" v="3630" actId="478"/>
          <ac:cxnSpMkLst>
            <pc:docMk/>
            <pc:sldMk cId="3840402382" sldId="341"/>
            <ac:cxnSpMk id="296" creationId="{F182F2F8-8481-431F-A0CE-18635BE8B053}"/>
          </ac:cxnSpMkLst>
        </pc:cxnChg>
        <pc:cxnChg chg="mod">
          <ac:chgData name="edisson giovanni zuñiga lopez" userId="3cdbe93a9c892be1" providerId="LiveId" clId="{F99FB765-902D-4822-98B9-0B529EC5FF40}" dt="2021-02-15T04:40:34.336" v="3854" actId="1038"/>
          <ac:cxnSpMkLst>
            <pc:docMk/>
            <pc:sldMk cId="3840402382" sldId="341"/>
            <ac:cxnSpMk id="297" creationId="{56260D0D-6E8B-4D72-A5AB-9F38DD5CA0F1}"/>
          </ac:cxnSpMkLst>
        </pc:cxnChg>
        <pc:cxnChg chg="del mod">
          <ac:chgData name="edisson giovanni zuñiga lopez" userId="3cdbe93a9c892be1" providerId="LiveId" clId="{F99FB765-902D-4822-98B9-0B529EC5FF40}" dt="2021-02-15T02:39:46.701" v="825" actId="478"/>
          <ac:cxnSpMkLst>
            <pc:docMk/>
            <pc:sldMk cId="3840402382" sldId="341"/>
            <ac:cxnSpMk id="298" creationId="{63DE0822-C2B8-4DF3-9731-50B22E4236F6}"/>
          </ac:cxnSpMkLst>
        </pc:cxnChg>
        <pc:cxnChg chg="add del mod">
          <ac:chgData name="edisson giovanni zuñiga lopez" userId="3cdbe93a9c892be1" providerId="LiveId" clId="{F99FB765-902D-4822-98B9-0B529EC5FF40}" dt="2021-02-15T04:35:11.917" v="3629" actId="478"/>
          <ac:cxnSpMkLst>
            <pc:docMk/>
            <pc:sldMk cId="3840402382" sldId="341"/>
            <ac:cxnSpMk id="301" creationId="{16CBEB0A-F21F-4C71-AB1A-5B10E16D8828}"/>
          </ac:cxnSpMkLst>
        </pc:cxnChg>
        <pc:cxnChg chg="del mod">
          <ac:chgData name="edisson giovanni zuñiga lopez" userId="3cdbe93a9c892be1" providerId="LiveId" clId="{F99FB765-902D-4822-98B9-0B529EC5FF40}" dt="2021-02-15T02:39:47.826" v="826" actId="478"/>
          <ac:cxnSpMkLst>
            <pc:docMk/>
            <pc:sldMk cId="3840402382" sldId="341"/>
            <ac:cxnSpMk id="302" creationId="{21BCCD2A-3C10-475A-A91F-958BEB1DBA0B}"/>
          </ac:cxnSpMkLst>
        </pc:cxnChg>
        <pc:cxnChg chg="mod">
          <ac:chgData name="edisson giovanni zuñiga lopez" userId="3cdbe93a9c892be1" providerId="LiveId" clId="{F99FB765-902D-4822-98B9-0B529EC5FF40}" dt="2021-02-15T04:40:34.336" v="3854" actId="1038"/>
          <ac:cxnSpMkLst>
            <pc:docMk/>
            <pc:sldMk cId="3840402382" sldId="341"/>
            <ac:cxnSpMk id="303" creationId="{569DE5B7-33AE-4700-B8E7-4CEE44A29C81}"/>
          </ac:cxnSpMkLst>
        </pc:cxnChg>
        <pc:cxnChg chg="del mod">
          <ac:chgData name="edisson giovanni zuñiga lopez" userId="3cdbe93a9c892be1" providerId="LiveId" clId="{F99FB765-902D-4822-98B9-0B529EC5FF40}" dt="2021-02-15T03:02:04.223" v="2116" actId="478"/>
          <ac:cxnSpMkLst>
            <pc:docMk/>
            <pc:sldMk cId="3840402382" sldId="341"/>
            <ac:cxnSpMk id="1051" creationId="{FF4B444A-67DB-4A44-934F-481593790963}"/>
          </ac:cxnSpMkLst>
        </pc:cxnChg>
      </pc:sldChg>
      <pc:sldChg chg="addSp delSp modSp del mod">
        <pc:chgData name="edisson giovanni zuñiga lopez" userId="3cdbe93a9c892be1" providerId="LiveId" clId="{F99FB765-902D-4822-98B9-0B529EC5FF40}" dt="2021-02-15T04:53:50.003" v="4428" actId="47"/>
        <pc:sldMkLst>
          <pc:docMk/>
          <pc:sldMk cId="1460207283" sldId="342"/>
        </pc:sldMkLst>
        <pc:spChg chg="mod">
          <ac:chgData name="edisson giovanni zuñiga lopez" userId="3cdbe93a9c892be1" providerId="LiveId" clId="{F99FB765-902D-4822-98B9-0B529EC5FF40}" dt="2021-01-27T02:09:23.489" v="788" actId="1038"/>
          <ac:spMkLst>
            <pc:docMk/>
            <pc:sldMk cId="1460207283" sldId="342"/>
            <ac:spMk id="4" creationId="{9EB5C7BF-139D-46AE-A63B-A0E961BE4A02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5" creationId="{6BF2842A-21E1-4708-BB85-98C4D9896FEE}"/>
          </ac:spMkLst>
        </pc:spChg>
        <pc:spChg chg="mod">
          <ac:chgData name="edisson giovanni zuñiga lopez" userId="3cdbe93a9c892be1" providerId="LiveId" clId="{F99FB765-902D-4822-98B9-0B529EC5FF40}" dt="2021-01-27T02:10:49.968" v="803" actId="14100"/>
          <ac:spMkLst>
            <pc:docMk/>
            <pc:sldMk cId="1460207283" sldId="342"/>
            <ac:spMk id="6" creationId="{094FF152-53DC-448A-B850-E0498187BC01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7" creationId="{76401E65-78FD-475F-9F4C-3AABAD1B08F9}"/>
          </ac:spMkLst>
        </pc:spChg>
        <pc:spChg chg="mod">
          <ac:chgData name="edisson giovanni zuñiga lopez" userId="3cdbe93a9c892be1" providerId="LiveId" clId="{F99FB765-902D-4822-98B9-0B529EC5FF40}" dt="2021-01-27T02:09:55.736" v="793" actId="14100"/>
          <ac:spMkLst>
            <pc:docMk/>
            <pc:sldMk cId="1460207283" sldId="342"/>
            <ac:spMk id="8" creationId="{33B20230-E3BC-4DDA-A158-8A2F210EDA82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9" creationId="{81126079-91FA-4920-806D-FBA7901AF4A0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10" creationId="{25441181-A541-4F44-8008-3B9C6C7494D9}"/>
          </ac:spMkLst>
        </pc:spChg>
        <pc:spChg chg="mod">
          <ac:chgData name="edisson giovanni zuñiga lopez" userId="3cdbe93a9c892be1" providerId="LiveId" clId="{F99FB765-902D-4822-98B9-0B529EC5FF40}" dt="2021-01-27T02:10:54.496" v="804" actId="1076"/>
          <ac:spMkLst>
            <pc:docMk/>
            <pc:sldMk cId="1460207283" sldId="342"/>
            <ac:spMk id="12" creationId="{B92BE4D7-EBD7-4380-A59F-0F36D832EDDF}"/>
          </ac:spMkLst>
        </pc:spChg>
        <pc:spChg chg="mod">
          <ac:chgData name="edisson giovanni zuñiga lopez" userId="3cdbe93a9c892be1" providerId="LiveId" clId="{F99FB765-902D-4822-98B9-0B529EC5FF40}" dt="2021-01-27T02:10:54.496" v="804" actId="1076"/>
          <ac:spMkLst>
            <pc:docMk/>
            <pc:sldMk cId="1460207283" sldId="342"/>
            <ac:spMk id="13" creationId="{E78D6434-B09D-4ABF-88E3-2FAE2B6FC2FB}"/>
          </ac:spMkLst>
        </pc:spChg>
        <pc:spChg chg="mod">
          <ac:chgData name="edisson giovanni zuñiga lopez" userId="3cdbe93a9c892be1" providerId="LiveId" clId="{F99FB765-902D-4822-98B9-0B529EC5FF40}" dt="2021-01-27T02:10:54.496" v="804" actId="1076"/>
          <ac:spMkLst>
            <pc:docMk/>
            <pc:sldMk cId="1460207283" sldId="342"/>
            <ac:spMk id="14" creationId="{13E09036-DF9A-4EEC-AF96-3B5E399AA1C6}"/>
          </ac:spMkLst>
        </pc:spChg>
        <pc:spChg chg="mod">
          <ac:chgData name="edisson giovanni zuñiga lopez" userId="3cdbe93a9c892be1" providerId="LiveId" clId="{F99FB765-902D-4822-98B9-0B529EC5FF40}" dt="2021-01-27T02:09:18.008" v="763" actId="14100"/>
          <ac:spMkLst>
            <pc:docMk/>
            <pc:sldMk cId="1460207283" sldId="342"/>
            <ac:spMk id="15" creationId="{0C75A93C-0648-42B7-B972-800D8CD1186D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16" creationId="{4EA512FA-361B-4C36-91AE-438652E69DC3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17" creationId="{33580AF4-5483-4D32-8788-A00C70F7CB2C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18" creationId="{D19FF539-A3C2-4488-9303-DB890DE78661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19" creationId="{DEA82B78-0155-4CF6-BA85-656248A5EAE1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20" creationId="{370F6261-BBFA-48DA-9360-653DDCAEF5FF}"/>
          </ac:spMkLst>
        </pc:spChg>
        <pc:spChg chg="mod">
          <ac:chgData name="edisson giovanni zuñiga lopez" userId="3cdbe93a9c892be1" providerId="LiveId" clId="{F99FB765-902D-4822-98B9-0B529EC5FF40}" dt="2021-01-24T04:07:10.121" v="546" actId="14100"/>
          <ac:spMkLst>
            <pc:docMk/>
            <pc:sldMk cId="1460207283" sldId="342"/>
            <ac:spMk id="21" creationId="{1E67131E-9353-4D85-8393-BD263F1E0804}"/>
          </ac:spMkLst>
        </pc:spChg>
        <pc:spChg chg="mod">
          <ac:chgData name="edisson giovanni zuñiga lopez" userId="3cdbe93a9c892be1" providerId="LiveId" clId="{F99FB765-902D-4822-98B9-0B529EC5FF40}" dt="2021-01-24T04:07:08.952" v="543" actId="1076"/>
          <ac:spMkLst>
            <pc:docMk/>
            <pc:sldMk cId="1460207283" sldId="342"/>
            <ac:spMk id="22" creationId="{06E39BEF-2501-41A3-9D39-CCF62DF92479}"/>
          </ac:spMkLst>
        </pc:spChg>
        <pc:spChg chg="mod">
          <ac:chgData name="edisson giovanni zuñiga lopez" userId="3cdbe93a9c892be1" providerId="LiveId" clId="{F99FB765-902D-4822-98B9-0B529EC5FF40}" dt="2021-01-24T04:07:08.952" v="543" actId="1076"/>
          <ac:spMkLst>
            <pc:docMk/>
            <pc:sldMk cId="1460207283" sldId="342"/>
            <ac:spMk id="23" creationId="{995AE656-A18B-4DD1-B3DD-09876C070B69}"/>
          </ac:spMkLst>
        </pc:spChg>
        <pc:spChg chg="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24" creationId="{8A966891-E74D-44D5-82E3-10A9B0CBDC17}"/>
          </ac:spMkLst>
        </pc:spChg>
        <pc:spChg chg="mod">
          <ac:chgData name="edisson giovanni zuñiga lopez" userId="3cdbe93a9c892be1" providerId="LiveId" clId="{F99FB765-902D-4822-98B9-0B529EC5FF40}" dt="2021-01-25T01:36:44.884" v="556" actId="14100"/>
          <ac:spMkLst>
            <pc:docMk/>
            <pc:sldMk cId="1460207283" sldId="342"/>
            <ac:spMk id="25" creationId="{AEEEED7F-EAA8-484A-BCFC-F3AFF39A0417}"/>
          </ac:spMkLst>
        </pc:spChg>
        <pc:spChg chg="mod">
          <ac:chgData name="edisson giovanni zuñiga lopez" userId="3cdbe93a9c892be1" providerId="LiveId" clId="{F99FB765-902D-4822-98B9-0B529EC5FF40}" dt="2021-01-28T02:13:26.200" v="809" actId="6549"/>
          <ac:spMkLst>
            <pc:docMk/>
            <pc:sldMk cId="1460207283" sldId="342"/>
            <ac:spMk id="27" creationId="{53A17C67-554E-423A-9339-6BD03D3FA469}"/>
          </ac:spMkLst>
        </pc:spChg>
        <pc:spChg chg="add mod">
          <ac:chgData name="edisson giovanni zuñiga lopez" userId="3cdbe93a9c892be1" providerId="LiveId" clId="{F99FB765-902D-4822-98B9-0B529EC5FF40}" dt="2021-01-25T01:36:53.534" v="557" actId="108"/>
          <ac:spMkLst>
            <pc:docMk/>
            <pc:sldMk cId="1460207283" sldId="342"/>
            <ac:spMk id="29" creationId="{B71D695D-5E58-4C28-B54E-A314AE5C01C3}"/>
          </ac:spMkLst>
        </pc:spChg>
        <pc:spChg chg="add mod">
          <ac:chgData name="edisson giovanni zuñiga lopez" userId="3cdbe93a9c892be1" providerId="LiveId" clId="{F99FB765-902D-4822-98B9-0B529EC5FF40}" dt="2021-01-27T02:10:25.256" v="802" actId="1035"/>
          <ac:spMkLst>
            <pc:docMk/>
            <pc:sldMk cId="1460207283" sldId="342"/>
            <ac:spMk id="30" creationId="{2C839419-5180-4B66-9AF9-52CD5BC688B1}"/>
          </ac:spMkLst>
        </pc:spChg>
        <pc:spChg chg="add del mod">
          <ac:chgData name="edisson giovanni zuñiga lopez" userId="3cdbe93a9c892be1" providerId="LiveId" clId="{F99FB765-902D-4822-98B9-0B529EC5FF40}" dt="2021-01-27T02:09:51.464" v="792" actId="478"/>
          <ac:spMkLst>
            <pc:docMk/>
            <pc:sldMk cId="1460207283" sldId="342"/>
            <ac:spMk id="31" creationId="{10B33BA9-248E-4794-99DA-1E0F94B1D6E2}"/>
          </ac:spMkLst>
        </pc:spChg>
        <pc:spChg chg="mod">
          <ac:chgData name="edisson giovanni zuñiga lopez" userId="3cdbe93a9c892be1" providerId="LiveId" clId="{F99FB765-902D-4822-98B9-0B529EC5FF40}" dt="2021-01-25T01:30:48.676" v="549" actId="1076"/>
          <ac:spMkLst>
            <pc:docMk/>
            <pc:sldMk cId="1460207283" sldId="342"/>
            <ac:spMk id="32" creationId="{A1FFB035-3381-4644-B254-3A7E82077AED}"/>
          </ac:spMkLst>
        </pc:spChg>
        <pc:spChg chg="mod">
          <ac:chgData name="edisson giovanni zuñiga lopez" userId="3cdbe93a9c892be1" providerId="LiveId" clId="{F99FB765-902D-4822-98B9-0B529EC5FF40}" dt="2021-01-25T01:30:48.676" v="549" actId="1076"/>
          <ac:spMkLst>
            <pc:docMk/>
            <pc:sldMk cId="1460207283" sldId="342"/>
            <ac:spMk id="33" creationId="{0E2360A2-07E2-4C6E-8933-73B2D936E44F}"/>
          </ac:spMkLst>
        </pc:spChg>
        <pc:spChg chg="mod">
          <ac:chgData name="edisson giovanni zuñiga lopez" userId="3cdbe93a9c892be1" providerId="LiveId" clId="{F99FB765-902D-4822-98B9-0B529EC5FF40}" dt="2021-01-25T01:30:48.676" v="549" actId="1076"/>
          <ac:spMkLst>
            <pc:docMk/>
            <pc:sldMk cId="1460207283" sldId="342"/>
            <ac:spMk id="34" creationId="{CEFC382D-A539-47F0-8C15-FC7BB33E1982}"/>
          </ac:spMkLst>
        </pc:spChg>
        <pc:spChg chg="mod">
          <ac:chgData name="edisson giovanni zuñiga lopez" userId="3cdbe93a9c892be1" providerId="LiveId" clId="{F99FB765-902D-4822-98B9-0B529EC5FF40}" dt="2021-01-25T01:30:48.676" v="549" actId="1076"/>
          <ac:spMkLst>
            <pc:docMk/>
            <pc:sldMk cId="1460207283" sldId="342"/>
            <ac:spMk id="35" creationId="{5BE03417-F9D2-4026-B397-C3AC7B07B635}"/>
          </ac:spMkLst>
        </pc:spChg>
        <pc:graphicFrameChg chg="add del mod">
          <ac:chgData name="edisson giovanni zuñiga lopez" userId="3cdbe93a9c892be1" providerId="LiveId" clId="{F99FB765-902D-4822-98B9-0B529EC5FF40}" dt="2021-01-28T02:13:20.808" v="806"/>
          <ac:graphicFrameMkLst>
            <pc:docMk/>
            <pc:sldMk cId="1460207283" sldId="342"/>
            <ac:graphicFrameMk id="2" creationId="{09A6A987-65DC-4A9E-B5C7-D74DEDCE466B}"/>
          </ac:graphicFrameMkLst>
        </pc:graphicFrameChg>
        <pc:graphicFrameChg chg="add del mod">
          <ac:chgData name="edisson giovanni zuñiga lopez" userId="3cdbe93a9c892be1" providerId="LiveId" clId="{F99FB765-902D-4822-98B9-0B529EC5FF40}" dt="2021-01-25T01:31:06.622" v="551"/>
          <ac:graphicFrameMkLst>
            <pc:docMk/>
            <pc:sldMk cId="1460207283" sldId="342"/>
            <ac:graphicFrameMk id="2" creationId="{C7219F49-537B-457D-908C-857DEA10D334}"/>
          </ac:graphicFrameMkLst>
        </pc:graphicFrameChg>
      </pc:sldChg>
      <pc:sldChg chg="del">
        <pc:chgData name="edisson giovanni zuñiga lopez" userId="3cdbe93a9c892be1" providerId="LiveId" clId="{F99FB765-902D-4822-98B9-0B529EC5FF40}" dt="2021-02-15T04:53:50.003" v="4428" actId="47"/>
        <pc:sldMkLst>
          <pc:docMk/>
          <pc:sldMk cId="870205421" sldId="343"/>
        </pc:sldMkLst>
      </pc:sldChg>
      <pc:sldChg chg="del">
        <pc:chgData name="edisson giovanni zuñiga lopez" userId="3cdbe93a9c892be1" providerId="LiveId" clId="{F99FB765-902D-4822-98B9-0B529EC5FF40}" dt="2021-02-15T04:53:50.003" v="4428" actId="47"/>
        <pc:sldMkLst>
          <pc:docMk/>
          <pc:sldMk cId="4062084807" sldId="345"/>
        </pc:sldMkLst>
      </pc:sldChg>
      <pc:sldChg chg="del">
        <pc:chgData name="edisson giovanni zuñiga lopez" userId="3cdbe93a9c892be1" providerId="LiveId" clId="{F99FB765-902D-4822-98B9-0B529EC5FF40}" dt="2021-02-15T04:53:50.003" v="4428" actId="47"/>
        <pc:sldMkLst>
          <pc:docMk/>
          <pc:sldMk cId="726287664" sldId="346"/>
        </pc:sldMkLst>
      </pc:sldChg>
      <pc:sldChg chg="del">
        <pc:chgData name="edisson giovanni zuñiga lopez" userId="3cdbe93a9c892be1" providerId="LiveId" clId="{F99FB765-902D-4822-98B9-0B529EC5FF40}" dt="2021-02-15T04:49:56.357" v="4291" actId="47"/>
        <pc:sldMkLst>
          <pc:docMk/>
          <pc:sldMk cId="1628371894" sldId="347"/>
        </pc:sldMkLst>
      </pc:sldChg>
      <pc:sldChg chg="del">
        <pc:chgData name="edisson giovanni zuñiga lopez" userId="3cdbe93a9c892be1" providerId="LiveId" clId="{F99FB765-902D-4822-98B9-0B529EC5FF40}" dt="2021-02-15T04:49:41.450" v="4290" actId="47"/>
        <pc:sldMkLst>
          <pc:docMk/>
          <pc:sldMk cId="1224324733" sldId="348"/>
        </pc:sldMkLst>
      </pc:sldChg>
      <pc:sldChg chg="del">
        <pc:chgData name="edisson giovanni zuñiga lopez" userId="3cdbe93a9c892be1" providerId="LiveId" clId="{F99FB765-902D-4822-98B9-0B529EC5FF40}" dt="2021-02-15T04:49:41.450" v="4290" actId="47"/>
        <pc:sldMkLst>
          <pc:docMk/>
          <pc:sldMk cId="2103439669" sldId="349"/>
        </pc:sldMkLst>
      </pc:sldChg>
      <pc:sldChg chg="addSp delSp modSp new del mod">
        <pc:chgData name="edisson giovanni zuñiga lopez" userId="3cdbe93a9c892be1" providerId="LiveId" clId="{F99FB765-902D-4822-98B9-0B529EC5FF40}" dt="2021-02-15T04:53:50.003" v="4428" actId="47"/>
        <pc:sldMkLst>
          <pc:docMk/>
          <pc:sldMk cId="1513413312" sldId="350"/>
        </pc:sldMkLst>
        <pc:spChg chg="del">
          <ac:chgData name="edisson giovanni zuñiga lopez" userId="3cdbe93a9c892be1" providerId="LiveId" clId="{F99FB765-902D-4822-98B9-0B529EC5FF40}" dt="2021-01-24T02:03:39.577" v="3" actId="478"/>
          <ac:spMkLst>
            <pc:docMk/>
            <pc:sldMk cId="1513413312" sldId="350"/>
            <ac:spMk id="2" creationId="{AEA88F6A-4F35-4374-9BA7-469EEF413E71}"/>
          </ac:spMkLst>
        </pc:spChg>
        <pc:spChg chg="del">
          <ac:chgData name="edisson giovanni zuñiga lopez" userId="3cdbe93a9c892be1" providerId="LiveId" clId="{F99FB765-902D-4822-98B9-0B529EC5FF40}" dt="2021-01-24T02:03:39.577" v="3" actId="478"/>
          <ac:spMkLst>
            <pc:docMk/>
            <pc:sldMk cId="1513413312" sldId="350"/>
            <ac:spMk id="3" creationId="{CBF790A4-0060-4AB1-B561-20D008F3C480}"/>
          </ac:spMkLst>
        </pc:spChg>
        <pc:spChg chg="add mod ord">
          <ac:chgData name="edisson giovanni zuñiga lopez" userId="3cdbe93a9c892be1" providerId="LiveId" clId="{F99FB765-902D-4822-98B9-0B529EC5FF40}" dt="2021-01-24T02:18:28.603" v="531" actId="14100"/>
          <ac:spMkLst>
            <pc:docMk/>
            <pc:sldMk cId="1513413312" sldId="350"/>
            <ac:spMk id="4" creationId="{F2279214-7661-4E38-BD17-C91341EBB4D6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5" creationId="{EA7C9CF8-A03D-4202-B17C-A7F0F1334652}"/>
          </ac:spMkLst>
        </pc:spChg>
        <pc:spChg chg="add del mod">
          <ac:chgData name="edisson giovanni zuñiga lopez" userId="3cdbe93a9c892be1" providerId="LiveId" clId="{F99FB765-902D-4822-98B9-0B529EC5FF40}" dt="2021-01-24T02:04:17.539" v="23" actId="478"/>
          <ac:spMkLst>
            <pc:docMk/>
            <pc:sldMk cId="1513413312" sldId="350"/>
            <ac:spMk id="6" creationId="{E51C76D0-619C-490A-911C-C7A9395E18EA}"/>
          </ac:spMkLst>
        </pc:spChg>
        <pc:spChg chg="add del mod">
          <ac:chgData name="edisson giovanni zuñiga lopez" userId="3cdbe93a9c892be1" providerId="LiveId" clId="{F99FB765-902D-4822-98B9-0B529EC5FF40}" dt="2021-01-24T02:04:07.643" v="20" actId="478"/>
          <ac:spMkLst>
            <pc:docMk/>
            <pc:sldMk cId="1513413312" sldId="350"/>
            <ac:spMk id="7" creationId="{5443F713-31EA-43E5-A199-E4F155812CB9}"/>
          </ac:spMkLst>
        </pc:spChg>
        <pc:spChg chg="add del mod">
          <ac:chgData name="edisson giovanni zuñiga lopez" userId="3cdbe93a9c892be1" providerId="LiveId" clId="{F99FB765-902D-4822-98B9-0B529EC5FF40}" dt="2021-01-24T02:03:55.661" v="6" actId="478"/>
          <ac:spMkLst>
            <pc:docMk/>
            <pc:sldMk cId="1513413312" sldId="350"/>
            <ac:spMk id="10" creationId="{A57D45FB-6E77-49E7-B56F-628B75E1FD8C}"/>
          </ac:spMkLst>
        </pc:spChg>
        <pc:spChg chg="add del mod">
          <ac:chgData name="edisson giovanni zuñiga lopez" userId="3cdbe93a9c892be1" providerId="LiveId" clId="{F99FB765-902D-4822-98B9-0B529EC5FF40}" dt="2021-01-24T02:03:55.661" v="6" actId="478"/>
          <ac:spMkLst>
            <pc:docMk/>
            <pc:sldMk cId="1513413312" sldId="350"/>
            <ac:spMk id="12" creationId="{18376655-DC50-4EDB-A631-3CE238767809}"/>
          </ac:spMkLst>
        </pc:spChg>
        <pc:spChg chg="add del mod">
          <ac:chgData name="edisson giovanni zuñiga lopez" userId="3cdbe93a9c892be1" providerId="LiveId" clId="{F99FB765-902D-4822-98B9-0B529EC5FF40}" dt="2021-01-24T02:03:55.661" v="6" actId="478"/>
          <ac:spMkLst>
            <pc:docMk/>
            <pc:sldMk cId="1513413312" sldId="350"/>
            <ac:spMk id="15" creationId="{F4250D95-6AFF-41A0-AF85-2E92CE4A43A3}"/>
          </ac:spMkLst>
        </pc:spChg>
        <pc:spChg chg="add del mod">
          <ac:chgData name="edisson giovanni zuñiga lopez" userId="3cdbe93a9c892be1" providerId="LiveId" clId="{F99FB765-902D-4822-98B9-0B529EC5FF40}" dt="2021-01-24T02:03:55.661" v="6" actId="478"/>
          <ac:spMkLst>
            <pc:docMk/>
            <pc:sldMk cId="1513413312" sldId="350"/>
            <ac:spMk id="17" creationId="{09C4D089-7D9C-497D-A424-43750CEC2564}"/>
          </ac:spMkLst>
        </pc:spChg>
        <pc:spChg chg="add del mod">
          <ac:chgData name="edisson giovanni zuñiga lopez" userId="3cdbe93a9c892be1" providerId="LiveId" clId="{F99FB765-902D-4822-98B9-0B529EC5FF40}" dt="2021-01-24T02:03:55.661" v="6" actId="478"/>
          <ac:spMkLst>
            <pc:docMk/>
            <pc:sldMk cId="1513413312" sldId="350"/>
            <ac:spMk id="20" creationId="{AC9EAABC-B3C6-4E7F-938B-2CB45A06D8A5}"/>
          </ac:spMkLst>
        </pc:spChg>
        <pc:spChg chg="add del mod">
          <ac:chgData name="edisson giovanni zuñiga lopez" userId="3cdbe93a9c892be1" providerId="LiveId" clId="{F99FB765-902D-4822-98B9-0B529EC5FF40}" dt="2021-01-24T02:03:55.661" v="6" actId="478"/>
          <ac:spMkLst>
            <pc:docMk/>
            <pc:sldMk cId="1513413312" sldId="350"/>
            <ac:spMk id="22" creationId="{C2C0BCEB-719A-4DF6-8761-71C1CF8C94DF}"/>
          </ac:spMkLst>
        </pc:spChg>
        <pc:spChg chg="add del mod">
          <ac:chgData name="edisson giovanni zuñiga lopez" userId="3cdbe93a9c892be1" providerId="LiveId" clId="{F99FB765-902D-4822-98B9-0B529EC5FF40}" dt="2021-01-24T02:03:55.661" v="6" actId="478"/>
          <ac:spMkLst>
            <pc:docMk/>
            <pc:sldMk cId="1513413312" sldId="350"/>
            <ac:spMk id="24" creationId="{A7392B9B-CABF-4D9A-BDA8-D971A56C4EEC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25" creationId="{3D714A86-B8C2-4EA1-A54C-993C051C7C66}"/>
          </ac:spMkLst>
        </pc:spChg>
        <pc:spChg chg="add del mod">
          <ac:chgData name="edisson giovanni zuñiga lopez" userId="3cdbe93a9c892be1" providerId="LiveId" clId="{F99FB765-902D-4822-98B9-0B529EC5FF40}" dt="2021-01-24T02:04:05.699" v="19" actId="478"/>
          <ac:spMkLst>
            <pc:docMk/>
            <pc:sldMk cId="1513413312" sldId="350"/>
            <ac:spMk id="27" creationId="{2DBA1B3B-3ACB-4EB3-8371-FDDD34E3B68D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31" creationId="{BF9DA265-49CC-41B4-A48C-80CB91569FF0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32" creationId="{E2D6EA6B-8001-453D-8A8C-46CEDB5CC330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35" creationId="{64F27B7F-1D87-4542-9490-721171EB4A20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36" creationId="{EDF87D62-F647-41B8-A573-97E728C7342D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37" creationId="{78D5057D-2786-4CB4-BEE9-539047E4A51C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38" creationId="{08A2FA40-4F33-4DAB-A99E-216B99C637B1}"/>
          </ac:spMkLst>
        </pc:spChg>
        <pc:spChg chg="add del mod">
          <ac:chgData name="edisson giovanni zuñiga lopez" userId="3cdbe93a9c892be1" providerId="LiveId" clId="{F99FB765-902D-4822-98B9-0B529EC5FF40}" dt="2021-01-24T02:07:55.475" v="131" actId="478"/>
          <ac:spMkLst>
            <pc:docMk/>
            <pc:sldMk cId="1513413312" sldId="350"/>
            <ac:spMk id="40" creationId="{572AB033-5987-404A-8214-F64A99D7928F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41" creationId="{1BFA7286-AD71-4B41-8153-5C9750B72310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42" creationId="{A9FAF54A-99B8-4AB6-BB5A-2D7E9C58FFFA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43" creationId="{5C8CA68A-66FE-4B9E-9B6A-DF0879CE70FE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44" creationId="{523A91F3-80CC-4F8D-9471-A4B014BAE194}"/>
          </ac:spMkLst>
        </pc:spChg>
        <pc:spChg chg="add mod or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45" creationId="{A20C5AE0-4D40-46E6-987B-F6911001EC33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46" creationId="{2AA9CD8E-3E34-4848-9893-921F40366DF0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47" creationId="{01B73BDC-A62B-473C-88E5-6940F15E4396}"/>
          </ac:spMkLst>
        </pc:spChg>
        <pc:spChg chg="add del mod">
          <ac:chgData name="edisson giovanni zuñiga lopez" userId="3cdbe93a9c892be1" providerId="LiveId" clId="{F99FB765-902D-4822-98B9-0B529EC5FF40}" dt="2021-01-24T02:09:54.507" v="223" actId="478"/>
          <ac:spMkLst>
            <pc:docMk/>
            <pc:sldMk cId="1513413312" sldId="350"/>
            <ac:spMk id="48" creationId="{2A2937F7-85C2-4057-8A87-F4207AD3EB29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50" creationId="{CFC47CAB-3757-415B-BB2B-5CFFF6B7085A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51" creationId="{6E8BF4F9-EB72-4E49-9854-43D26DBD6FF4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52" creationId="{CD4108B6-F212-4124-BFFF-E2DFABDA7D2B}"/>
          </ac:spMkLst>
        </pc:spChg>
        <pc:spChg chg="add del mod">
          <ac:chgData name="edisson giovanni zuñiga lopez" userId="3cdbe93a9c892be1" providerId="LiveId" clId="{F99FB765-902D-4822-98B9-0B529EC5FF40}" dt="2021-01-24T02:14:07.571" v="374" actId="478"/>
          <ac:spMkLst>
            <pc:docMk/>
            <pc:sldMk cId="1513413312" sldId="350"/>
            <ac:spMk id="53" creationId="{9E85D064-345F-4A5C-B334-5BD5D6CF823F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54" creationId="{9C708DE5-5305-4464-A93C-68CBD7366176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55" creationId="{4EB4C178-4DA1-4415-B41B-B3D731E9E347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110" creationId="{0931532A-35FF-45AB-8E56-B9B91C8AB131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128" creationId="{ADD71A8A-B778-4969-970B-AEC164F5E8E7}"/>
          </ac:spMkLst>
        </pc:spChg>
        <pc:spChg chg="add mod">
          <ac:chgData name="edisson giovanni zuñiga lopez" userId="3cdbe93a9c892be1" providerId="LiveId" clId="{F99FB765-902D-4822-98B9-0B529EC5FF40}" dt="2021-01-24T02:18:26.557" v="530" actId="1076"/>
          <ac:spMkLst>
            <pc:docMk/>
            <pc:sldMk cId="1513413312" sldId="350"/>
            <ac:spMk id="129" creationId="{66EF1DF7-F018-4DA0-B27A-179A559F699D}"/>
          </ac:spMkLst>
        </pc:spChg>
        <pc:picChg chg="add mod">
          <ac:chgData name="edisson giovanni zuñiga lopez" userId="3cdbe93a9c892be1" providerId="LiveId" clId="{F99FB765-902D-4822-98B9-0B529EC5FF40}" dt="2021-01-24T02:18:26.557" v="530" actId="1076"/>
          <ac:picMkLst>
            <pc:docMk/>
            <pc:sldMk cId="1513413312" sldId="350"/>
            <ac:picMk id="9" creationId="{F8B00C4F-03DA-4D6A-8CFD-31DC4A379B11}"/>
          </ac:picMkLst>
        </pc:picChg>
        <pc:picChg chg="add del mod">
          <ac:chgData name="edisson giovanni zuñiga lopez" userId="3cdbe93a9c892be1" providerId="LiveId" clId="{F99FB765-902D-4822-98B9-0B529EC5FF40}" dt="2021-01-24T02:03:55.661" v="6" actId="478"/>
          <ac:picMkLst>
            <pc:docMk/>
            <pc:sldMk cId="1513413312" sldId="350"/>
            <ac:picMk id="19" creationId="{F0D52998-7952-4EEC-A758-A17108BD3B74}"/>
          </ac:picMkLst>
        </pc:picChg>
        <pc:picChg chg="add mod">
          <ac:chgData name="edisson giovanni zuñiga lopez" userId="3cdbe93a9c892be1" providerId="LiveId" clId="{F99FB765-902D-4822-98B9-0B529EC5FF40}" dt="2021-01-24T02:18:26.557" v="530" actId="1076"/>
          <ac:picMkLst>
            <pc:docMk/>
            <pc:sldMk cId="1513413312" sldId="350"/>
            <ac:picMk id="23" creationId="{D46213D0-54A4-4918-A323-66EFD8E7D644}"/>
          </ac:picMkLst>
        </pc:picChg>
        <pc:picChg chg="add del mod">
          <ac:chgData name="edisson giovanni zuñiga lopez" userId="3cdbe93a9c892be1" providerId="LiveId" clId="{F99FB765-902D-4822-98B9-0B529EC5FF40}" dt="2021-01-24T02:04:05.699" v="19" actId="478"/>
          <ac:picMkLst>
            <pc:docMk/>
            <pc:sldMk cId="1513413312" sldId="350"/>
            <ac:picMk id="26" creationId="{FF6FFB42-7349-41AA-BD70-F048DC2EDC4C}"/>
          </ac:picMkLst>
        </pc:picChg>
        <pc:picChg chg="add mod">
          <ac:chgData name="edisson giovanni zuñiga lopez" userId="3cdbe93a9c892be1" providerId="LiveId" clId="{F99FB765-902D-4822-98B9-0B529EC5FF40}" dt="2021-01-24T02:18:26.557" v="530" actId="1076"/>
          <ac:picMkLst>
            <pc:docMk/>
            <pc:sldMk cId="1513413312" sldId="350"/>
            <ac:picMk id="34" creationId="{5AFF39BE-76F5-465A-A6D1-0D55D8C0FA87}"/>
          </ac:picMkLst>
        </pc:picChg>
        <pc:picChg chg="add mod">
          <ac:chgData name="edisson giovanni zuñiga lopez" userId="3cdbe93a9c892be1" providerId="LiveId" clId="{F99FB765-902D-4822-98B9-0B529EC5FF40}" dt="2021-01-24T02:18:26.557" v="530" actId="1076"/>
          <ac:picMkLst>
            <pc:docMk/>
            <pc:sldMk cId="1513413312" sldId="350"/>
            <ac:picMk id="39" creationId="{EC4B95B9-61A2-464F-915F-29D86D4F0961}"/>
          </ac:picMkLst>
        </pc:picChg>
        <pc:picChg chg="add del mod">
          <ac:chgData name="edisson giovanni zuñiga lopez" userId="3cdbe93a9c892be1" providerId="LiveId" clId="{F99FB765-902D-4822-98B9-0B529EC5FF40}" dt="2021-01-24T02:14:07.571" v="374" actId="478"/>
          <ac:picMkLst>
            <pc:docMk/>
            <pc:sldMk cId="1513413312" sldId="350"/>
            <ac:picMk id="49" creationId="{4519B6A6-9ECF-419A-A778-FB35B48BA0B8}"/>
          </ac:picMkLst>
        </pc:picChg>
        <pc:picChg chg="add mod">
          <ac:chgData name="edisson giovanni zuñiga lopez" userId="3cdbe93a9c892be1" providerId="LiveId" clId="{F99FB765-902D-4822-98B9-0B529EC5FF40}" dt="2021-01-24T02:18:26.557" v="530" actId="1076"/>
          <ac:picMkLst>
            <pc:docMk/>
            <pc:sldMk cId="1513413312" sldId="350"/>
            <ac:picMk id="111" creationId="{8A6000A6-FDCF-4C8E-B89F-9242721441B5}"/>
          </ac:picMkLst>
        </pc:picChg>
        <pc:cxnChg chg="add del mod">
          <ac:chgData name="edisson giovanni zuñiga lopez" userId="3cdbe93a9c892be1" providerId="LiveId" clId="{F99FB765-902D-4822-98B9-0B529EC5FF40}" dt="2021-01-24T02:04:08.691" v="21" actId="478"/>
          <ac:cxnSpMkLst>
            <pc:docMk/>
            <pc:sldMk cId="1513413312" sldId="350"/>
            <ac:cxnSpMk id="8" creationId="{A06CE1B9-FBFC-409F-AEA5-A506BE704BD2}"/>
          </ac:cxnSpMkLst>
        </pc:cxnChg>
        <pc:cxnChg chg="add del mod">
          <ac:chgData name="edisson giovanni zuñiga lopez" userId="3cdbe93a9c892be1" providerId="LiveId" clId="{F99FB765-902D-4822-98B9-0B529EC5FF40}" dt="2021-01-24T02:04:37.035" v="33" actId="478"/>
          <ac:cxnSpMkLst>
            <pc:docMk/>
            <pc:sldMk cId="1513413312" sldId="350"/>
            <ac:cxnSpMk id="11" creationId="{F35AC497-D1E7-47ED-B047-126B3E4AE8CC}"/>
          </ac:cxnSpMkLst>
        </pc:cxnChg>
        <pc:cxnChg chg="add del mod">
          <ac:chgData name="edisson giovanni zuñiga lopez" userId="3cdbe93a9c892be1" providerId="LiveId" clId="{F99FB765-902D-4822-98B9-0B529EC5FF40}" dt="2021-01-24T02:04:12.035" v="22" actId="478"/>
          <ac:cxnSpMkLst>
            <pc:docMk/>
            <pc:sldMk cId="1513413312" sldId="350"/>
            <ac:cxnSpMk id="13" creationId="{55C3F754-95CD-45D8-A2AD-3C161DDF29E9}"/>
          </ac:cxnSpMkLst>
        </pc:cxnChg>
        <pc:cxnChg chg="add del mod">
          <ac:chgData name="edisson giovanni zuñiga lopez" userId="3cdbe93a9c892be1" providerId="LiveId" clId="{F99FB765-902D-4822-98B9-0B529EC5FF40}" dt="2021-01-24T02:03:55.661" v="6" actId="478"/>
          <ac:cxnSpMkLst>
            <pc:docMk/>
            <pc:sldMk cId="1513413312" sldId="350"/>
            <ac:cxnSpMk id="14" creationId="{DF128FF0-56A3-4A25-BAF0-0AE2D707A8B1}"/>
          </ac:cxnSpMkLst>
        </pc:cxnChg>
        <pc:cxnChg chg="add del mod">
          <ac:chgData name="edisson giovanni zuñiga lopez" userId="3cdbe93a9c892be1" providerId="LiveId" clId="{F99FB765-902D-4822-98B9-0B529EC5FF40}" dt="2021-01-24T02:03:55.661" v="6" actId="478"/>
          <ac:cxnSpMkLst>
            <pc:docMk/>
            <pc:sldMk cId="1513413312" sldId="350"/>
            <ac:cxnSpMk id="16" creationId="{5BFEE688-B071-458D-A31E-0D5097D38662}"/>
          </ac:cxnSpMkLst>
        </pc:cxnChg>
        <pc:cxnChg chg="add del mod">
          <ac:chgData name="edisson giovanni zuñiga lopez" userId="3cdbe93a9c892be1" providerId="LiveId" clId="{F99FB765-902D-4822-98B9-0B529EC5FF40}" dt="2021-01-24T02:03:55.661" v="6" actId="478"/>
          <ac:cxnSpMkLst>
            <pc:docMk/>
            <pc:sldMk cId="1513413312" sldId="350"/>
            <ac:cxnSpMk id="18" creationId="{D5AEA4E4-8169-4347-A691-E8328F200884}"/>
          </ac:cxnSpMkLst>
        </pc:cxnChg>
        <pc:cxnChg chg="add del mod">
          <ac:chgData name="edisson giovanni zuñiga lopez" userId="3cdbe93a9c892be1" providerId="LiveId" clId="{F99FB765-902D-4822-98B9-0B529EC5FF40}" dt="2021-01-24T02:03:55.661" v="6" actId="478"/>
          <ac:cxnSpMkLst>
            <pc:docMk/>
            <pc:sldMk cId="1513413312" sldId="350"/>
            <ac:cxnSpMk id="21" creationId="{F22EABC7-271B-4278-B402-1DD556FFC1FA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57" creationId="{798FF16B-E790-4FFA-AF9F-5737B8E4099C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58" creationId="{C37ADD1F-D1C8-4133-9898-DA047E8E5674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61" creationId="{C50BC34E-7F7B-4808-8856-77AB87CB75BC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65" creationId="{9913CCF6-4A68-455A-AAEF-A4B9643BA822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72" creationId="{B7858B7A-DC42-4D58-9B58-8C11843E143B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76" creationId="{7C7FFC50-43D6-46FC-8DBD-5B2CEA2A098B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80" creationId="{F622DCC2-96CC-4A7B-AEFE-E0484A1FCB31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83" creationId="{9022803A-2515-4E86-AB4D-5258F5FA0FCB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86" creationId="{6FC1D90D-51D3-4BC4-B8FB-20517FA9D868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89" creationId="{B3EFD19E-6787-4505-861C-34ABC07D348D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92" creationId="{7956B89C-BF82-4061-B152-848702451326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95" creationId="{AB60047B-6F28-4240-910B-B48A086A9101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112" creationId="{7514D7CE-AAA9-49A7-B348-267EC515CA18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113" creationId="{607C986B-F1C2-407F-97DD-37E86E194379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114" creationId="{810BFB16-DFC7-48B7-A638-2B647F1C2844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115" creationId="{73AE41B1-6208-4E3D-BF41-5BF92B343E2C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116" creationId="{9C516D2F-393F-420F-963C-CC9C1694451E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117" creationId="{8E92D204-3BA7-4AE9-8E2D-197C547779F4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118" creationId="{44DA5977-A594-4DD1-ABB5-536A47E42208}"/>
          </ac:cxnSpMkLst>
        </pc:cxnChg>
        <pc:cxnChg chg="add mod">
          <ac:chgData name="edisson giovanni zuñiga lopez" userId="3cdbe93a9c892be1" providerId="LiveId" clId="{F99FB765-902D-4822-98B9-0B529EC5FF40}" dt="2021-01-24T02:18:26.557" v="530" actId="1076"/>
          <ac:cxnSpMkLst>
            <pc:docMk/>
            <pc:sldMk cId="1513413312" sldId="350"/>
            <ac:cxnSpMk id="119" creationId="{A71AC3E2-F0D9-45D0-9A26-972A07F98E11}"/>
          </ac:cxnSpMkLst>
        </pc:cxnChg>
      </pc:sldChg>
      <pc:sldChg chg="addSp delSp modSp add mod">
        <pc:chgData name="edisson giovanni zuñiga lopez" userId="3cdbe93a9c892be1" providerId="LiveId" clId="{F99FB765-902D-4822-98B9-0B529EC5FF40}" dt="2021-02-15T04:53:05.758" v="4426" actId="14100"/>
        <pc:sldMkLst>
          <pc:docMk/>
          <pc:sldMk cId="1751570992" sldId="351"/>
        </pc:sldMkLst>
        <pc:spChg chg="mod">
          <ac:chgData name="edisson giovanni zuñiga lopez" userId="3cdbe93a9c892be1" providerId="LiveId" clId="{F99FB765-902D-4822-98B9-0B529EC5FF40}" dt="2021-02-15T04:50:21.611" v="4314" actId="1035"/>
          <ac:spMkLst>
            <pc:docMk/>
            <pc:sldMk cId="1751570992" sldId="351"/>
            <ac:spMk id="3" creationId="{00000000-0000-0000-0000-000000000000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70" creationId="{6FB945D3-5BD2-4221-8BB4-27B21B44370E}"/>
          </ac:spMkLst>
        </pc:spChg>
        <pc:spChg chg="mod">
          <ac:chgData name="edisson giovanni zuñiga lopez" userId="3cdbe93a9c892be1" providerId="LiveId" clId="{F99FB765-902D-4822-98B9-0B529EC5FF40}" dt="2021-02-15T04:51:42.422" v="4330" actId="14100"/>
          <ac:spMkLst>
            <pc:docMk/>
            <pc:sldMk cId="1751570992" sldId="351"/>
            <ac:spMk id="89" creationId="{82DE83B2-5461-464E-84D9-542FF3724085}"/>
          </ac:spMkLst>
        </pc:spChg>
        <pc:spChg chg="del">
          <ac:chgData name="edisson giovanni zuñiga lopez" userId="3cdbe93a9c892be1" providerId="LiveId" clId="{F99FB765-902D-4822-98B9-0B529EC5FF40}" dt="2021-02-15T04:51:17.078" v="4323" actId="478"/>
          <ac:spMkLst>
            <pc:docMk/>
            <pc:sldMk cId="1751570992" sldId="351"/>
            <ac:spMk id="102" creationId="{ED344ABD-5E03-454B-BE3D-880327F1126E}"/>
          </ac:spMkLst>
        </pc:spChg>
        <pc:spChg chg="del">
          <ac:chgData name="edisson giovanni zuñiga lopez" userId="3cdbe93a9c892be1" providerId="LiveId" clId="{F99FB765-902D-4822-98B9-0B529EC5FF40}" dt="2021-02-15T04:51:17.078" v="4323" actId="478"/>
          <ac:spMkLst>
            <pc:docMk/>
            <pc:sldMk cId="1751570992" sldId="351"/>
            <ac:spMk id="103" creationId="{87EFDA46-21D8-47F2-8881-1A8EA73D1F11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06" creationId="{B07D1AE8-8134-422D-BB27-25FDB5114C25}"/>
          </ac:spMkLst>
        </pc:spChg>
        <pc:spChg chg="mod">
          <ac:chgData name="edisson giovanni zuñiga lopez" userId="3cdbe93a9c892be1" providerId="LiveId" clId="{F99FB765-902D-4822-98B9-0B529EC5FF40}" dt="2021-02-15T04:53:05.758" v="4426" actId="14100"/>
          <ac:spMkLst>
            <pc:docMk/>
            <pc:sldMk cId="1751570992" sldId="351"/>
            <ac:spMk id="110" creationId="{514ED475-E1CE-4056-BE48-85386FB19F36}"/>
          </ac:spMkLst>
        </pc:spChg>
        <pc:spChg chg="del">
          <ac:chgData name="edisson giovanni zuñiga lopez" userId="3cdbe93a9c892be1" providerId="LiveId" clId="{F99FB765-902D-4822-98B9-0B529EC5FF40}" dt="2021-02-15T04:51:09.391" v="4320" actId="478"/>
          <ac:spMkLst>
            <pc:docMk/>
            <pc:sldMk cId="1751570992" sldId="351"/>
            <ac:spMk id="127" creationId="{B9373DDE-4A68-4D03-A0D6-42C5E4613DF5}"/>
          </ac:spMkLst>
        </pc:spChg>
        <pc:spChg chg="del">
          <ac:chgData name="edisson giovanni zuñiga lopez" userId="3cdbe93a9c892be1" providerId="LiveId" clId="{F99FB765-902D-4822-98B9-0B529EC5FF40}" dt="2021-02-15T04:51:09.391" v="4320" actId="478"/>
          <ac:spMkLst>
            <pc:docMk/>
            <pc:sldMk cId="1751570992" sldId="351"/>
            <ac:spMk id="131" creationId="{D7B6A7C8-0518-4316-B211-189B5A713424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38" creationId="{50B2CE9B-D4C3-4A67-9E73-70AE7EAD1457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50" creationId="{5356B087-3BC2-4730-9A18-F414C4198443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61" creationId="{418E069D-49B2-47E5-B28D-EAAA87E01562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63" creationId="{7D44619A-540A-42FC-8D1F-C9607122D270}"/>
          </ac:spMkLst>
        </pc:spChg>
        <pc:spChg chg="del">
          <ac:chgData name="edisson giovanni zuñiga lopez" userId="3cdbe93a9c892be1" providerId="LiveId" clId="{F99FB765-902D-4822-98B9-0B529EC5FF40}" dt="2021-02-15T04:51:09.391" v="4320" actId="478"/>
          <ac:spMkLst>
            <pc:docMk/>
            <pc:sldMk cId="1751570992" sldId="351"/>
            <ac:spMk id="165" creationId="{7077AE87-2429-4B1B-9776-67C1914BC7C4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68" creationId="{DBDC85EC-411F-48BD-B255-208BBD2A6C2B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69" creationId="{7FBDB8E8-AE02-4C91-8AE9-9230E73E2668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70" creationId="{D42DE15A-75C5-4880-BE84-14B7D374B814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73" creationId="{3739756C-9240-4908-936C-EDC7D3B07344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74" creationId="{2B885002-6AB9-4163-B977-1D391D027F1E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75" creationId="{BDDEEE03-75FA-45FF-8B95-FB1DFA33E31E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83" creationId="{CF411EB6-AEEA-4831-9831-F3A1C0B9B4CE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85" creationId="{81ECFA22-E611-4F18-BA16-2618E537921A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86" creationId="{EF828226-DEAB-491E-8F92-4914D55CFCC7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92" creationId="{9C9DB939-99DF-4C73-99AA-1DBE11376703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93" creationId="{60AEDFBE-C74B-47B4-A3C6-205BF011031F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194" creationId="{7A06D0A6-2683-4A5F-9281-C2512D5A5A41}"/>
          </ac:spMkLst>
        </pc:spChg>
        <pc:spChg chg="add mod">
          <ac:chgData name="edisson giovanni zuñiga lopez" userId="3cdbe93a9c892be1" providerId="LiveId" clId="{F99FB765-902D-4822-98B9-0B529EC5FF40}" dt="2021-02-15T04:51:26.415" v="4325" actId="1076"/>
          <ac:spMkLst>
            <pc:docMk/>
            <pc:sldMk cId="1751570992" sldId="351"/>
            <ac:spMk id="198" creationId="{C6A00D2C-6759-4E67-8F33-8EF8E5CCE5B5}"/>
          </ac:spMkLst>
        </pc:spChg>
        <pc:spChg chg="add del mod">
          <ac:chgData name="edisson giovanni zuñiga lopez" userId="3cdbe93a9c892be1" providerId="LiveId" clId="{F99FB765-902D-4822-98B9-0B529EC5FF40}" dt="2021-02-15T04:52:25.775" v="4356" actId="478"/>
          <ac:spMkLst>
            <pc:docMk/>
            <pc:sldMk cId="1751570992" sldId="351"/>
            <ac:spMk id="199" creationId="{3E505111-E304-4AF3-A1EE-BA28CA743CF1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203" creationId="{3CE01B4F-8D55-4ACA-96AD-B16ECB1CBF5A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205" creationId="{51735E47-470A-4ED4-B63C-53F44C1E09D9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207" creationId="{4069C4D1-311C-460E-A67F-30BDE2B6C138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208" creationId="{47F8B672-EBCF-4C2E-B0FC-A90891D9B5D7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209" creationId="{24CCBD92-352B-4E62-B383-856E0F3D1E53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210" creationId="{416306C7-B454-4D3B-ADF1-749EF1A772EA}"/>
          </ac:spMkLst>
        </pc:spChg>
        <pc:spChg chg="add mod">
          <ac:chgData name="edisson giovanni zuñiga lopez" userId="3cdbe93a9c892be1" providerId="LiveId" clId="{F99FB765-902D-4822-98B9-0B529EC5FF40}" dt="2021-02-15T04:52:48.866" v="4387" actId="242"/>
          <ac:spMkLst>
            <pc:docMk/>
            <pc:sldMk cId="1751570992" sldId="351"/>
            <ac:spMk id="212" creationId="{20714FCC-4A17-48F1-9A57-0A0E7F85E164}"/>
          </ac:spMkLst>
        </pc:spChg>
        <pc:spChg chg="add mod">
          <ac:chgData name="edisson giovanni zuñiga lopez" userId="3cdbe93a9c892be1" providerId="LiveId" clId="{F99FB765-902D-4822-98B9-0B529EC5FF40}" dt="2021-02-15T04:53:00.667" v="4425" actId="1038"/>
          <ac:spMkLst>
            <pc:docMk/>
            <pc:sldMk cId="1751570992" sldId="351"/>
            <ac:spMk id="214" creationId="{D6B04610-0B42-4A7B-8521-CEF5144526CA}"/>
          </ac:spMkLst>
        </pc:spChg>
        <pc:spChg chg="del">
          <ac:chgData name="edisson giovanni zuñiga lopez" userId="3cdbe93a9c892be1" providerId="LiveId" clId="{F99FB765-902D-4822-98B9-0B529EC5FF40}" dt="2021-02-15T04:51:09.391" v="4320" actId="478"/>
          <ac:spMkLst>
            <pc:docMk/>
            <pc:sldMk cId="1751570992" sldId="351"/>
            <ac:spMk id="223" creationId="{7CF53695-54DF-46D1-8003-92F13334A299}"/>
          </ac:spMkLst>
        </pc:spChg>
        <pc:spChg chg="del">
          <ac:chgData name="edisson giovanni zuñiga lopez" userId="3cdbe93a9c892be1" providerId="LiveId" clId="{F99FB765-902D-4822-98B9-0B529EC5FF40}" dt="2021-02-15T04:50:56.720" v="4315" actId="478"/>
          <ac:spMkLst>
            <pc:docMk/>
            <pc:sldMk cId="1751570992" sldId="351"/>
            <ac:spMk id="226" creationId="{6BB2A52E-4B99-4A1B-BD90-7282157AE947}"/>
          </ac:spMkLst>
        </pc:sp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91" creationId="{D8D2995C-8C9D-4A09-9A15-E34176F0C2EE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95" creationId="{200E0C56-FCAE-46A7-8B38-BFD8B31F62D2}"/>
          </ac:picMkLst>
        </pc:picChg>
        <pc:picChg chg="del">
          <ac:chgData name="edisson giovanni zuñiga lopez" userId="3cdbe93a9c892be1" providerId="LiveId" clId="{F99FB765-902D-4822-98B9-0B529EC5FF40}" dt="2021-02-15T04:51:09.391" v="4320" actId="478"/>
          <ac:picMkLst>
            <pc:docMk/>
            <pc:sldMk cId="1751570992" sldId="351"/>
            <ac:picMk id="114" creationId="{028CECF0-4C4B-454B-AD21-02DB0B1D6F10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115" creationId="{279CCE74-A74D-4DEF-9175-3D77B333AC7C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123" creationId="{B298F166-1053-46E8-94A6-010B995C48BB}"/>
          </ac:picMkLst>
        </pc:picChg>
        <pc:picChg chg="add mod">
          <ac:chgData name="edisson giovanni zuñiga lopez" userId="3cdbe93a9c892be1" providerId="LiveId" clId="{F99FB765-902D-4822-98B9-0B529EC5FF40}" dt="2021-02-15T04:51:26.415" v="4325" actId="1076"/>
          <ac:picMkLst>
            <pc:docMk/>
            <pc:sldMk cId="1751570992" sldId="351"/>
            <ac:picMk id="139" creationId="{264BA059-01ED-430C-9C61-965075AC2524}"/>
          </ac:picMkLst>
        </pc:picChg>
        <pc:picChg chg="add mod">
          <ac:chgData name="edisson giovanni zuñiga lopez" userId="3cdbe93a9c892be1" providerId="LiveId" clId="{F99FB765-902D-4822-98B9-0B529EC5FF40}" dt="2021-02-15T04:51:26.415" v="4325" actId="1076"/>
          <ac:picMkLst>
            <pc:docMk/>
            <pc:sldMk cId="1751570992" sldId="351"/>
            <ac:picMk id="140" creationId="{EDA7D2A7-A3D7-4742-8CF5-BC217CE2C086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141" creationId="{B17B1E5C-7255-466E-926F-501777031CAD}"/>
          </ac:picMkLst>
        </pc:picChg>
        <pc:picChg chg="del">
          <ac:chgData name="edisson giovanni zuñiga lopez" userId="3cdbe93a9c892be1" providerId="LiveId" clId="{F99FB765-902D-4822-98B9-0B529EC5FF40}" dt="2021-02-15T04:51:17.078" v="4323" actId="478"/>
          <ac:picMkLst>
            <pc:docMk/>
            <pc:sldMk cId="1751570992" sldId="351"/>
            <ac:picMk id="143" creationId="{61D97999-0D53-458A-AF89-B906BCFC476B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160" creationId="{21103333-885B-43B6-981E-76DED6C6C86A}"/>
          </ac:picMkLst>
        </pc:picChg>
        <pc:picChg chg="del">
          <ac:chgData name="edisson giovanni zuñiga lopez" userId="3cdbe93a9c892be1" providerId="LiveId" clId="{F99FB765-902D-4822-98B9-0B529EC5FF40}" dt="2021-02-15T04:51:09.391" v="4320" actId="478"/>
          <ac:picMkLst>
            <pc:docMk/>
            <pc:sldMk cId="1751570992" sldId="351"/>
            <ac:picMk id="164" creationId="{74A91A27-264E-4AE5-B81D-377DD93F8718}"/>
          </ac:picMkLst>
        </pc:picChg>
        <pc:picChg chg="add del mod">
          <ac:chgData name="edisson giovanni zuñiga lopez" userId="3cdbe93a9c892be1" providerId="LiveId" clId="{F99FB765-902D-4822-98B9-0B529EC5FF40}" dt="2021-02-15T04:51:36.847" v="4328" actId="478"/>
          <ac:picMkLst>
            <pc:docMk/>
            <pc:sldMk cId="1751570992" sldId="351"/>
            <ac:picMk id="172" creationId="{82E18C35-166A-4884-917A-4D9D40E60A34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176" creationId="{E3EFCBFF-5228-4C69-9D3C-799E8575E4B8}"/>
          </ac:picMkLst>
        </pc:picChg>
        <pc:picChg chg="del">
          <ac:chgData name="edisson giovanni zuñiga lopez" userId="3cdbe93a9c892be1" providerId="LiveId" clId="{F99FB765-902D-4822-98B9-0B529EC5FF40}" dt="2021-02-15T04:51:14.703" v="4322" actId="478"/>
          <ac:picMkLst>
            <pc:docMk/>
            <pc:sldMk cId="1751570992" sldId="351"/>
            <ac:picMk id="178" creationId="{78905B96-6495-4359-8343-87DC47D96F7D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182" creationId="{C5A0A9C2-7CE2-4FDD-AC30-4610EE21BA9C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184" creationId="{9EC6210D-ECEA-4911-9058-C13CD4752BB6}"/>
          </ac:picMkLst>
        </pc:picChg>
        <pc:picChg chg="del">
          <ac:chgData name="edisson giovanni zuñiga lopez" userId="3cdbe93a9c892be1" providerId="LiveId" clId="{F99FB765-902D-4822-98B9-0B529EC5FF40}" dt="2021-02-15T04:51:14.703" v="4322" actId="478"/>
          <ac:picMkLst>
            <pc:docMk/>
            <pc:sldMk cId="1751570992" sldId="351"/>
            <ac:picMk id="188" creationId="{9662B044-55F9-4BAB-A3E4-14E68A471933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191" creationId="{2E8B9E59-6AC1-4A31-9C00-49381259AA23}"/>
          </ac:picMkLst>
        </pc:picChg>
        <pc:picChg chg="add mod">
          <ac:chgData name="edisson giovanni zuñiga lopez" userId="3cdbe93a9c892be1" providerId="LiveId" clId="{F99FB765-902D-4822-98B9-0B529EC5FF40}" dt="2021-02-15T04:51:26.415" v="4325" actId="1076"/>
          <ac:picMkLst>
            <pc:docMk/>
            <pc:sldMk cId="1751570992" sldId="351"/>
            <ac:picMk id="195" creationId="{3B40A4E3-5E0B-4648-8214-879991A2CCB7}"/>
          </ac:picMkLst>
        </pc:picChg>
        <pc:picChg chg="add mod">
          <ac:chgData name="edisson giovanni zuñiga lopez" userId="3cdbe93a9c892be1" providerId="LiveId" clId="{F99FB765-902D-4822-98B9-0B529EC5FF40}" dt="2021-02-15T04:53:00.667" v="4425" actId="1038"/>
          <ac:picMkLst>
            <pc:docMk/>
            <pc:sldMk cId="1751570992" sldId="351"/>
            <ac:picMk id="200" creationId="{D00ADC47-D844-445E-AB6A-70DE330F2F1A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204" creationId="{06BB179A-D693-4EF3-ABD1-BB7C475A2AE9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206" creationId="{E7B1E405-DC60-43DA-82A1-932DDF1D0C69}"/>
          </ac:picMkLst>
        </pc:picChg>
        <pc:picChg chg="del">
          <ac:chgData name="edisson giovanni zuñiga lopez" userId="3cdbe93a9c892be1" providerId="LiveId" clId="{F99FB765-902D-4822-98B9-0B529EC5FF40}" dt="2021-02-15T04:51:07.006" v="4319" actId="478"/>
          <ac:picMkLst>
            <pc:docMk/>
            <pc:sldMk cId="1751570992" sldId="351"/>
            <ac:picMk id="221" creationId="{35A147F9-4813-4C73-995B-07B4153D17D2}"/>
          </ac:picMkLst>
        </pc:picChg>
        <pc:picChg chg="del">
          <ac:chgData name="edisson giovanni zuñiga lopez" userId="3cdbe93a9c892be1" providerId="LiveId" clId="{F99FB765-902D-4822-98B9-0B529EC5FF40}" dt="2021-02-15T04:50:56.720" v="4315" actId="478"/>
          <ac:picMkLst>
            <pc:docMk/>
            <pc:sldMk cId="1751570992" sldId="351"/>
            <ac:picMk id="2068" creationId="{CAE3B535-4BFC-41A6-BC5F-94E3AC25B19F}"/>
          </ac:picMkLst>
        </pc:pic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6" creationId="{22E101AF-4A09-47C2-B036-FDAB91B4B913}"/>
          </ac:cxnSpMkLst>
        </pc:cxnChg>
        <pc:cxnChg chg="del">
          <ac:chgData name="edisson giovanni zuñiga lopez" userId="3cdbe93a9c892be1" providerId="LiveId" clId="{F99FB765-902D-4822-98B9-0B529EC5FF40}" dt="2021-02-15T04:51:17.078" v="4323" actId="478"/>
          <ac:cxnSpMkLst>
            <pc:docMk/>
            <pc:sldMk cId="1751570992" sldId="351"/>
            <ac:cxnSpMk id="37" creationId="{5A666880-D083-4572-B767-A9D86894E332}"/>
          </ac:cxnSpMkLst>
        </pc:cxnChg>
        <pc:cxnChg chg="del">
          <ac:chgData name="edisson giovanni zuñiga lopez" userId="3cdbe93a9c892be1" providerId="LiveId" clId="{F99FB765-902D-4822-98B9-0B529EC5FF40}" dt="2021-02-15T04:51:09.391" v="4320" actId="478"/>
          <ac:cxnSpMkLst>
            <pc:docMk/>
            <pc:sldMk cId="1751570992" sldId="351"/>
            <ac:cxnSpMk id="92" creationId="{D57FEF9A-5C7F-41B7-8097-D5816E7A9033}"/>
          </ac:cxnSpMkLst>
        </pc:cxnChg>
        <pc:cxnChg chg="del">
          <ac:chgData name="edisson giovanni zuñiga lopez" userId="3cdbe93a9c892be1" providerId="LiveId" clId="{F99FB765-902D-4822-98B9-0B529EC5FF40}" dt="2021-02-15T04:51:17.078" v="4323" actId="478"/>
          <ac:cxnSpMkLst>
            <pc:docMk/>
            <pc:sldMk cId="1751570992" sldId="351"/>
            <ac:cxnSpMk id="121" creationId="{9AC47387-9A7F-472B-A191-D3F33F3A36A4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122" creationId="{70CFCE6E-D24F-46DA-8107-8FB4F4E096B9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124" creationId="{F9ECAF35-0260-4D5C-BCFE-8485B4F8CB4E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136" creationId="{CD3281F0-B880-4706-AE63-61403A9E4315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142" creationId="{6A195EA2-719E-4519-9023-AB301958971D}"/>
          </ac:cxnSpMkLst>
        </pc:cxnChg>
        <pc:cxnChg chg="del">
          <ac:chgData name="edisson giovanni zuñiga lopez" userId="3cdbe93a9c892be1" providerId="LiveId" clId="{F99FB765-902D-4822-98B9-0B529EC5FF40}" dt="2021-02-15T04:51:17.078" v="4323" actId="478"/>
          <ac:cxnSpMkLst>
            <pc:docMk/>
            <pc:sldMk cId="1751570992" sldId="351"/>
            <ac:cxnSpMk id="146" creationId="{71FF6F7D-13B1-42F3-872C-86256ED55DE8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158" creationId="{912DA6DA-4F6E-4FAD-BB60-49B8900AFB2F}"/>
          </ac:cxnSpMkLst>
        </pc:cxnChg>
        <pc:cxnChg chg="del mod">
          <ac:chgData name="edisson giovanni zuñiga lopez" userId="3cdbe93a9c892be1" providerId="LiveId" clId="{F99FB765-902D-4822-98B9-0B529EC5FF40}" dt="2021-02-15T04:50:58.582" v="4316" actId="478"/>
          <ac:cxnSpMkLst>
            <pc:docMk/>
            <pc:sldMk cId="1751570992" sldId="351"/>
            <ac:cxnSpMk id="166" creationId="{FAD9C092-0444-4845-B557-37394695246A}"/>
          </ac:cxnSpMkLst>
        </pc:cxnChg>
        <pc:cxnChg chg="add mod">
          <ac:chgData name="edisson giovanni zuñiga lopez" userId="3cdbe93a9c892be1" providerId="LiveId" clId="{F99FB765-902D-4822-98B9-0B529EC5FF40}" dt="2021-02-15T04:51:26.415" v="4325" actId="1076"/>
          <ac:cxnSpMkLst>
            <pc:docMk/>
            <pc:sldMk cId="1751570992" sldId="351"/>
            <ac:cxnSpMk id="171" creationId="{520BD4BE-CDC2-4021-91B1-7D3F81A2D2D5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179" creationId="{5CD4625C-C365-45EF-A113-7F9F945ABA85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187" creationId="{876BB080-F513-4C42-8030-083E33B0CB08}"/>
          </ac:cxnSpMkLst>
        </pc:cxnChg>
        <pc:cxnChg chg="del">
          <ac:chgData name="edisson giovanni zuñiga lopez" userId="3cdbe93a9c892be1" providerId="LiveId" clId="{F99FB765-902D-4822-98B9-0B529EC5FF40}" dt="2021-02-15T04:51:14.703" v="4322" actId="478"/>
          <ac:cxnSpMkLst>
            <pc:docMk/>
            <pc:sldMk cId="1751570992" sldId="351"/>
            <ac:cxnSpMk id="189" creationId="{2142FCC3-9548-4E73-A4EE-A23C0BBFA8BA}"/>
          </ac:cxnSpMkLst>
        </pc:cxnChg>
        <pc:cxnChg chg="add del mod">
          <ac:chgData name="edisson giovanni zuñiga lopez" userId="3cdbe93a9c892be1" providerId="LiveId" clId="{F99FB765-902D-4822-98B9-0B529EC5FF40}" dt="2021-02-15T04:51:32.405" v="4326" actId="478"/>
          <ac:cxnSpMkLst>
            <pc:docMk/>
            <pc:sldMk cId="1751570992" sldId="351"/>
            <ac:cxnSpMk id="190" creationId="{65D15B81-8AEA-4B0A-B7B7-E5375D02C637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196" creationId="{772C4439-6366-4D7F-8978-DD76EDA332D3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197" creationId="{64657035-E549-43B2-8669-43944E1CE880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201" creationId="{854B9CE2-0886-44CA-8509-733730C25AF7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202" creationId="{6D048FF2-BB5B-40A4-953D-E86C534DC167}"/>
          </ac:cxnSpMkLst>
        </pc:cxnChg>
        <pc:cxnChg chg="del mod">
          <ac:chgData name="edisson giovanni zuñiga lopez" userId="3cdbe93a9c892be1" providerId="LiveId" clId="{F99FB765-902D-4822-98B9-0B529EC5FF40}" dt="2021-02-15T04:51:00.615" v="4317" actId="478"/>
          <ac:cxnSpMkLst>
            <pc:docMk/>
            <pc:sldMk cId="1751570992" sldId="351"/>
            <ac:cxnSpMk id="211" creationId="{3703B1DB-3051-4D81-AE51-2954B658E985}"/>
          </ac:cxnSpMkLst>
        </pc:cxnChg>
        <pc:cxnChg chg="add mod">
          <ac:chgData name="edisson giovanni zuñiga lopez" userId="3cdbe93a9c892be1" providerId="LiveId" clId="{F99FB765-902D-4822-98B9-0B529EC5FF40}" dt="2021-02-15T04:53:00.667" v="4425" actId="1038"/>
          <ac:cxnSpMkLst>
            <pc:docMk/>
            <pc:sldMk cId="1751570992" sldId="351"/>
            <ac:cxnSpMk id="213" creationId="{C86AFD31-298E-4243-AA4F-AC418668D27F}"/>
          </ac:cxnSpMkLst>
        </pc:cxnChg>
        <pc:cxnChg chg="del mod">
          <ac:chgData name="edisson giovanni zuñiga lopez" userId="3cdbe93a9c892be1" providerId="LiveId" clId="{F99FB765-902D-4822-98B9-0B529EC5FF40}" dt="2021-02-15T04:51:13.358" v="4321" actId="478"/>
          <ac:cxnSpMkLst>
            <pc:docMk/>
            <pc:sldMk cId="1751570992" sldId="351"/>
            <ac:cxnSpMk id="216" creationId="{970DAA12-0BD7-4A1D-9FBE-D45D6264110A}"/>
          </ac:cxnSpMkLst>
        </pc:cxnChg>
        <pc:cxnChg chg="del mod">
          <ac:chgData name="edisson giovanni zuñiga lopez" userId="3cdbe93a9c892be1" providerId="LiveId" clId="{F99FB765-902D-4822-98B9-0B529EC5FF40}" dt="2021-02-15T04:51:01.462" v="4318" actId="478"/>
          <ac:cxnSpMkLst>
            <pc:docMk/>
            <pc:sldMk cId="1751570992" sldId="351"/>
            <ac:cxnSpMk id="224" creationId="{3C38ED01-F9D9-43B8-ACAF-77D5DDB928CA}"/>
          </ac:cxnSpMkLst>
        </pc:cxnChg>
        <pc:cxnChg chg="del">
          <ac:chgData name="edisson giovanni zuñiga lopez" userId="3cdbe93a9c892be1" providerId="LiveId" clId="{F99FB765-902D-4822-98B9-0B529EC5FF40}" dt="2021-02-15T04:50:56.720" v="4315" actId="478"/>
          <ac:cxnSpMkLst>
            <pc:docMk/>
            <pc:sldMk cId="1751570992" sldId="351"/>
            <ac:cxnSpMk id="243" creationId="{7357F40A-B469-4303-B2C5-63390B308EDB}"/>
          </ac:cxnSpMkLst>
        </pc:cxnChg>
      </pc:sldChg>
      <pc:sldChg chg="new del">
        <pc:chgData name="edisson giovanni zuñiga lopez" userId="3cdbe93a9c892be1" providerId="LiveId" clId="{F99FB765-902D-4822-98B9-0B529EC5FF40}" dt="2021-03-07T19:53:59.797" v="4504" actId="680"/>
        <pc:sldMkLst>
          <pc:docMk/>
          <pc:sldMk cId="2937346133" sldId="352"/>
        </pc:sldMkLst>
      </pc:sldChg>
      <pc:sldChg chg="addSp delSp modSp new mod">
        <pc:chgData name="edisson giovanni zuñiga lopez" userId="3cdbe93a9c892be1" providerId="LiveId" clId="{F99FB765-902D-4822-98B9-0B529EC5FF40}" dt="2021-03-07T20:29:54.775" v="4858" actId="20577"/>
        <pc:sldMkLst>
          <pc:docMk/>
          <pc:sldMk cId="3475890869" sldId="352"/>
        </pc:sldMkLst>
        <pc:spChg chg="del">
          <ac:chgData name="edisson giovanni zuñiga lopez" userId="3cdbe93a9c892be1" providerId="LiveId" clId="{F99FB765-902D-4822-98B9-0B529EC5FF40}" dt="2021-03-07T19:54:05.159" v="4507" actId="478"/>
          <ac:spMkLst>
            <pc:docMk/>
            <pc:sldMk cId="3475890869" sldId="352"/>
            <ac:spMk id="2" creationId="{3023A9C0-B78D-4FDA-A2EF-AA7D7B2AF549}"/>
          </ac:spMkLst>
        </pc:spChg>
        <pc:spChg chg="del">
          <ac:chgData name="edisson giovanni zuñiga lopez" userId="3cdbe93a9c892be1" providerId="LiveId" clId="{F99FB765-902D-4822-98B9-0B529EC5FF40}" dt="2021-03-07T19:54:05.159" v="4507" actId="478"/>
          <ac:spMkLst>
            <pc:docMk/>
            <pc:sldMk cId="3475890869" sldId="352"/>
            <ac:spMk id="3" creationId="{A9605CB0-75F4-4EEE-B0C4-657DE5D5F9E4}"/>
          </ac:spMkLst>
        </pc:spChg>
        <pc:spChg chg="add del mod">
          <ac:chgData name="edisson giovanni zuñiga lopez" userId="3cdbe93a9c892be1" providerId="LiveId" clId="{F99FB765-902D-4822-98B9-0B529EC5FF40}" dt="2021-03-07T20:28:26.656" v="4799" actId="21"/>
          <ac:spMkLst>
            <pc:docMk/>
            <pc:sldMk cId="3475890869" sldId="352"/>
            <ac:spMk id="4" creationId="{61371635-3EE5-4FBB-BB3A-1141874B996B}"/>
          </ac:spMkLst>
        </pc:spChg>
        <pc:spChg chg="add del mod">
          <ac:chgData name="edisson giovanni zuñiga lopez" userId="3cdbe93a9c892be1" providerId="LiveId" clId="{F99FB765-902D-4822-98B9-0B529EC5FF40}" dt="2021-03-07T20:28:26.656" v="4799" actId="21"/>
          <ac:spMkLst>
            <pc:docMk/>
            <pc:sldMk cId="3475890869" sldId="352"/>
            <ac:spMk id="5" creationId="{81B97B69-C63B-4FE7-9BD5-871B1A967EF1}"/>
          </ac:spMkLst>
        </pc:spChg>
        <pc:spChg chg="add del mod">
          <ac:chgData name="edisson giovanni zuñiga lopez" userId="3cdbe93a9c892be1" providerId="LiveId" clId="{F99FB765-902D-4822-98B9-0B529EC5FF40}" dt="2021-03-07T20:28:12.737" v="4797" actId="2085"/>
          <ac:spMkLst>
            <pc:docMk/>
            <pc:sldMk cId="3475890869" sldId="352"/>
            <ac:spMk id="6" creationId="{32D70C32-62B4-4B05-8E28-7F6A8D00EDCF}"/>
          </ac:spMkLst>
        </pc:spChg>
        <pc:spChg chg="add mod">
          <ac:chgData name="edisson giovanni zuñiga lopez" userId="3cdbe93a9c892be1" providerId="LiveId" clId="{F99FB765-902D-4822-98B9-0B529EC5FF40}" dt="2021-03-07T20:28:12.737" v="4797" actId="2085"/>
          <ac:spMkLst>
            <pc:docMk/>
            <pc:sldMk cId="3475890869" sldId="352"/>
            <ac:spMk id="7" creationId="{A4B52440-95F3-457B-9160-3CFF887D21C7}"/>
          </ac:spMkLst>
        </pc:spChg>
        <pc:spChg chg="add mod">
          <ac:chgData name="edisson giovanni zuñiga lopez" userId="3cdbe93a9c892be1" providerId="LiveId" clId="{F99FB765-902D-4822-98B9-0B529EC5FF40}" dt="2021-03-07T20:28:12.737" v="4797" actId="2085"/>
          <ac:spMkLst>
            <pc:docMk/>
            <pc:sldMk cId="3475890869" sldId="352"/>
            <ac:spMk id="9" creationId="{B4022DD3-1C89-48A7-B45E-B4FFAF3AB922}"/>
          </ac:spMkLst>
        </pc:spChg>
        <pc:spChg chg="add mod">
          <ac:chgData name="edisson giovanni zuñiga lopez" userId="3cdbe93a9c892be1" providerId="LiveId" clId="{F99FB765-902D-4822-98B9-0B529EC5FF40}" dt="2021-03-07T20:28:12.737" v="4797" actId="2085"/>
          <ac:spMkLst>
            <pc:docMk/>
            <pc:sldMk cId="3475890869" sldId="352"/>
            <ac:spMk id="10" creationId="{CFCEF00A-40DB-4D23-908F-B92B3FD58178}"/>
          </ac:spMkLst>
        </pc:spChg>
        <pc:spChg chg="add mod">
          <ac:chgData name="edisson giovanni zuñiga lopez" userId="3cdbe93a9c892be1" providerId="LiveId" clId="{F99FB765-902D-4822-98B9-0B529EC5FF40}" dt="2021-03-07T20:28:12.737" v="4797" actId="2085"/>
          <ac:spMkLst>
            <pc:docMk/>
            <pc:sldMk cId="3475890869" sldId="352"/>
            <ac:spMk id="11" creationId="{85A49E4E-BF08-4C49-B4CB-C08EB826D672}"/>
          </ac:spMkLst>
        </pc:spChg>
        <pc:spChg chg="add mod">
          <ac:chgData name="edisson giovanni zuñiga lopez" userId="3cdbe93a9c892be1" providerId="LiveId" clId="{F99FB765-902D-4822-98B9-0B529EC5FF40}" dt="2021-03-07T20:28:12.737" v="4797" actId="2085"/>
          <ac:spMkLst>
            <pc:docMk/>
            <pc:sldMk cId="3475890869" sldId="352"/>
            <ac:spMk id="13" creationId="{2070BFC4-91A4-40DF-83D6-1B5684340707}"/>
          </ac:spMkLst>
        </pc:spChg>
        <pc:spChg chg="add mod">
          <ac:chgData name="edisson giovanni zuñiga lopez" userId="3cdbe93a9c892be1" providerId="LiveId" clId="{F99FB765-902D-4822-98B9-0B529EC5FF40}" dt="2021-03-07T20:28:12.737" v="4797" actId="2085"/>
          <ac:spMkLst>
            <pc:docMk/>
            <pc:sldMk cId="3475890869" sldId="352"/>
            <ac:spMk id="14" creationId="{F0A8D865-1FD4-4371-8A27-08512A499CB8}"/>
          </ac:spMkLst>
        </pc:spChg>
        <pc:spChg chg="add mod">
          <ac:chgData name="edisson giovanni zuñiga lopez" userId="3cdbe93a9c892be1" providerId="LiveId" clId="{F99FB765-902D-4822-98B9-0B529EC5FF40}" dt="2021-03-07T20:29:54.775" v="4858" actId="20577"/>
          <ac:spMkLst>
            <pc:docMk/>
            <pc:sldMk cId="3475890869" sldId="352"/>
            <ac:spMk id="17" creationId="{2F5875F7-2A5E-489C-A246-20996A402CE0}"/>
          </ac:spMkLst>
        </pc:spChg>
        <pc:spChg chg="add mod">
          <ac:chgData name="edisson giovanni zuñiga lopez" userId="3cdbe93a9c892be1" providerId="LiveId" clId="{F99FB765-902D-4822-98B9-0B529EC5FF40}" dt="2021-03-07T20:29:30.616" v="4836" actId="1036"/>
          <ac:spMkLst>
            <pc:docMk/>
            <pc:sldMk cId="3475890869" sldId="352"/>
            <ac:spMk id="19" creationId="{A62E4FCE-95A6-4002-BD9E-9FD0A95A7F9B}"/>
          </ac:spMkLst>
        </pc:spChg>
        <pc:spChg chg="add mod">
          <ac:chgData name="edisson giovanni zuñiga lopez" userId="3cdbe93a9c892be1" providerId="LiveId" clId="{F99FB765-902D-4822-98B9-0B529EC5FF40}" dt="2021-03-07T20:29:30.616" v="4836" actId="1036"/>
          <ac:spMkLst>
            <pc:docMk/>
            <pc:sldMk cId="3475890869" sldId="352"/>
            <ac:spMk id="20" creationId="{CAED5BB1-858E-43DB-9236-477F1105D7E9}"/>
          </ac:spMkLst>
        </pc:spChg>
        <pc:spChg chg="add mod">
          <ac:chgData name="edisson giovanni zuñiga lopez" userId="3cdbe93a9c892be1" providerId="LiveId" clId="{F99FB765-902D-4822-98B9-0B529EC5FF40}" dt="2021-03-07T20:29:30.616" v="4836" actId="1036"/>
          <ac:spMkLst>
            <pc:docMk/>
            <pc:sldMk cId="3475890869" sldId="352"/>
            <ac:spMk id="21" creationId="{DF021012-565A-4E19-BC4F-7D70EC9557FE}"/>
          </ac:spMkLst>
        </pc:spChg>
        <pc:spChg chg="add del mod">
          <ac:chgData name="edisson giovanni zuñiga lopez" userId="3cdbe93a9c892be1" providerId="LiveId" clId="{F99FB765-902D-4822-98B9-0B529EC5FF40}" dt="2021-03-07T20:27:13.897" v="4779" actId="478"/>
          <ac:spMkLst>
            <pc:docMk/>
            <pc:sldMk cId="3475890869" sldId="352"/>
            <ac:spMk id="22" creationId="{ABD4CE0F-2C6C-46F5-9B95-133118EF804D}"/>
          </ac:spMkLst>
        </pc:spChg>
        <pc:spChg chg="add mod">
          <ac:chgData name="edisson giovanni zuñiga lopez" userId="3cdbe93a9c892be1" providerId="LiveId" clId="{F99FB765-902D-4822-98B9-0B529EC5FF40}" dt="2021-03-07T20:29:30.616" v="4836" actId="1036"/>
          <ac:spMkLst>
            <pc:docMk/>
            <pc:sldMk cId="3475890869" sldId="352"/>
            <ac:spMk id="23" creationId="{B8378130-0726-489B-996F-A6407CFB1C59}"/>
          </ac:spMkLst>
        </pc:spChg>
        <pc:spChg chg="add mod">
          <ac:chgData name="edisson giovanni zuñiga lopez" userId="3cdbe93a9c892be1" providerId="LiveId" clId="{F99FB765-902D-4822-98B9-0B529EC5FF40}" dt="2021-03-07T20:29:30.616" v="4836" actId="1036"/>
          <ac:spMkLst>
            <pc:docMk/>
            <pc:sldMk cId="3475890869" sldId="352"/>
            <ac:spMk id="24" creationId="{A47964F4-16BD-4DEC-B6AB-C204BDDDEA99}"/>
          </ac:spMkLst>
        </pc:spChg>
        <pc:graphicFrameChg chg="add del mod modGraphic">
          <ac:chgData name="edisson giovanni zuñiga lopez" userId="3cdbe93a9c892be1" providerId="LiveId" clId="{F99FB765-902D-4822-98B9-0B529EC5FF40}" dt="2021-03-07T20:20:07.418" v="4649" actId="478"/>
          <ac:graphicFrameMkLst>
            <pc:docMk/>
            <pc:sldMk cId="3475890869" sldId="352"/>
            <ac:graphicFrameMk id="8" creationId="{F67A2648-6428-49F5-B94A-5CF60F0125B6}"/>
          </ac:graphicFrameMkLst>
        </pc:graphicFrameChg>
        <pc:graphicFrameChg chg="add del mod">
          <ac:chgData name="edisson giovanni zuñiga lopez" userId="3cdbe93a9c892be1" providerId="LiveId" clId="{F99FB765-902D-4822-98B9-0B529EC5FF40}" dt="2021-03-07T20:18:41.002" v="4633" actId="478"/>
          <ac:graphicFrameMkLst>
            <pc:docMk/>
            <pc:sldMk cId="3475890869" sldId="352"/>
            <ac:graphicFrameMk id="12" creationId="{AB387C91-E984-4CD6-A4F3-3B7B8AE07A1A}"/>
          </ac:graphicFrameMkLst>
        </pc:graphicFrameChg>
        <pc:picChg chg="add mod">
          <ac:chgData name="edisson giovanni zuñiga lopez" userId="3cdbe93a9c892be1" providerId="LiveId" clId="{F99FB765-902D-4822-98B9-0B529EC5FF40}" dt="2021-03-07T20:28:12.737" v="4797" actId="2085"/>
          <ac:picMkLst>
            <pc:docMk/>
            <pc:sldMk cId="3475890869" sldId="352"/>
            <ac:picMk id="15" creationId="{827784DE-F5C5-47C7-A07D-7FD890D0F958}"/>
          </ac:picMkLst>
        </pc:picChg>
        <pc:picChg chg="add del mod">
          <ac:chgData name="edisson giovanni zuñiga lopez" userId="3cdbe93a9c892be1" providerId="LiveId" clId="{F99FB765-902D-4822-98B9-0B529EC5FF40}" dt="2021-03-07T20:23:32.793" v="4708" actId="478"/>
          <ac:picMkLst>
            <pc:docMk/>
            <pc:sldMk cId="3475890869" sldId="352"/>
            <ac:picMk id="16" creationId="{B6CC7FEA-370F-41C5-872C-285816AA6A7B}"/>
          </ac:picMkLst>
        </pc:picChg>
        <pc:picChg chg="add del">
          <ac:chgData name="edisson giovanni zuñiga lopez" userId="3cdbe93a9c892be1" providerId="LiveId" clId="{F99FB765-902D-4822-98B9-0B529EC5FF40}" dt="2021-03-07T20:25:32.936" v="4742" actId="478"/>
          <ac:picMkLst>
            <pc:docMk/>
            <pc:sldMk cId="3475890869" sldId="352"/>
            <ac:picMk id="18" creationId="{3855F469-0184-4DB1-AE57-570E98EC913F}"/>
          </ac:picMkLst>
        </pc:picChg>
      </pc:sldChg>
    </pc:docChg>
  </pc:docChgLst>
  <pc:docChgLst>
    <pc:chgData name="edisson giovanni zuñiga lopez" userId="3cdbe93a9c892be1" providerId="LiveId" clId="{0937013E-B7F3-4286-91F9-1D2F7B821E30}"/>
    <pc:docChg chg="undo custSel modSld">
      <pc:chgData name="edisson giovanni zuñiga lopez" userId="3cdbe93a9c892be1" providerId="LiveId" clId="{0937013E-B7F3-4286-91F9-1D2F7B821E30}" dt="2021-04-15T02:40:41.849" v="298" actId="14100"/>
      <pc:docMkLst>
        <pc:docMk/>
      </pc:docMkLst>
      <pc:sldChg chg="addSp delSp modSp mod">
        <pc:chgData name="edisson giovanni zuñiga lopez" userId="3cdbe93a9c892be1" providerId="LiveId" clId="{0937013E-B7F3-4286-91F9-1D2F7B821E30}" dt="2021-04-15T02:39:34.506" v="295" actId="14100"/>
        <pc:sldMkLst>
          <pc:docMk/>
          <pc:sldMk cId="3840402382" sldId="341"/>
        </pc:sldMkLst>
        <pc:spChg chg="mod">
          <ac:chgData name="edisson giovanni zuñiga lopez" userId="3cdbe93a9c892be1" providerId="LiveId" clId="{0937013E-B7F3-4286-91F9-1D2F7B821E30}" dt="2021-04-15T02:39:34.506" v="295" actId="14100"/>
          <ac:spMkLst>
            <pc:docMk/>
            <pc:sldMk cId="3840402382" sldId="341"/>
            <ac:spMk id="13" creationId="{45AA3067-1FE4-4E20-A3A2-AF337650FE36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68" creationId="{CC18710C-7AD3-4F11-BE63-0B08FC9CE94B}"/>
          </ac:spMkLst>
        </pc:spChg>
        <pc:spChg chg="mod">
          <ac:chgData name="edisson giovanni zuñiga lopez" userId="3cdbe93a9c892be1" providerId="LiveId" clId="{0937013E-B7F3-4286-91F9-1D2F7B821E30}" dt="2021-04-15T01:28:10.390" v="87" actId="1036"/>
          <ac:spMkLst>
            <pc:docMk/>
            <pc:sldMk cId="3840402382" sldId="341"/>
            <ac:spMk id="103" creationId="{D73F150F-4561-451F-84F6-F06080845E6B}"/>
          </ac:spMkLst>
        </pc:spChg>
        <pc:spChg chg="add del mod">
          <ac:chgData name="edisson giovanni zuñiga lopez" userId="3cdbe93a9c892be1" providerId="LiveId" clId="{0937013E-B7F3-4286-91F9-1D2F7B821E30}" dt="2021-04-15T01:33:09.695" v="287" actId="20577"/>
          <ac:spMkLst>
            <pc:docMk/>
            <pc:sldMk cId="3840402382" sldId="341"/>
            <ac:spMk id="113" creationId="{12A76CEB-1A8C-4927-81A0-E52701977AA9}"/>
          </ac:spMkLst>
        </pc:spChg>
        <pc:spChg chg="add mod">
          <ac:chgData name="edisson giovanni zuñiga lopez" userId="3cdbe93a9c892be1" providerId="LiveId" clId="{0937013E-B7F3-4286-91F9-1D2F7B821E30}" dt="2021-04-15T01:32:03.976" v="269" actId="207"/>
          <ac:spMkLst>
            <pc:docMk/>
            <pc:sldMk cId="3840402382" sldId="341"/>
            <ac:spMk id="133" creationId="{3D598A81-57E1-41A7-93C1-B538A3AF735C}"/>
          </ac:spMkLst>
        </pc:spChg>
        <pc:spChg chg="add mod">
          <ac:chgData name="edisson giovanni zuñiga lopez" userId="3cdbe93a9c892be1" providerId="LiveId" clId="{0937013E-B7F3-4286-91F9-1D2F7B821E30}" dt="2021-04-15T01:29:58.029" v="171" actId="1037"/>
          <ac:spMkLst>
            <pc:docMk/>
            <pc:sldMk cId="3840402382" sldId="341"/>
            <ac:spMk id="145" creationId="{E2878261-0ACF-4DC3-B52B-049544A40ED0}"/>
          </ac:spMkLst>
        </pc:spChg>
        <pc:spChg chg="add mod">
          <ac:chgData name="edisson giovanni zuñiga lopez" userId="3cdbe93a9c892be1" providerId="LiveId" clId="{0937013E-B7F3-4286-91F9-1D2F7B821E30}" dt="2021-04-15T01:32:10.899" v="270" actId="207"/>
          <ac:spMkLst>
            <pc:docMk/>
            <pc:sldMk cId="3840402382" sldId="341"/>
            <ac:spMk id="146" creationId="{79CD5F38-6D71-46AB-8816-EAD41B6E5D76}"/>
          </ac:spMkLst>
        </pc:spChg>
        <pc:spChg chg="add mod">
          <ac:chgData name="edisson giovanni zuñiga lopez" userId="3cdbe93a9c892be1" providerId="LiveId" clId="{0937013E-B7F3-4286-91F9-1D2F7B821E30}" dt="2021-04-15T01:32:39.293" v="278" actId="207"/>
          <ac:spMkLst>
            <pc:docMk/>
            <pc:sldMk cId="3840402382" sldId="341"/>
            <ac:spMk id="148" creationId="{8C111BC8-ADE2-4FD2-B67A-DBA6BF217BFC}"/>
          </ac:spMkLst>
        </pc:spChg>
        <pc:spChg chg="add mod">
          <ac:chgData name="edisson giovanni zuñiga lopez" userId="3cdbe93a9c892be1" providerId="LiveId" clId="{0937013E-B7F3-4286-91F9-1D2F7B821E30}" dt="2021-04-15T01:32:39.293" v="278" actId="207"/>
          <ac:spMkLst>
            <pc:docMk/>
            <pc:sldMk cId="3840402382" sldId="341"/>
            <ac:spMk id="149" creationId="{8D749EB5-9C13-40A5-9A4F-8C61A0934CCB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156" creationId="{F4E178B0-0E96-43F3-BEC3-B98EE6B36296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172" creationId="{E8A1CDB5-1E24-46D1-9A48-55C31513DDA8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176" creationId="{78332B4E-6070-4A5C-89ED-3355067236A0}"/>
          </ac:spMkLst>
        </pc:spChg>
        <pc:spChg chg="mod">
          <ac:chgData name="edisson giovanni zuñiga lopez" userId="3cdbe93a9c892be1" providerId="LiveId" clId="{0937013E-B7F3-4286-91F9-1D2F7B821E30}" dt="2021-04-15T01:31:42.598" v="268" actId="14100"/>
          <ac:spMkLst>
            <pc:docMk/>
            <pc:sldMk cId="3840402382" sldId="341"/>
            <ac:spMk id="177" creationId="{59E81690-6D16-4A03-AB3B-0BB012432AFD}"/>
          </ac:spMkLst>
        </pc:spChg>
        <pc:spChg chg="mod">
          <ac:chgData name="edisson giovanni zuñiga lopez" userId="3cdbe93a9c892be1" providerId="LiveId" clId="{0937013E-B7F3-4286-91F9-1D2F7B821E30}" dt="2021-04-15T01:33:19.126" v="293" actId="20577"/>
          <ac:spMkLst>
            <pc:docMk/>
            <pc:sldMk cId="3840402382" sldId="341"/>
            <ac:spMk id="184" creationId="{D9D02894-5BA4-4143-A2DE-C0A22BC1DFD6}"/>
          </ac:spMkLst>
        </pc:spChg>
        <pc:spChg chg="mod">
          <ac:chgData name="edisson giovanni zuñiga lopez" userId="3cdbe93a9c892be1" providerId="LiveId" clId="{0937013E-B7F3-4286-91F9-1D2F7B821E30}" dt="2021-04-15T01:28:57.229" v="121" actId="1076"/>
          <ac:spMkLst>
            <pc:docMk/>
            <pc:sldMk cId="3840402382" sldId="341"/>
            <ac:spMk id="185" creationId="{27D8576F-8846-4F00-8AD8-5F22C429B9D4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194" creationId="{E3101443-4344-4EAE-B69D-17972A40D42A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06" creationId="{946851A0-A4CB-4191-88F6-407680EFEAC9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07" creationId="{BE9F7CF1-88CC-4ADE-9D7C-5622D2A247D7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08" creationId="{0A737E29-FC4E-4E92-85DD-F2CD247A8CFF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25" creationId="{35283167-B366-4C78-B9BF-EB28B1E559E4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28" creationId="{B90A08CE-F876-4648-B0F7-B78A8778311E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32" creationId="{4CABF5A0-0B8C-45AE-B22C-7B09F9936A34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36" creationId="{6E6F6A9A-CCA6-48E8-8552-EE72EB3F9543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60" creationId="{CC86FA6D-581A-4FB3-AFDD-304DA045D0BF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61" creationId="{BB310F7E-025C-45FC-9085-B8D6E5D3CF2A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62" creationId="{9694FB62-56D7-4D20-8A36-6AD82068C303}"/>
          </ac:spMkLst>
        </pc:spChg>
        <pc:spChg chg="mod">
          <ac:chgData name="edisson giovanni zuñiga lopez" userId="3cdbe93a9c892be1" providerId="LiveId" clId="{0937013E-B7F3-4286-91F9-1D2F7B821E30}" dt="2021-04-15T02:39:30.388" v="294" actId="14100"/>
          <ac:spMkLst>
            <pc:docMk/>
            <pc:sldMk cId="3840402382" sldId="341"/>
            <ac:spMk id="266" creationId="{0B3D14C2-5096-4AFB-B970-28F29BA3BA20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293" creationId="{663F8D91-2B95-4898-B557-4F9BEBE09F6C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310" creationId="{84997639-168D-460A-B937-4158230F756E}"/>
          </ac:spMkLst>
        </pc:spChg>
        <pc:spChg chg="mod">
          <ac:chgData name="edisson giovanni zuñiga lopez" userId="3cdbe93a9c892be1" providerId="LiveId" clId="{0937013E-B7F3-4286-91F9-1D2F7B821E30}" dt="2021-04-15T01:29:04.827" v="126" actId="1038"/>
          <ac:spMkLst>
            <pc:docMk/>
            <pc:sldMk cId="3840402382" sldId="341"/>
            <ac:spMk id="319" creationId="{D24B3AC3-3957-402C-9247-18FFC449AF39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342" creationId="{DEC704D5-305E-453E-AE59-5D49F306F64D}"/>
          </ac:spMkLst>
        </pc:spChg>
        <pc:spChg chg="mod">
          <ac:chgData name="edisson giovanni zuñiga lopez" userId="3cdbe93a9c892be1" providerId="LiveId" clId="{0937013E-B7F3-4286-91F9-1D2F7B821E30}" dt="2021-04-15T01:28:19.487" v="98" actId="1038"/>
          <ac:spMkLst>
            <pc:docMk/>
            <pc:sldMk cId="3840402382" sldId="341"/>
            <ac:spMk id="358" creationId="{6E55117E-F869-4852-8F42-94FE9A44B139}"/>
          </ac:spMkLst>
        </pc:spChg>
        <pc:grpChg chg="mod">
          <ac:chgData name="edisson giovanni zuñiga lopez" userId="3cdbe93a9c892be1" providerId="LiveId" clId="{0937013E-B7F3-4286-91F9-1D2F7B821E30}" dt="2021-04-15T01:28:57.229" v="121" actId="1076"/>
          <ac:grpSpMkLst>
            <pc:docMk/>
            <pc:sldMk cId="3840402382" sldId="341"/>
            <ac:grpSpMk id="45" creationId="{253AD0F2-387B-43A4-B131-38B8D5161472}"/>
          </ac:grpSpMkLst>
        </pc:grpChg>
        <pc:grpChg chg="mod">
          <ac:chgData name="edisson giovanni zuñiga lopez" userId="3cdbe93a9c892be1" providerId="LiveId" clId="{0937013E-B7F3-4286-91F9-1D2F7B821E30}" dt="2021-04-15T01:28:19.487" v="98" actId="1038"/>
          <ac:grpSpMkLst>
            <pc:docMk/>
            <pc:sldMk cId="3840402382" sldId="341"/>
            <ac:grpSpMk id="46" creationId="{0004EA0D-D55B-4AEA-8193-E136014D1A3B}"/>
          </ac:grpSpMkLst>
        </pc:grpChg>
        <pc:grpChg chg="mod">
          <ac:chgData name="edisson giovanni zuñiga lopez" userId="3cdbe93a9c892be1" providerId="LiveId" clId="{0937013E-B7F3-4286-91F9-1D2F7B821E30}" dt="2021-04-15T01:28:24.850" v="99" actId="1076"/>
          <ac:grpSpMkLst>
            <pc:docMk/>
            <pc:sldMk cId="3840402382" sldId="341"/>
            <ac:grpSpMk id="227" creationId="{AC85DB17-E129-4C2F-94E1-F9435926AA20}"/>
          </ac:grpSpMkLst>
        </pc:grp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105" creationId="{28866137-50CE-40B1-AEF1-D2120AA9ABD5}"/>
          </ac:picMkLst>
        </pc:picChg>
        <pc:picChg chg="mod">
          <ac:chgData name="edisson giovanni zuñiga lopez" userId="3cdbe93a9c892be1" providerId="LiveId" clId="{0937013E-B7F3-4286-91F9-1D2F7B821E30}" dt="2021-04-15T01:28:57.229" v="121" actId="1076"/>
          <ac:picMkLst>
            <pc:docMk/>
            <pc:sldMk cId="3840402382" sldId="341"/>
            <ac:picMk id="125" creationId="{84BF3C6B-165D-46A3-BC70-025183BE0A1C}"/>
          </ac:picMkLst>
        </pc:picChg>
        <pc:picChg chg="add mod">
          <ac:chgData name="edisson giovanni zuñiga lopez" userId="3cdbe93a9c892be1" providerId="LiveId" clId="{0937013E-B7F3-4286-91F9-1D2F7B821E30}" dt="2021-04-15T01:28:41.855" v="119" actId="1037"/>
          <ac:picMkLst>
            <pc:docMk/>
            <pc:sldMk cId="3840402382" sldId="341"/>
            <ac:picMk id="132" creationId="{B4B08E40-E95E-45D3-9E3D-3979E01D4FB5}"/>
          </ac:picMkLst>
        </pc:picChg>
        <pc:picChg chg="add mod ord">
          <ac:chgData name="edisson giovanni zuñiga lopez" userId="3cdbe93a9c892be1" providerId="LiveId" clId="{0937013E-B7F3-4286-91F9-1D2F7B821E30}" dt="2021-04-15T01:29:37.946" v="136" actId="1076"/>
          <ac:picMkLst>
            <pc:docMk/>
            <pc:sldMk cId="3840402382" sldId="341"/>
            <ac:picMk id="134" creationId="{3C15A828-40A4-4225-90A9-4B524648BCEE}"/>
          </ac:picMkLst>
        </pc:picChg>
        <pc:picChg chg="add mod">
          <ac:chgData name="edisson giovanni zuñiga lopez" userId="3cdbe93a9c892be1" providerId="LiveId" clId="{0937013E-B7F3-4286-91F9-1D2F7B821E30}" dt="2021-04-15T01:29:20.788" v="130" actId="1076"/>
          <ac:picMkLst>
            <pc:docMk/>
            <pc:sldMk cId="3840402382" sldId="341"/>
            <ac:picMk id="135" creationId="{F068B4F3-7610-4725-A8C0-FEA0624151F8}"/>
          </ac:picMkLst>
        </pc:picChg>
        <pc:picChg chg="add mod">
          <ac:chgData name="edisson giovanni zuñiga lopez" userId="3cdbe93a9c892be1" providerId="LiveId" clId="{0937013E-B7F3-4286-91F9-1D2F7B821E30}" dt="2021-04-15T01:32:33.408" v="276" actId="108"/>
          <ac:picMkLst>
            <pc:docMk/>
            <pc:sldMk cId="3840402382" sldId="341"/>
            <ac:picMk id="147" creationId="{4375FEC5-86DB-4F23-B833-FC9E24191811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152" creationId="{D3296EB1-F4CB-44FA-84EB-0CED7FF9911B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173" creationId="{6D0B75AC-A22B-4FD5-A3CE-22189FDC384C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175" creationId="{F4137CC4-73D8-411E-A894-9AE82CEBBA8A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183" creationId="{E145A7DA-B31B-4E78-AE14-DE84A834E914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195" creationId="{DF7869EC-5DB8-4A51-A21B-4375C4C26070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209" creationId="{39CC6984-5E9D-4A8B-8D9F-8F4A4C066A54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222" creationId="{2E8184E0-FB15-49A0-97A6-A685708E49F1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223" creationId="{2B00A9DB-158F-492F-BD1E-067400C9B221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237" creationId="{92860606-4293-4F75-823D-BE04D574C8C9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244" creationId="{20423C62-02EF-4A0D-87F9-DB6871840982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245" creationId="{28837C30-E053-436F-AF84-9A5B685D0089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263" creationId="{90720B0C-9698-4AEE-A114-B0E00EC5FB58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267" creationId="{6D8541B9-1C69-4FA7-AE8F-3E040A299715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356" creationId="{A3BC8E12-CE64-498D-8AF5-0A5F31D1E2C3}"/>
          </ac:picMkLst>
        </pc:picChg>
        <pc:picChg chg="mod">
          <ac:chgData name="edisson giovanni zuñiga lopez" userId="3cdbe93a9c892be1" providerId="LiveId" clId="{0937013E-B7F3-4286-91F9-1D2F7B821E30}" dt="2021-04-15T01:28:19.487" v="98" actId="1038"/>
          <ac:picMkLst>
            <pc:docMk/>
            <pc:sldMk cId="3840402382" sldId="341"/>
            <ac:picMk id="359" creationId="{179E3512-842E-4059-AB13-D0A4D5B24450}"/>
          </ac:picMkLst>
        </pc:picChg>
        <pc:picChg chg="mod">
          <ac:chgData name="edisson giovanni zuñiga lopez" userId="3cdbe93a9c892be1" providerId="LiveId" clId="{0937013E-B7F3-4286-91F9-1D2F7B821E30}" dt="2021-04-15T01:29:04.827" v="126" actId="1038"/>
          <ac:picMkLst>
            <pc:docMk/>
            <pc:sldMk cId="3840402382" sldId="341"/>
            <ac:picMk id="1026" creationId="{0ED0A960-B7A2-4FE9-8537-81669F447096}"/>
          </ac:picMkLst>
        </pc:picChg>
        <pc:cxnChg chg="add mod ord">
          <ac:chgData name="edisson giovanni zuñiga lopez" userId="3cdbe93a9c892be1" providerId="LiveId" clId="{0937013E-B7F3-4286-91F9-1D2F7B821E30}" dt="2021-04-15T01:32:17.526" v="271" actId="208"/>
          <ac:cxnSpMkLst>
            <pc:docMk/>
            <pc:sldMk cId="3840402382" sldId="341"/>
            <ac:cxnSpMk id="3" creationId="{AC54DE5C-F62A-48AF-9066-902E95522CD1}"/>
          </ac:cxnSpMkLst>
        </pc:cxnChg>
        <pc:cxnChg chg="mod">
          <ac:chgData name="edisson giovanni zuñiga lopez" userId="3cdbe93a9c892be1" providerId="LiveId" clId="{0937013E-B7F3-4286-91F9-1D2F7B821E30}" dt="2021-04-15T01:28:19.487" v="98" actId="1038"/>
          <ac:cxnSpMkLst>
            <pc:docMk/>
            <pc:sldMk cId="3840402382" sldId="341"/>
            <ac:cxnSpMk id="51" creationId="{36CA55B6-2F11-4E0C-867C-4CDF63B0062D}"/>
          </ac:cxnSpMkLst>
        </pc:cxnChg>
        <pc:cxnChg chg="mod">
          <ac:chgData name="edisson giovanni zuñiga lopez" userId="3cdbe93a9c892be1" providerId="LiveId" clId="{0937013E-B7F3-4286-91F9-1D2F7B821E30}" dt="2021-04-15T01:29:04.827" v="126" actId="1038"/>
          <ac:cxnSpMkLst>
            <pc:docMk/>
            <pc:sldMk cId="3840402382" sldId="341"/>
            <ac:cxnSpMk id="65" creationId="{3340F7BA-E810-432D-BD07-DD20D4E2C92A}"/>
          </ac:cxnSpMkLst>
        </pc:cxnChg>
        <pc:cxnChg chg="mod">
          <ac:chgData name="edisson giovanni zuñiga lopez" userId="3cdbe93a9c892be1" providerId="LiveId" clId="{0937013E-B7F3-4286-91F9-1D2F7B821E30}" dt="2021-04-15T01:28:19.487" v="98" actId="1038"/>
          <ac:cxnSpMkLst>
            <pc:docMk/>
            <pc:sldMk cId="3840402382" sldId="341"/>
            <ac:cxnSpMk id="170" creationId="{5F989619-D101-4093-9C1A-65F01FC260B9}"/>
          </ac:cxnSpMkLst>
        </pc:cxnChg>
        <pc:cxnChg chg="mod">
          <ac:chgData name="edisson giovanni zuñiga lopez" userId="3cdbe93a9c892be1" providerId="LiveId" clId="{0937013E-B7F3-4286-91F9-1D2F7B821E30}" dt="2021-04-15T01:28:19.487" v="98" actId="1038"/>
          <ac:cxnSpMkLst>
            <pc:docMk/>
            <pc:sldMk cId="3840402382" sldId="341"/>
            <ac:cxnSpMk id="198" creationId="{73E17220-3266-4D9F-BE98-0FF2F3AED8FF}"/>
          </ac:cxnSpMkLst>
        </pc:cxnChg>
        <pc:cxnChg chg="mod">
          <ac:chgData name="edisson giovanni zuñiga lopez" userId="3cdbe93a9c892be1" providerId="LiveId" clId="{0937013E-B7F3-4286-91F9-1D2F7B821E30}" dt="2021-04-15T01:28:19.487" v="98" actId="1038"/>
          <ac:cxnSpMkLst>
            <pc:docMk/>
            <pc:sldMk cId="3840402382" sldId="341"/>
            <ac:cxnSpMk id="210" creationId="{D7949F7E-CB01-46E7-A03C-991DF7931090}"/>
          </ac:cxnSpMkLst>
        </pc:cxnChg>
        <pc:cxnChg chg="mod">
          <ac:chgData name="edisson giovanni zuñiga lopez" userId="3cdbe93a9c892be1" providerId="LiveId" clId="{0937013E-B7F3-4286-91F9-1D2F7B821E30}" dt="2021-04-15T01:28:19.487" v="98" actId="1038"/>
          <ac:cxnSpMkLst>
            <pc:docMk/>
            <pc:sldMk cId="3840402382" sldId="341"/>
            <ac:cxnSpMk id="235" creationId="{AC6AD584-1BE2-46A7-9CBD-690F5AEDD260}"/>
          </ac:cxnSpMkLst>
        </pc:cxnChg>
        <pc:cxnChg chg="mod">
          <ac:chgData name="edisson giovanni zuñiga lopez" userId="3cdbe93a9c892be1" providerId="LiveId" clId="{0937013E-B7F3-4286-91F9-1D2F7B821E30}" dt="2021-04-15T01:28:19.487" v="98" actId="1038"/>
          <ac:cxnSpMkLst>
            <pc:docMk/>
            <pc:sldMk cId="3840402382" sldId="341"/>
            <ac:cxnSpMk id="297" creationId="{56260D0D-6E8B-4D72-A5AB-9F38DD5CA0F1}"/>
          </ac:cxnSpMkLst>
        </pc:cxnChg>
        <pc:cxnChg chg="mod">
          <ac:chgData name="edisson giovanni zuñiga lopez" userId="3cdbe93a9c892be1" providerId="LiveId" clId="{0937013E-B7F3-4286-91F9-1D2F7B821E30}" dt="2021-04-15T01:28:19.487" v="98" actId="1038"/>
          <ac:cxnSpMkLst>
            <pc:docMk/>
            <pc:sldMk cId="3840402382" sldId="341"/>
            <ac:cxnSpMk id="303" creationId="{569DE5B7-33AE-4700-B8E7-4CEE44A29C81}"/>
          </ac:cxnSpMkLst>
        </pc:cxnChg>
      </pc:sldChg>
      <pc:sldChg chg="modSp mod">
        <pc:chgData name="edisson giovanni zuñiga lopez" userId="3cdbe93a9c892be1" providerId="LiveId" clId="{0937013E-B7F3-4286-91F9-1D2F7B821E30}" dt="2021-04-15T02:40:41.849" v="298" actId="14100"/>
        <pc:sldMkLst>
          <pc:docMk/>
          <pc:sldMk cId="1751570992" sldId="351"/>
        </pc:sldMkLst>
        <pc:spChg chg="mod">
          <ac:chgData name="edisson giovanni zuñiga lopez" userId="3cdbe93a9c892be1" providerId="LiveId" clId="{0937013E-B7F3-4286-91F9-1D2F7B821E30}" dt="2021-04-15T02:40:32.024" v="296" actId="14100"/>
          <ac:spMkLst>
            <pc:docMk/>
            <pc:sldMk cId="1751570992" sldId="351"/>
            <ac:spMk id="144" creationId="{CBC250ED-69B1-42AA-8966-C7D983371C73}"/>
          </ac:spMkLst>
        </pc:spChg>
        <pc:spChg chg="mod">
          <ac:chgData name="edisson giovanni zuñiga lopez" userId="3cdbe93a9c892be1" providerId="LiveId" clId="{0937013E-B7F3-4286-91F9-1D2F7B821E30}" dt="2021-04-15T02:40:41.849" v="298" actId="14100"/>
          <ac:spMkLst>
            <pc:docMk/>
            <pc:sldMk cId="1751570992" sldId="351"/>
            <ac:spMk id="154" creationId="{F96A2ADD-5D2F-423C-B954-C293EE496C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26A86-979F-4096-8AE8-03CAA39B5F5F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E9E58-E996-4935-B90A-90506B884C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47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9E58-E996-4935-B90A-90506B884C2F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62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9E58-E996-4935-B90A-90506B884C2F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697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F796-BB21-4574-B16D-1ACEF647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BA0C5-8B9B-4639-A3C1-E4473EF1B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86919-598B-4F48-9E04-B3DA74F3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B37DE-68A7-4E68-ABF8-C5745316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220D8-96A4-4170-9FBE-F98259B3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8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6F930-8092-43D6-A97E-C6CFD30A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553FDA-2166-453F-A9FA-4024774F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2DDF2F-9128-4238-AF25-531DC620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5F453-BF82-487A-B528-334643DA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F669A-63AA-4AE4-8F83-A69BC2A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84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6973A8-D9CF-4780-B632-A42171E3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C184BE-28E5-46B9-8990-24C90AEF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BC2D4-2590-405C-919A-0CF1B52F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EF8AC-8D1B-4707-9065-47D056B3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17E6F-7354-4568-AFC9-070D23E0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72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7F258-7677-4BD1-9AB0-CFC74D31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7D1CE-157F-45D6-B423-CF53D7A7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3DFE-8D24-49BE-9508-6A90A913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C0473-76D7-4A39-965F-E141084E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9C4D0-E360-4F1E-AFE3-023BE064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547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9FE18-7A9E-4B13-AF3F-7E95F0AA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42267-4AE8-4DAF-89CE-BB58A4EE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5613A-330B-439A-AE40-59768F18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7322FF-88AD-4632-850C-FEBB9D75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145E56-B7C9-4F6E-BF94-C4C730CE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685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16F70-4995-4D79-8A30-94F4B159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13CBD-E62B-4F47-8715-D8584A45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0AE7E-7EE5-4F5D-A589-6127A374A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AB591-ABA3-4624-A3A7-013364DD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E40AC8-357E-4273-82EE-2F56176A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8DD4A-1049-416F-8F85-1661B049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6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CEBD-2848-4114-8CB8-02D60D82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F549D4-36C0-418C-A84B-5A071607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ACA28F-5F85-4FCC-AE9B-C7C51E888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7CB4F5-9B7B-4017-86EE-5273143D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CB55BB-636D-4770-8E39-2F25F68C0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EC9BD6-0B8E-400A-A75B-59E6D11D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9B6380-05D8-439D-B154-4B1A73F5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8312C9-9EC7-4E8E-B945-C30584AF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87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3980E-4076-49AD-B437-EAA16A6D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D85EA2-9397-4097-9A56-90110D1D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1BC8AF-B5B8-41E5-9FA4-E9F5EF19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6DA034-43E6-4242-9D0E-419C4A5A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7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D6E9AD-263C-4A08-A994-418591D0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D2B733-A6B9-491C-B3E0-CCF271DF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23B0C-E795-4F05-A95B-FE965F55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41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A1215-421E-46B8-81BE-D55CA56A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A48DA-CD06-4651-94C8-A2B9B016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663CCA-E4DE-4314-9230-8BDC56F24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BB8464-1750-4503-A58D-5240A8B4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E7A18-160B-4124-8A7B-44E12060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02A32-EAB5-459E-9444-DD43B67C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87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E2544-3FCC-4595-8CCF-1443B65D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7FDA4B-7154-48AD-A9AD-753A1D01B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70C70D-7B16-4EA1-95C0-49D51CAE8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5C55D-465F-4123-9EDC-CB033A0D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0EC31E-DA43-4E1B-A95A-6606C3C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A8BF08-52E8-489E-83DB-CEF8608A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399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BF957B-051E-481D-A886-5D4D4ED2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D57266-19DF-4BCB-9EAF-4A4B0C9CD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7E392C-A92F-42FB-B849-951359AB4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D3CA-1FA7-4BFC-9C65-8D339927CABD}" type="datetimeFigureOut">
              <a:rPr lang="es-CO" smtClean="0"/>
              <a:t>14/04/2021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BF06F-EF9E-4892-BFEB-C0EC56C3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18E81-C8AE-4DB6-8B0A-860F90CA7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EB9C3-CA36-47AA-B1CA-BC3408792C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084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2.sv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ubuntu-devops:8082/artifactory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12" Type="http://schemas.openxmlformats.org/officeDocument/2006/relationships/image" Target="../media/image4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EB3C8-48CA-4EB4-A3CA-464E38578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Folders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55AC1F-890F-4C89-97D2-339364769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Sterling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777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CuadroTexto 771">
            <a:extLst>
              <a:ext uri="{FF2B5EF4-FFF2-40B4-BE49-F238E27FC236}">
                <a16:creationId xmlns:a16="http://schemas.microsoft.com/office/drawing/2014/main" id="{B3D76BF1-0B06-4C0D-86A6-48B128BFB298}"/>
              </a:ext>
            </a:extLst>
          </p:cNvPr>
          <p:cNvSpPr txBox="1"/>
          <p:nvPr/>
        </p:nvSpPr>
        <p:spPr>
          <a:xfrm>
            <a:off x="799848" y="5264668"/>
            <a:ext cx="118631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 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Center</a:t>
            </a:r>
          </a:p>
          <a:p>
            <a:pPr algn="l"/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8" name="CuadroTexto 747">
            <a:extLst>
              <a:ext uri="{FF2B5EF4-FFF2-40B4-BE49-F238E27FC236}">
                <a16:creationId xmlns:a16="http://schemas.microsoft.com/office/drawing/2014/main" id="{2514BE49-32EB-4625-9A1E-D1CB8235E9A5}"/>
              </a:ext>
            </a:extLst>
          </p:cNvPr>
          <p:cNvSpPr txBox="1"/>
          <p:nvPr/>
        </p:nvSpPr>
        <p:spPr>
          <a:xfrm>
            <a:off x="2922262" y="1750534"/>
            <a:ext cx="2650709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MQ</a:t>
            </a:r>
            <a:endParaRPr lang="es-CO" dirty="0"/>
          </a:p>
        </p:txBody>
      </p:sp>
      <p:sp>
        <p:nvSpPr>
          <p:cNvPr id="745" name="CuadroTexto 744">
            <a:extLst>
              <a:ext uri="{FF2B5EF4-FFF2-40B4-BE49-F238E27FC236}">
                <a16:creationId xmlns:a16="http://schemas.microsoft.com/office/drawing/2014/main" id="{5C98006C-55FF-475B-A9D7-400A8EC8C953}"/>
              </a:ext>
            </a:extLst>
          </p:cNvPr>
          <p:cNvSpPr txBox="1"/>
          <p:nvPr/>
        </p:nvSpPr>
        <p:spPr>
          <a:xfrm>
            <a:off x="3445795" y="2050716"/>
            <a:ext cx="375723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r"/>
            <a:r>
              <a:rPr lang="en-US" b="1" dirty="0"/>
              <a:t>Control Center</a:t>
            </a:r>
          </a:p>
          <a:p>
            <a:pPr algn="r"/>
            <a:endParaRPr lang="en-US" b="1" dirty="0"/>
          </a:p>
          <a:p>
            <a:pPr algn="r"/>
            <a:endParaRPr lang="es-CO" b="1" dirty="0"/>
          </a:p>
        </p:txBody>
      </p:sp>
      <p:sp>
        <p:nvSpPr>
          <p:cNvPr id="683" name="CuadroTexto 682">
            <a:extLst>
              <a:ext uri="{FF2B5EF4-FFF2-40B4-BE49-F238E27FC236}">
                <a16:creationId xmlns:a16="http://schemas.microsoft.com/office/drawing/2014/main" id="{50B4B9F2-5039-4D10-8795-BFAEA1A11F0D}"/>
              </a:ext>
            </a:extLst>
          </p:cNvPr>
          <p:cNvSpPr txBox="1"/>
          <p:nvPr/>
        </p:nvSpPr>
        <p:spPr>
          <a:xfrm>
            <a:off x="3453520" y="4971652"/>
            <a:ext cx="375335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b="1" dirty="0"/>
              <a:t>FSA</a:t>
            </a:r>
            <a:endParaRPr lang="es-CO" b="1" dirty="0"/>
          </a:p>
        </p:txBody>
      </p:sp>
      <p:sp>
        <p:nvSpPr>
          <p:cNvPr id="515" name="CuadroTexto 514">
            <a:extLst>
              <a:ext uri="{FF2B5EF4-FFF2-40B4-BE49-F238E27FC236}">
                <a16:creationId xmlns:a16="http://schemas.microsoft.com/office/drawing/2014/main" id="{D0C46628-44CB-42FC-8FB4-FA17D2509C83}"/>
              </a:ext>
            </a:extLst>
          </p:cNvPr>
          <p:cNvSpPr txBox="1"/>
          <p:nvPr/>
        </p:nvSpPr>
        <p:spPr>
          <a:xfrm>
            <a:off x="1791087" y="5860629"/>
            <a:ext cx="1186315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CORREOS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C9A22BB3-AA83-43FA-9F61-E22DF6E72075}"/>
              </a:ext>
            </a:extLst>
          </p:cNvPr>
          <p:cNvSpPr txBox="1"/>
          <p:nvPr/>
        </p:nvSpPr>
        <p:spPr>
          <a:xfrm>
            <a:off x="3453580" y="3525724"/>
            <a:ext cx="37533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r"/>
            <a:endParaRPr lang="en-US" b="1" dirty="0"/>
          </a:p>
          <a:p>
            <a:pPr algn="r"/>
            <a:r>
              <a:rPr lang="en-US" b="1" dirty="0"/>
              <a:t>HTTPS</a:t>
            </a:r>
          </a:p>
          <a:p>
            <a:pPr algn="r"/>
            <a:endParaRPr lang="es-CO" b="1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3B9BD062-6FD0-4B83-BA6C-051EF5E1F0E4}"/>
              </a:ext>
            </a:extLst>
          </p:cNvPr>
          <p:cNvSpPr txBox="1"/>
          <p:nvPr/>
        </p:nvSpPr>
        <p:spPr>
          <a:xfrm>
            <a:off x="3453579" y="2783117"/>
            <a:ext cx="375335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/>
              <a:t>SFTP</a:t>
            </a:r>
          </a:p>
          <a:p>
            <a:pPr algn="l"/>
            <a:endParaRPr lang="en-US" b="1" dirty="0"/>
          </a:p>
          <a:p>
            <a:pPr algn="l"/>
            <a:endParaRPr lang="es-CO" b="1" dirty="0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64ECD98C-0600-406B-8393-6812212EF7F1}"/>
              </a:ext>
            </a:extLst>
          </p:cNvPr>
          <p:cNvSpPr txBox="1"/>
          <p:nvPr/>
        </p:nvSpPr>
        <p:spPr>
          <a:xfrm>
            <a:off x="3453519" y="2545997"/>
            <a:ext cx="375335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b="1"/>
              <a:t>C:D</a:t>
            </a:r>
            <a:endParaRPr lang="es-CO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A135D20-4391-4FEF-973A-C9EA13100132}"/>
              </a:ext>
            </a:extLst>
          </p:cNvPr>
          <p:cNvSpPr txBox="1"/>
          <p:nvPr/>
        </p:nvSpPr>
        <p:spPr>
          <a:xfrm>
            <a:off x="4960631" y="3529043"/>
            <a:ext cx="443454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50050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78528B4-A1E7-4BB2-B4E2-0C7FAA534541}"/>
              </a:ext>
            </a:extLst>
          </p:cNvPr>
          <p:cNvSpPr txBox="1"/>
          <p:nvPr/>
        </p:nvSpPr>
        <p:spPr>
          <a:xfrm>
            <a:off x="4963832" y="3020640"/>
            <a:ext cx="443473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10022</a:t>
            </a:r>
            <a:endParaRPr lang="es-CO" dirty="0"/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E9E35EF-FC48-4303-A47A-31880AA39B26}"/>
              </a:ext>
            </a:extLst>
          </p:cNvPr>
          <p:cNvSpPr txBox="1"/>
          <p:nvPr/>
        </p:nvSpPr>
        <p:spPr>
          <a:xfrm>
            <a:off x="6745230" y="2538308"/>
            <a:ext cx="45944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/>
              <a:t>1364</a:t>
            </a:r>
            <a:endParaRPr lang="es-CO" dirty="0"/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536EFB5E-A527-4A9C-AC93-207920E64598}"/>
              </a:ext>
            </a:extLst>
          </p:cNvPr>
          <p:cNvSpPr txBox="1"/>
          <p:nvPr/>
        </p:nvSpPr>
        <p:spPr>
          <a:xfrm>
            <a:off x="4965103" y="2786802"/>
            <a:ext cx="439605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XXXX</a:t>
            </a:r>
            <a:endParaRPr lang="es-CO" dirty="0"/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9B48B8BD-C566-4353-A0BE-FF926B0B66F5}"/>
              </a:ext>
            </a:extLst>
          </p:cNvPr>
          <p:cNvSpPr txBox="1"/>
          <p:nvPr/>
        </p:nvSpPr>
        <p:spPr>
          <a:xfrm>
            <a:off x="4958361" y="3754542"/>
            <a:ext cx="445565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50034</a:t>
            </a:r>
            <a:endParaRPr lang="es-CO" dirty="0"/>
          </a:p>
        </p:txBody>
      </p:sp>
      <p:sp>
        <p:nvSpPr>
          <p:cNvPr id="405" name="CuadroTexto 404">
            <a:extLst>
              <a:ext uri="{FF2B5EF4-FFF2-40B4-BE49-F238E27FC236}">
                <a16:creationId xmlns:a16="http://schemas.microsoft.com/office/drawing/2014/main" id="{A4B597F8-2D35-4D89-ABD3-AF42ED1611F2}"/>
              </a:ext>
            </a:extLst>
          </p:cNvPr>
          <p:cNvSpPr txBox="1"/>
          <p:nvPr/>
        </p:nvSpPr>
        <p:spPr>
          <a:xfrm>
            <a:off x="3453579" y="4020936"/>
            <a:ext cx="375335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b="1" dirty="0"/>
              <a:t>FTPS</a:t>
            </a:r>
          </a:p>
          <a:p>
            <a:pPr algn="l"/>
            <a:endParaRPr lang="en-US" b="1" dirty="0"/>
          </a:p>
          <a:p>
            <a:pPr algn="l"/>
            <a:endParaRPr lang="es-CO" b="1" dirty="0"/>
          </a:p>
        </p:txBody>
      </p:sp>
      <p:sp>
        <p:nvSpPr>
          <p:cNvPr id="406" name="CuadroTexto 405">
            <a:extLst>
              <a:ext uri="{FF2B5EF4-FFF2-40B4-BE49-F238E27FC236}">
                <a16:creationId xmlns:a16="http://schemas.microsoft.com/office/drawing/2014/main" id="{5A15FC9E-A190-4BE4-AA5B-79F34A77F5CD}"/>
              </a:ext>
            </a:extLst>
          </p:cNvPr>
          <p:cNvSpPr txBox="1"/>
          <p:nvPr/>
        </p:nvSpPr>
        <p:spPr>
          <a:xfrm>
            <a:off x="4951413" y="4029974"/>
            <a:ext cx="452401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50100</a:t>
            </a:r>
            <a:endParaRPr lang="es-CO" dirty="0"/>
          </a:p>
        </p:txBody>
      </p:sp>
      <p:sp>
        <p:nvSpPr>
          <p:cNvPr id="407" name="CuadroTexto 406">
            <a:extLst>
              <a:ext uri="{FF2B5EF4-FFF2-40B4-BE49-F238E27FC236}">
                <a16:creationId xmlns:a16="http://schemas.microsoft.com/office/drawing/2014/main" id="{BA931300-659E-44DB-B0D7-31E49BD3837B}"/>
              </a:ext>
            </a:extLst>
          </p:cNvPr>
          <p:cNvSpPr txBox="1"/>
          <p:nvPr/>
        </p:nvSpPr>
        <p:spPr>
          <a:xfrm>
            <a:off x="4951684" y="4258648"/>
            <a:ext cx="452401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50051</a:t>
            </a:r>
            <a:endParaRPr lang="es-CO" dirty="0"/>
          </a:p>
        </p:txBody>
      </p:sp>
      <p:sp>
        <p:nvSpPr>
          <p:cNvPr id="387" name="CuadroTexto 386">
            <a:extLst>
              <a:ext uri="{FF2B5EF4-FFF2-40B4-BE49-F238E27FC236}">
                <a16:creationId xmlns:a16="http://schemas.microsoft.com/office/drawing/2014/main" id="{48695688-A569-4F90-AE2A-AE4821B50870}"/>
              </a:ext>
            </a:extLst>
          </p:cNvPr>
          <p:cNvSpPr txBox="1"/>
          <p:nvPr/>
        </p:nvSpPr>
        <p:spPr>
          <a:xfrm>
            <a:off x="2920131" y="1261030"/>
            <a:ext cx="265284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s-CO" dirty="0"/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D7CBCFCA-49EB-4E02-A6BA-16C53DBDF96A}"/>
              </a:ext>
            </a:extLst>
          </p:cNvPr>
          <p:cNvSpPr txBox="1"/>
          <p:nvPr/>
        </p:nvSpPr>
        <p:spPr>
          <a:xfrm>
            <a:off x="2922264" y="775492"/>
            <a:ext cx="265284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s-CO" dirty="0"/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465ADBBB-F4DE-405A-801F-57934FD0249D}"/>
              </a:ext>
            </a:extLst>
          </p:cNvPr>
          <p:cNvSpPr txBox="1"/>
          <p:nvPr/>
        </p:nvSpPr>
        <p:spPr>
          <a:xfrm>
            <a:off x="2922263" y="50031"/>
            <a:ext cx="265284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s-CO" dirty="0"/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72E1CE62-68B3-4BB9-B881-4B89859695DC}"/>
              </a:ext>
            </a:extLst>
          </p:cNvPr>
          <p:cNvSpPr txBox="1"/>
          <p:nvPr/>
        </p:nvSpPr>
        <p:spPr>
          <a:xfrm>
            <a:off x="3553745" y="778015"/>
            <a:ext cx="453691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5443</a:t>
            </a:r>
            <a:endParaRPr lang="es-CO" dirty="0"/>
          </a:p>
        </p:txBody>
      </p:sp>
      <p:sp>
        <p:nvSpPr>
          <p:cNvPr id="325" name="CuadroTexto 324">
            <a:extLst>
              <a:ext uri="{FF2B5EF4-FFF2-40B4-BE49-F238E27FC236}">
                <a16:creationId xmlns:a16="http://schemas.microsoft.com/office/drawing/2014/main" id="{668F6973-D967-4BBF-8B84-7908EA8F1F8D}"/>
              </a:ext>
            </a:extLst>
          </p:cNvPr>
          <p:cNvSpPr txBox="1"/>
          <p:nvPr/>
        </p:nvSpPr>
        <p:spPr>
          <a:xfrm>
            <a:off x="3780834" y="279615"/>
            <a:ext cx="455210" cy="21544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20023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29" name="CuadroTexto 328">
            <a:extLst>
              <a:ext uri="{FF2B5EF4-FFF2-40B4-BE49-F238E27FC236}">
                <a16:creationId xmlns:a16="http://schemas.microsoft.com/office/drawing/2014/main" id="{48E12D29-602E-469E-9CE2-B9E1EFAA3023}"/>
              </a:ext>
            </a:extLst>
          </p:cNvPr>
          <p:cNvSpPr txBox="1"/>
          <p:nvPr/>
        </p:nvSpPr>
        <p:spPr>
          <a:xfrm>
            <a:off x="3909104" y="45777"/>
            <a:ext cx="455210" cy="21544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XXXX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30" name="CuadroTexto 329">
            <a:extLst>
              <a:ext uri="{FF2B5EF4-FFF2-40B4-BE49-F238E27FC236}">
                <a16:creationId xmlns:a16="http://schemas.microsoft.com/office/drawing/2014/main" id="{8F9AB5CA-1290-4C35-B306-FA6BF8FB3077}"/>
              </a:ext>
            </a:extLst>
          </p:cNvPr>
          <p:cNvSpPr txBox="1"/>
          <p:nvPr/>
        </p:nvSpPr>
        <p:spPr>
          <a:xfrm>
            <a:off x="3445795" y="1010622"/>
            <a:ext cx="453691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20080</a:t>
            </a:r>
            <a:endParaRPr lang="es-CO" dirty="0"/>
          </a:p>
        </p:txBody>
      </p:sp>
      <p:sp>
        <p:nvSpPr>
          <p:cNvPr id="286" name="CuadroTexto 285">
            <a:extLst>
              <a:ext uri="{FF2B5EF4-FFF2-40B4-BE49-F238E27FC236}">
                <a16:creationId xmlns:a16="http://schemas.microsoft.com/office/drawing/2014/main" id="{0481A7CA-BD1F-4D2C-A00C-906BC0DFC438}"/>
              </a:ext>
            </a:extLst>
          </p:cNvPr>
          <p:cNvSpPr txBox="1"/>
          <p:nvPr/>
        </p:nvSpPr>
        <p:spPr>
          <a:xfrm>
            <a:off x="9319155" y="697881"/>
            <a:ext cx="1424675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endParaRPr lang="en-US" sz="900" dirty="0"/>
          </a:p>
          <a:p>
            <a:pPr algn="l"/>
            <a:r>
              <a:rPr lang="en-US" sz="900" dirty="0"/>
              <a:t>C:D</a:t>
            </a:r>
          </a:p>
          <a:p>
            <a:pPr algn="l"/>
            <a:endParaRPr lang="en-US" sz="900" dirty="0"/>
          </a:p>
        </p:txBody>
      </p:sp>
      <p:sp>
        <p:nvSpPr>
          <p:cNvPr id="276" name="CuadroTexto 275">
            <a:extLst>
              <a:ext uri="{FF2B5EF4-FFF2-40B4-BE49-F238E27FC236}">
                <a16:creationId xmlns:a16="http://schemas.microsoft.com/office/drawing/2014/main" id="{9D42D002-A1D0-4606-B434-A56A40B52018}"/>
              </a:ext>
            </a:extLst>
          </p:cNvPr>
          <p:cNvSpPr txBox="1"/>
          <p:nvPr/>
        </p:nvSpPr>
        <p:spPr>
          <a:xfrm>
            <a:off x="1786085" y="6336455"/>
            <a:ext cx="118631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HTTPS-S</a:t>
            </a:r>
            <a:endParaRPr lang="es-CO" dirty="0"/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1AB7C80B-D9E7-4336-8B04-0AEE323BE4EC}"/>
              </a:ext>
            </a:extLst>
          </p:cNvPr>
          <p:cNvSpPr txBox="1"/>
          <p:nvPr/>
        </p:nvSpPr>
        <p:spPr>
          <a:xfrm>
            <a:off x="1783969" y="6101985"/>
            <a:ext cx="1186315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E23FFAE4-C3AC-4A05-99C9-1FD7D06AC40F}"/>
              </a:ext>
            </a:extLst>
          </p:cNvPr>
          <p:cNvSpPr txBox="1"/>
          <p:nvPr/>
        </p:nvSpPr>
        <p:spPr>
          <a:xfrm>
            <a:off x="1786088" y="6581984"/>
            <a:ext cx="118631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HTTPS-S</a:t>
            </a:r>
            <a:endParaRPr lang="es-CO" dirty="0"/>
          </a:p>
        </p:txBody>
      </p: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48E3BDAC-3734-44CD-B916-E029DF1D5B49}"/>
              </a:ext>
            </a:extLst>
          </p:cNvPr>
          <p:cNvSpPr txBox="1"/>
          <p:nvPr/>
        </p:nvSpPr>
        <p:spPr>
          <a:xfrm>
            <a:off x="1689751" y="778263"/>
            <a:ext cx="1050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HTTPS</a:t>
            </a:r>
            <a:endParaRPr lang="es-CO" dirty="0"/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30F04BDF-2DF4-4F00-8C8A-D91795AAA213}"/>
              </a:ext>
            </a:extLst>
          </p:cNvPr>
          <p:cNvSpPr txBox="1"/>
          <p:nvPr/>
        </p:nvSpPr>
        <p:spPr>
          <a:xfrm>
            <a:off x="1689749" y="43279"/>
            <a:ext cx="102878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SFTP-S</a:t>
            </a:r>
            <a:endParaRPr lang="es-CO" dirty="0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6F2A24D5-89E0-4B4D-A58B-7EEF4ADDE956}"/>
              </a:ext>
            </a:extLst>
          </p:cNvPr>
          <p:cNvSpPr txBox="1"/>
          <p:nvPr/>
        </p:nvSpPr>
        <p:spPr>
          <a:xfrm>
            <a:off x="3458448" y="4510579"/>
            <a:ext cx="374496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b="1" dirty="0"/>
              <a:t>DB-C</a:t>
            </a:r>
            <a:endParaRPr lang="es-CO" b="1" dirty="0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70CA4B8F-879F-4344-BC91-C667FCEC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03" y="3710882"/>
            <a:ext cx="150492" cy="147385"/>
          </a:xfrm>
          <a:prstGeom prst="rect">
            <a:avLst/>
          </a:prstGeom>
        </p:spPr>
      </p:pic>
      <p:cxnSp>
        <p:nvCxnSpPr>
          <p:cNvPr id="60" name="Conector angular 90">
            <a:extLst>
              <a:ext uri="{FF2B5EF4-FFF2-40B4-BE49-F238E27FC236}">
                <a16:creationId xmlns:a16="http://schemas.microsoft.com/office/drawing/2014/main" id="{E2D84185-16A7-47C3-B20B-EC8FF8296843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 rot="16200000" flipH="1">
            <a:off x="8568201" y="5295383"/>
            <a:ext cx="245513" cy="4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CA3BCB6-A7E5-48AA-9FF9-44F1F5144DA5}"/>
              </a:ext>
            </a:extLst>
          </p:cNvPr>
          <p:cNvSpPr txBox="1"/>
          <p:nvPr/>
        </p:nvSpPr>
        <p:spPr>
          <a:xfrm>
            <a:off x="9460234" y="5431316"/>
            <a:ext cx="473675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389</a:t>
            </a:r>
            <a:endParaRPr lang="es-CO" dirty="0"/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3CACB5C1-294D-416B-85FB-FE847078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589" y="4978674"/>
            <a:ext cx="200305" cy="196168"/>
          </a:xfrm>
          <a:prstGeom prst="rect">
            <a:avLst/>
          </a:prstGeom>
        </p:spPr>
      </p:pic>
      <p:cxnSp>
        <p:nvCxnSpPr>
          <p:cNvPr id="70" name="Conector angular 90">
            <a:extLst>
              <a:ext uri="{FF2B5EF4-FFF2-40B4-BE49-F238E27FC236}">
                <a16:creationId xmlns:a16="http://schemas.microsoft.com/office/drawing/2014/main" id="{6F48C47C-CE1B-4901-A67F-6A364E5B6226}"/>
              </a:ext>
            </a:extLst>
          </p:cNvPr>
          <p:cNvCxnSpPr>
            <a:cxnSpLocks/>
            <a:stCxn id="269" idx="3"/>
            <a:endCxn id="63" idx="0"/>
          </p:cNvCxnSpPr>
          <p:nvPr/>
        </p:nvCxnSpPr>
        <p:spPr>
          <a:xfrm>
            <a:off x="7208176" y="4849767"/>
            <a:ext cx="1480566" cy="128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6A874235-9192-4644-ABDC-6B3B2640E21F}"/>
              </a:ext>
            </a:extLst>
          </p:cNvPr>
          <p:cNvSpPr txBox="1"/>
          <p:nvPr/>
        </p:nvSpPr>
        <p:spPr>
          <a:xfrm>
            <a:off x="8463452" y="5420355"/>
            <a:ext cx="45944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1433</a:t>
            </a:r>
            <a:endParaRPr lang="es-CO" dirty="0"/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F56758B4-1116-446A-8CC1-2396AB0E04BB}"/>
              </a:ext>
            </a:extLst>
          </p:cNvPr>
          <p:cNvGrpSpPr/>
          <p:nvPr/>
        </p:nvGrpSpPr>
        <p:grpSpPr>
          <a:xfrm>
            <a:off x="8506497" y="5690578"/>
            <a:ext cx="455309" cy="485513"/>
            <a:chOff x="2418708" y="3731332"/>
            <a:chExt cx="455309" cy="485513"/>
          </a:xfrm>
        </p:grpSpPr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id="{EBCC6038-3C7F-4F08-BD27-5BDF474D6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5" t="39069" r="82562" b="34937"/>
            <a:stretch/>
          </p:blipFill>
          <p:spPr>
            <a:xfrm>
              <a:off x="2418708" y="3731332"/>
              <a:ext cx="274941" cy="483923"/>
            </a:xfrm>
            <a:prstGeom prst="rect">
              <a:avLst/>
            </a:prstGeom>
            <a:effectLst>
              <a:outerShdw blurRad="50800" dist="88900" dir="198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3" name="52 Imagen" descr="serverbd.png">
              <a:extLst>
                <a:ext uri="{FF2B5EF4-FFF2-40B4-BE49-F238E27FC236}">
                  <a16:creationId xmlns:a16="http://schemas.microsoft.com/office/drawing/2014/main" id="{3D3C1701-11D8-403F-8ABF-E93155220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l="20833" t="15625" r="19791" b="15625"/>
            <a:stretch>
              <a:fillRect/>
            </a:stretch>
          </p:blipFill>
          <p:spPr>
            <a:xfrm>
              <a:off x="2572084" y="3983537"/>
              <a:ext cx="301933" cy="233308"/>
            </a:xfrm>
            <a:prstGeom prst="rect">
              <a:avLst/>
            </a:prstGeom>
          </p:spPr>
        </p:pic>
      </p:grp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F7811A8B-751A-41A2-96CE-EBCDCF7EA2C4}"/>
              </a:ext>
            </a:extLst>
          </p:cNvPr>
          <p:cNvSpPr/>
          <p:nvPr/>
        </p:nvSpPr>
        <p:spPr>
          <a:xfrm>
            <a:off x="8099221" y="6181677"/>
            <a:ext cx="1186315" cy="507831"/>
          </a:xfrm>
          <a:prstGeom prst="rect">
            <a:avLst/>
          </a:prstGeom>
          <a:solidFill>
            <a:schemeClr val="bg1">
              <a:lumMod val="95000"/>
              <a:alpha val="27843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192.168.137.1</a:t>
            </a:r>
            <a:endParaRPr lang="es-CO" sz="900" b="1" dirty="0">
              <a:solidFill>
                <a:schemeClr val="tx2"/>
              </a:solidFill>
            </a:endParaRPr>
          </a:p>
          <a:p>
            <a:pPr algn="ctr"/>
            <a:r>
              <a:rPr lang="es-CO" sz="900" b="1" dirty="0">
                <a:solidFill>
                  <a:schemeClr val="tx2"/>
                </a:solidFill>
              </a:rPr>
              <a:t>DB B2B, ICC</a:t>
            </a:r>
          </a:p>
          <a:p>
            <a:pPr algn="ctr"/>
            <a:r>
              <a:rPr lang="es-CO" sz="900" b="1" dirty="0">
                <a:solidFill>
                  <a:schemeClr val="tx2"/>
                </a:solidFill>
              </a:rPr>
              <a:t>DESKTOP-ULCF7HK</a:t>
            </a:r>
          </a:p>
        </p:txBody>
      </p:sp>
      <p:pic>
        <p:nvPicPr>
          <p:cNvPr id="138" name="Graphic 5">
            <a:extLst>
              <a:ext uri="{FF2B5EF4-FFF2-40B4-BE49-F238E27FC236}">
                <a16:creationId xmlns:a16="http://schemas.microsoft.com/office/drawing/2014/main" id="{AAF90CBF-07AB-4E39-91C2-9DE23D0FF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1552" y="5883295"/>
            <a:ext cx="415564" cy="403804"/>
          </a:xfrm>
          <a:prstGeom prst="rect">
            <a:avLst/>
          </a:prstGeom>
        </p:spPr>
      </p:pic>
      <p:sp>
        <p:nvSpPr>
          <p:cNvPr id="141" name="CuadroTexto 140">
            <a:extLst>
              <a:ext uri="{FF2B5EF4-FFF2-40B4-BE49-F238E27FC236}">
                <a16:creationId xmlns:a16="http://schemas.microsoft.com/office/drawing/2014/main" id="{BB0190F3-BB43-40E3-8B9E-6625DE0ACD50}"/>
              </a:ext>
            </a:extLst>
          </p:cNvPr>
          <p:cNvSpPr txBox="1"/>
          <p:nvPr/>
        </p:nvSpPr>
        <p:spPr>
          <a:xfrm>
            <a:off x="2660310" y="6096968"/>
            <a:ext cx="470845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/>
              <a:t>22</a:t>
            </a:r>
            <a:endParaRPr lang="es-CO" dirty="0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92D30736-5296-4FF3-9734-10264885118F}"/>
              </a:ext>
            </a:extLst>
          </p:cNvPr>
          <p:cNvSpPr txBox="1"/>
          <p:nvPr/>
        </p:nvSpPr>
        <p:spPr>
          <a:xfrm>
            <a:off x="2584851" y="6337079"/>
            <a:ext cx="470845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/>
              <a:t>50001</a:t>
            </a:r>
            <a:endParaRPr lang="es-CO" dirty="0"/>
          </a:p>
        </p:txBody>
      </p:sp>
      <p:cxnSp>
        <p:nvCxnSpPr>
          <p:cNvPr id="148" name="Conector angular 119">
            <a:extLst>
              <a:ext uri="{FF2B5EF4-FFF2-40B4-BE49-F238E27FC236}">
                <a16:creationId xmlns:a16="http://schemas.microsoft.com/office/drawing/2014/main" id="{6486FBBA-7EA9-4EEB-BA45-A945848A77ED}"/>
              </a:ext>
            </a:extLst>
          </p:cNvPr>
          <p:cNvCxnSpPr>
            <a:cxnSpLocks/>
            <a:stCxn id="147" idx="1"/>
            <a:endCxn id="787" idx="1"/>
          </p:cNvCxnSpPr>
          <p:nvPr/>
        </p:nvCxnSpPr>
        <p:spPr>
          <a:xfrm rot="10800000" flipH="1">
            <a:off x="2584850" y="3870669"/>
            <a:ext cx="949235" cy="2574133"/>
          </a:xfrm>
          <a:prstGeom prst="bentConnector3">
            <a:avLst>
              <a:gd name="adj1" fmla="val -24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n 81">
            <a:extLst>
              <a:ext uri="{FF2B5EF4-FFF2-40B4-BE49-F238E27FC236}">
                <a16:creationId xmlns:a16="http://schemas.microsoft.com/office/drawing/2014/main" id="{664B5131-13A9-437F-8AA5-BD04D632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035" y="4734391"/>
            <a:ext cx="200305" cy="196168"/>
          </a:xfrm>
          <a:prstGeom prst="rect">
            <a:avLst/>
          </a:prstGeom>
        </p:spPr>
      </p:pic>
      <p:cxnSp>
        <p:nvCxnSpPr>
          <p:cNvPr id="83" name="Conector angular 90">
            <a:extLst>
              <a:ext uri="{FF2B5EF4-FFF2-40B4-BE49-F238E27FC236}">
                <a16:creationId xmlns:a16="http://schemas.microsoft.com/office/drawing/2014/main" id="{D7EED21C-CDB8-4190-BA66-0169FD1FCD7D}"/>
              </a:ext>
            </a:extLst>
          </p:cNvPr>
          <p:cNvCxnSpPr>
            <a:cxnSpLocks/>
            <a:stCxn id="253" idx="3"/>
            <a:endCxn id="82" idx="0"/>
          </p:cNvCxnSpPr>
          <p:nvPr/>
        </p:nvCxnSpPr>
        <p:spPr>
          <a:xfrm>
            <a:off x="7214036" y="4612014"/>
            <a:ext cx="2482152" cy="122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875B43D-65D0-4338-A5A2-4F661A0C4D5A}"/>
              </a:ext>
            </a:extLst>
          </p:cNvPr>
          <p:cNvSpPr txBox="1"/>
          <p:nvPr/>
        </p:nvSpPr>
        <p:spPr>
          <a:xfrm>
            <a:off x="9227146" y="6188483"/>
            <a:ext cx="908208" cy="507831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Active Directory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</a:rPr>
              <a:t>192.168.137.10</a:t>
            </a:r>
            <a:endParaRPr lang="en-US" sz="900" b="1" dirty="0">
              <a:solidFill>
                <a:srgbClr val="FF0000"/>
              </a:solidFill>
            </a:endParaRPr>
          </a:p>
        </p:txBody>
      </p:sp>
      <p:pic>
        <p:nvPicPr>
          <p:cNvPr id="88" name="Imagen 87">
            <a:extLst>
              <a:ext uri="{FF2B5EF4-FFF2-40B4-BE49-F238E27FC236}">
                <a16:creationId xmlns:a16="http://schemas.microsoft.com/office/drawing/2014/main" id="{20C60001-6240-4F70-BC54-6B8C10BC3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9546405" y="5631022"/>
            <a:ext cx="308778" cy="543479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93" name="Conector angular 90">
            <a:extLst>
              <a:ext uri="{FF2B5EF4-FFF2-40B4-BE49-F238E27FC236}">
                <a16:creationId xmlns:a16="http://schemas.microsoft.com/office/drawing/2014/main" id="{138961D2-793D-47C7-804F-BC3D7D76DFA1}"/>
              </a:ext>
            </a:extLst>
          </p:cNvPr>
          <p:cNvCxnSpPr>
            <a:cxnSpLocks/>
            <a:stCxn id="82" idx="2"/>
            <a:endCxn id="61" idx="0"/>
          </p:cNvCxnSpPr>
          <p:nvPr/>
        </p:nvCxnSpPr>
        <p:spPr>
          <a:xfrm rot="16200000" flipH="1">
            <a:off x="9446252" y="5180495"/>
            <a:ext cx="500757" cy="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CB7D5118-DAE1-46F6-963B-75B7EE434C73}"/>
              </a:ext>
            </a:extLst>
          </p:cNvPr>
          <p:cNvSpPr txBox="1"/>
          <p:nvPr/>
        </p:nvSpPr>
        <p:spPr>
          <a:xfrm>
            <a:off x="10287582" y="949051"/>
            <a:ext cx="459440" cy="2308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+mj-lt"/>
              </a:rPr>
              <a:t>1364</a:t>
            </a:r>
            <a:endParaRPr lang="es-CO" sz="900" dirty="0"/>
          </a:p>
        </p:txBody>
      </p:sp>
      <p:pic>
        <p:nvPicPr>
          <p:cNvPr id="136" name="Imagen 135">
            <a:extLst>
              <a:ext uri="{FF2B5EF4-FFF2-40B4-BE49-F238E27FC236}">
                <a16:creationId xmlns:a16="http://schemas.microsoft.com/office/drawing/2014/main" id="{6C716ADA-2AE8-402A-9515-8BA2ECB61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10786484" y="1395138"/>
            <a:ext cx="332679" cy="585547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143" name="Conector angular 90">
            <a:extLst>
              <a:ext uri="{FF2B5EF4-FFF2-40B4-BE49-F238E27FC236}">
                <a16:creationId xmlns:a16="http://schemas.microsoft.com/office/drawing/2014/main" id="{183F2FBD-7EEF-48C3-BFC2-FF8A1B660CCA}"/>
              </a:ext>
            </a:extLst>
          </p:cNvPr>
          <p:cNvCxnSpPr>
            <a:cxnSpLocks/>
            <a:stCxn id="132" idx="0"/>
            <a:endCxn id="131" idx="1"/>
          </p:cNvCxnSpPr>
          <p:nvPr/>
        </p:nvCxnSpPr>
        <p:spPr>
          <a:xfrm rot="5400000" flipH="1" flipV="1">
            <a:off x="7894346" y="145072"/>
            <a:ext cx="1473841" cy="3312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Imagen 153">
            <a:extLst>
              <a:ext uri="{FF2B5EF4-FFF2-40B4-BE49-F238E27FC236}">
                <a16:creationId xmlns:a16="http://schemas.microsoft.com/office/drawing/2014/main" id="{018CAFE4-3A84-4670-AAC3-BCD82E9B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77" y="1269040"/>
            <a:ext cx="150492" cy="147385"/>
          </a:xfrm>
          <a:prstGeom prst="rect">
            <a:avLst/>
          </a:prstGeom>
        </p:spPr>
      </p:pic>
      <p:cxnSp>
        <p:nvCxnSpPr>
          <p:cNvPr id="171" name="Conector angular 113">
            <a:extLst>
              <a:ext uri="{FF2B5EF4-FFF2-40B4-BE49-F238E27FC236}">
                <a16:creationId xmlns:a16="http://schemas.microsoft.com/office/drawing/2014/main" id="{3C606D52-B666-44CD-8BB7-FD688BAE777D}"/>
              </a:ext>
            </a:extLst>
          </p:cNvPr>
          <p:cNvCxnSpPr>
            <a:cxnSpLocks/>
            <a:stCxn id="329" idx="3"/>
            <a:endCxn id="300" idx="1"/>
          </p:cNvCxnSpPr>
          <p:nvPr/>
        </p:nvCxnSpPr>
        <p:spPr>
          <a:xfrm>
            <a:off x="4364314" y="153499"/>
            <a:ext cx="600789" cy="274102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ABE751F8-A6E2-4A61-BB43-194A53DD6A9D}"/>
              </a:ext>
            </a:extLst>
          </p:cNvPr>
          <p:cNvSpPr txBox="1"/>
          <p:nvPr/>
        </p:nvSpPr>
        <p:spPr>
          <a:xfrm>
            <a:off x="2257329" y="41667"/>
            <a:ext cx="470845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XXXX</a:t>
            </a:r>
            <a:endParaRPr lang="es-CO" dirty="0"/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545BB6B0-9E11-40CF-8A53-471C2BA127B5}"/>
              </a:ext>
            </a:extLst>
          </p:cNvPr>
          <p:cNvSpPr txBox="1"/>
          <p:nvPr/>
        </p:nvSpPr>
        <p:spPr>
          <a:xfrm>
            <a:off x="2262300" y="778979"/>
            <a:ext cx="470845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5443</a:t>
            </a:r>
            <a:endParaRPr lang="es-CO" dirty="0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6DB5A86-C9A7-41B3-BADF-4C8FA2FAADA8}"/>
              </a:ext>
            </a:extLst>
          </p:cNvPr>
          <p:cNvSpPr/>
          <p:nvPr/>
        </p:nvSpPr>
        <p:spPr>
          <a:xfrm>
            <a:off x="-9053" y="-3690"/>
            <a:ext cx="285856" cy="6785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C2A5CD5F-B977-48DC-942B-FA1042206C56}"/>
              </a:ext>
            </a:extLst>
          </p:cNvPr>
          <p:cNvSpPr txBox="1"/>
          <p:nvPr/>
        </p:nvSpPr>
        <p:spPr>
          <a:xfrm>
            <a:off x="10398892" y="5288427"/>
            <a:ext cx="573146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/>
              <a:t>SFTP 22</a:t>
            </a:r>
            <a:endParaRPr lang="es-CO" dirty="0"/>
          </a:p>
        </p:txBody>
      </p:sp>
      <p:pic>
        <p:nvPicPr>
          <p:cNvPr id="194" name="Imagen 193">
            <a:extLst>
              <a:ext uri="{FF2B5EF4-FFF2-40B4-BE49-F238E27FC236}">
                <a16:creationId xmlns:a16="http://schemas.microsoft.com/office/drawing/2014/main" id="{AFD17941-89B9-4FC0-8411-A8BB0C30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44" y="4621201"/>
            <a:ext cx="200305" cy="196168"/>
          </a:xfrm>
          <a:prstGeom prst="rect">
            <a:avLst/>
          </a:prstGeom>
        </p:spPr>
      </p:pic>
      <p:sp>
        <p:nvSpPr>
          <p:cNvPr id="196" name="CuadroTexto 195">
            <a:extLst>
              <a:ext uri="{FF2B5EF4-FFF2-40B4-BE49-F238E27FC236}">
                <a16:creationId xmlns:a16="http://schemas.microsoft.com/office/drawing/2014/main" id="{510ED1F3-877A-4C7C-B51C-1E63D7C79C3D}"/>
              </a:ext>
            </a:extLst>
          </p:cNvPr>
          <p:cNvSpPr txBox="1"/>
          <p:nvPr/>
        </p:nvSpPr>
        <p:spPr>
          <a:xfrm>
            <a:off x="10254409" y="6110557"/>
            <a:ext cx="908208" cy="369332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9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SFTP USUARIO Y PASSWORD</a:t>
            </a:r>
          </a:p>
        </p:txBody>
      </p:sp>
      <p:cxnSp>
        <p:nvCxnSpPr>
          <p:cNvPr id="199" name="Conector angular 90">
            <a:extLst>
              <a:ext uri="{FF2B5EF4-FFF2-40B4-BE49-F238E27FC236}">
                <a16:creationId xmlns:a16="http://schemas.microsoft.com/office/drawing/2014/main" id="{16C2856E-6542-44B4-BA90-423E7F51FFEF}"/>
              </a:ext>
            </a:extLst>
          </p:cNvPr>
          <p:cNvCxnSpPr>
            <a:cxnSpLocks/>
            <a:stCxn id="194" idx="2"/>
            <a:endCxn id="193" idx="0"/>
          </p:cNvCxnSpPr>
          <p:nvPr/>
        </p:nvCxnSpPr>
        <p:spPr>
          <a:xfrm rot="16200000" flipH="1">
            <a:off x="10448352" y="5051314"/>
            <a:ext cx="471058" cy="3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r 90">
            <a:extLst>
              <a:ext uri="{FF2B5EF4-FFF2-40B4-BE49-F238E27FC236}">
                <a16:creationId xmlns:a16="http://schemas.microsoft.com/office/drawing/2014/main" id="{E074BA78-94EB-443D-BE12-9705FB5EB29D}"/>
              </a:ext>
            </a:extLst>
          </p:cNvPr>
          <p:cNvCxnSpPr>
            <a:cxnSpLocks/>
            <a:stCxn id="421" idx="3"/>
            <a:endCxn id="238" idx="0"/>
          </p:cNvCxnSpPr>
          <p:nvPr/>
        </p:nvCxnSpPr>
        <p:spPr>
          <a:xfrm>
            <a:off x="7208430" y="3136939"/>
            <a:ext cx="4533741" cy="1425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349C750D-17F3-4CC8-B2A5-D2CCC9F21C00}"/>
              </a:ext>
            </a:extLst>
          </p:cNvPr>
          <p:cNvSpPr txBox="1"/>
          <p:nvPr/>
        </p:nvSpPr>
        <p:spPr>
          <a:xfrm>
            <a:off x="996617" y="6235619"/>
            <a:ext cx="78716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 err="1">
                <a:solidFill>
                  <a:schemeClr val="tx2"/>
                </a:solidFill>
              </a:rPr>
              <a:t>Usuarios</a:t>
            </a:r>
            <a:endParaRPr lang="en-US" sz="1050" b="1" dirty="0">
              <a:solidFill>
                <a:schemeClr val="tx2"/>
              </a:solidFill>
            </a:endParaRPr>
          </a:p>
          <a:p>
            <a:pPr algn="ctr"/>
            <a:r>
              <a:rPr lang="en-US" sz="1050" b="1" dirty="0" err="1">
                <a:solidFill>
                  <a:schemeClr val="tx2"/>
                </a:solidFill>
              </a:rPr>
              <a:t>Equipo</a:t>
            </a:r>
            <a:r>
              <a:rPr lang="en-US" sz="1050" b="1" dirty="0">
                <a:solidFill>
                  <a:schemeClr val="tx2"/>
                </a:solidFill>
              </a:rPr>
              <a:t> Sterling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51" name="Conector angular 113">
            <a:extLst>
              <a:ext uri="{FF2B5EF4-FFF2-40B4-BE49-F238E27FC236}">
                <a16:creationId xmlns:a16="http://schemas.microsoft.com/office/drawing/2014/main" id="{6F81B93F-F116-4F31-9AC2-FFF6B4F155E2}"/>
              </a:ext>
            </a:extLst>
          </p:cNvPr>
          <p:cNvCxnSpPr>
            <a:cxnSpLocks/>
            <a:stCxn id="324" idx="3"/>
            <a:endCxn id="30" idx="1"/>
          </p:cNvCxnSpPr>
          <p:nvPr/>
        </p:nvCxnSpPr>
        <p:spPr>
          <a:xfrm>
            <a:off x="4007436" y="885737"/>
            <a:ext cx="953195" cy="2751028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" name="Grupo 819">
            <a:extLst>
              <a:ext uri="{FF2B5EF4-FFF2-40B4-BE49-F238E27FC236}">
                <a16:creationId xmlns:a16="http://schemas.microsoft.com/office/drawing/2014/main" id="{7D19D785-A8AA-40CA-9A22-DF4CB8D4BADA}"/>
              </a:ext>
            </a:extLst>
          </p:cNvPr>
          <p:cNvGrpSpPr/>
          <p:nvPr/>
        </p:nvGrpSpPr>
        <p:grpSpPr>
          <a:xfrm>
            <a:off x="1016053" y="125202"/>
            <a:ext cx="513785" cy="495964"/>
            <a:chOff x="854991" y="106506"/>
            <a:chExt cx="513785" cy="495964"/>
          </a:xfrm>
        </p:grpSpPr>
        <p:pic>
          <p:nvPicPr>
            <p:cNvPr id="255" name="Imagen 254">
              <a:extLst>
                <a:ext uri="{FF2B5EF4-FFF2-40B4-BE49-F238E27FC236}">
                  <a16:creationId xmlns:a16="http://schemas.microsoft.com/office/drawing/2014/main" id="{683671BE-42B4-4858-8704-71796A109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5" t="39069" r="82562" b="34937"/>
            <a:stretch/>
          </p:blipFill>
          <p:spPr>
            <a:xfrm>
              <a:off x="1003788" y="106506"/>
              <a:ext cx="187788" cy="330525"/>
            </a:xfrm>
            <a:prstGeom prst="rect">
              <a:avLst/>
            </a:prstGeom>
            <a:effectLst>
              <a:outerShdw blurRad="50800" dist="88900" dir="198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6" name="CuadroTexto 255">
              <a:extLst>
                <a:ext uri="{FF2B5EF4-FFF2-40B4-BE49-F238E27FC236}">
                  <a16:creationId xmlns:a16="http://schemas.microsoft.com/office/drawing/2014/main" id="{9FB794D6-581B-4D32-B6D0-89D96AC3874B}"/>
                </a:ext>
              </a:extLst>
            </p:cNvPr>
            <p:cNvSpPr txBox="1"/>
            <p:nvPr/>
          </p:nvSpPr>
          <p:spPr>
            <a:xfrm>
              <a:off x="854991" y="387026"/>
              <a:ext cx="51378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2"/>
                  </a:solidFill>
                </a:rPr>
                <a:t>Servers 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1A50352B-E53F-4256-A075-345957F6E95C}"/>
              </a:ext>
            </a:extLst>
          </p:cNvPr>
          <p:cNvSpPr txBox="1"/>
          <p:nvPr/>
        </p:nvSpPr>
        <p:spPr>
          <a:xfrm>
            <a:off x="2502301" y="6581490"/>
            <a:ext cx="470845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/>
              <a:t>443</a:t>
            </a:r>
            <a:endParaRPr lang="es-CO" dirty="0"/>
          </a:p>
        </p:txBody>
      </p:sp>
      <p:cxnSp>
        <p:nvCxnSpPr>
          <p:cNvPr id="261" name="Conector angular 119">
            <a:extLst>
              <a:ext uri="{FF2B5EF4-FFF2-40B4-BE49-F238E27FC236}">
                <a16:creationId xmlns:a16="http://schemas.microsoft.com/office/drawing/2014/main" id="{78F4158B-F98D-469E-BA5E-9F61F98BECCE}"/>
              </a:ext>
            </a:extLst>
          </p:cNvPr>
          <p:cNvCxnSpPr>
            <a:cxnSpLocks/>
            <a:stCxn id="260" idx="1"/>
            <a:endCxn id="786" idx="1"/>
          </p:cNvCxnSpPr>
          <p:nvPr/>
        </p:nvCxnSpPr>
        <p:spPr>
          <a:xfrm rot="10800000" flipH="1">
            <a:off x="2502301" y="3642788"/>
            <a:ext cx="1036436" cy="3046424"/>
          </a:xfrm>
          <a:prstGeom prst="bentConnector3">
            <a:avLst>
              <a:gd name="adj1" fmla="val -22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EA77ED64-E2B6-40CF-9EC3-B595BF147712}"/>
              </a:ext>
            </a:extLst>
          </p:cNvPr>
          <p:cNvSpPr/>
          <p:nvPr/>
        </p:nvSpPr>
        <p:spPr>
          <a:xfrm>
            <a:off x="9144926" y="233025"/>
            <a:ext cx="287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</a:rPr>
              <a:t>Sterling </a:t>
            </a:r>
            <a:r>
              <a:rPr lang="en-US" b="1" dirty="0" err="1">
                <a:solidFill>
                  <a:schemeClr val="tx2"/>
                </a:solidFill>
              </a:rPr>
              <a:t>Sterling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Filegateway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06063F09-0D91-45BE-94BC-773C31754F9B}"/>
              </a:ext>
            </a:extLst>
          </p:cNvPr>
          <p:cNvSpPr txBox="1"/>
          <p:nvPr/>
        </p:nvSpPr>
        <p:spPr>
          <a:xfrm>
            <a:off x="9369526" y="1472618"/>
            <a:ext cx="1329392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FTPS  Exp</a:t>
            </a:r>
            <a:endParaRPr lang="es-CO" dirty="0"/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9F2D0702-FD40-4F5E-B113-09E8580767E3}"/>
              </a:ext>
            </a:extLst>
          </p:cNvPr>
          <p:cNvSpPr txBox="1"/>
          <p:nvPr/>
        </p:nvSpPr>
        <p:spPr>
          <a:xfrm>
            <a:off x="9369527" y="1724926"/>
            <a:ext cx="1329392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FTPS Imp </a:t>
            </a:r>
            <a:endParaRPr lang="es-CO" dirty="0"/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A92F620B-3023-4532-98AD-440B0C5A87D7}"/>
              </a:ext>
            </a:extLst>
          </p:cNvPr>
          <p:cNvSpPr txBox="1"/>
          <p:nvPr/>
        </p:nvSpPr>
        <p:spPr>
          <a:xfrm>
            <a:off x="9456457" y="1976600"/>
            <a:ext cx="1242462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/>
              <a:t>FTP </a:t>
            </a:r>
            <a:endParaRPr lang="es-CO" dirty="0"/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F02DAAF9-0D72-46E3-83AE-5EB3B417E6C3}"/>
              </a:ext>
            </a:extLst>
          </p:cNvPr>
          <p:cNvSpPr txBox="1"/>
          <p:nvPr/>
        </p:nvSpPr>
        <p:spPr>
          <a:xfrm>
            <a:off x="10287582" y="1474412"/>
            <a:ext cx="459244" cy="2308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221</a:t>
            </a:r>
            <a:endParaRPr lang="es-CO" sz="900" dirty="0"/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7697DA45-901E-4163-A143-573B6B333ED2}"/>
              </a:ext>
            </a:extLst>
          </p:cNvPr>
          <p:cNvSpPr txBox="1"/>
          <p:nvPr/>
        </p:nvSpPr>
        <p:spPr>
          <a:xfrm>
            <a:off x="10286604" y="1725348"/>
            <a:ext cx="457201" cy="2308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990</a:t>
            </a:r>
            <a:endParaRPr lang="es-CO" sz="900" dirty="0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ACD1B8A-9550-4B92-A23F-665791AB8B5C}"/>
              </a:ext>
            </a:extLst>
          </p:cNvPr>
          <p:cNvSpPr txBox="1"/>
          <p:nvPr/>
        </p:nvSpPr>
        <p:spPr>
          <a:xfrm>
            <a:off x="10286604" y="1975440"/>
            <a:ext cx="457201" cy="2308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21</a:t>
            </a:r>
            <a:endParaRPr lang="es-CO" sz="900" dirty="0"/>
          </a:p>
        </p:txBody>
      </p:sp>
      <p:cxnSp>
        <p:nvCxnSpPr>
          <p:cNvPr id="214" name="Conector angular 90">
            <a:extLst>
              <a:ext uri="{FF2B5EF4-FFF2-40B4-BE49-F238E27FC236}">
                <a16:creationId xmlns:a16="http://schemas.microsoft.com/office/drawing/2014/main" id="{337B98D2-FBD8-4B1F-A3E6-D05FBF90BF48}"/>
              </a:ext>
            </a:extLst>
          </p:cNvPr>
          <p:cNvCxnSpPr>
            <a:cxnSpLocks/>
            <a:stCxn id="493" idx="3"/>
            <a:endCxn id="201" idx="1"/>
          </p:cNvCxnSpPr>
          <p:nvPr/>
        </p:nvCxnSpPr>
        <p:spPr>
          <a:xfrm flipV="1">
            <a:off x="7204473" y="1588034"/>
            <a:ext cx="2165053" cy="2541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90">
            <a:extLst>
              <a:ext uri="{FF2B5EF4-FFF2-40B4-BE49-F238E27FC236}">
                <a16:creationId xmlns:a16="http://schemas.microsoft.com/office/drawing/2014/main" id="{990B198C-5ED0-472B-AB03-B827CA030FDE}"/>
              </a:ext>
            </a:extLst>
          </p:cNvPr>
          <p:cNvCxnSpPr>
            <a:cxnSpLocks/>
            <a:stCxn id="493" idx="3"/>
            <a:endCxn id="202" idx="1"/>
          </p:cNvCxnSpPr>
          <p:nvPr/>
        </p:nvCxnSpPr>
        <p:spPr>
          <a:xfrm flipV="1">
            <a:off x="7204473" y="1840342"/>
            <a:ext cx="2165054" cy="2288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angular 90">
            <a:extLst>
              <a:ext uri="{FF2B5EF4-FFF2-40B4-BE49-F238E27FC236}">
                <a16:creationId xmlns:a16="http://schemas.microsoft.com/office/drawing/2014/main" id="{2087D460-B558-44A0-A511-CD16C171F1B0}"/>
              </a:ext>
            </a:extLst>
          </p:cNvPr>
          <p:cNvCxnSpPr>
            <a:cxnSpLocks/>
            <a:stCxn id="544" idx="3"/>
            <a:endCxn id="203" idx="1"/>
          </p:cNvCxnSpPr>
          <p:nvPr/>
        </p:nvCxnSpPr>
        <p:spPr>
          <a:xfrm flipV="1">
            <a:off x="7204473" y="2092016"/>
            <a:ext cx="2251984" cy="227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Imagen 237">
            <a:extLst>
              <a:ext uri="{FF2B5EF4-FFF2-40B4-BE49-F238E27FC236}">
                <a16:creationId xmlns:a16="http://schemas.microsoft.com/office/drawing/2014/main" id="{0B0C1D6F-8B52-491A-A06D-E8A6468A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018" y="4562772"/>
            <a:ext cx="200305" cy="196168"/>
          </a:xfrm>
          <a:prstGeom prst="rect">
            <a:avLst/>
          </a:prstGeom>
        </p:spPr>
      </p:pic>
      <p:cxnSp>
        <p:nvCxnSpPr>
          <p:cNvPr id="239" name="Conector angular 90">
            <a:extLst>
              <a:ext uri="{FF2B5EF4-FFF2-40B4-BE49-F238E27FC236}">
                <a16:creationId xmlns:a16="http://schemas.microsoft.com/office/drawing/2014/main" id="{76083E02-F19B-4895-9FF3-69ECA2BBF7F5}"/>
              </a:ext>
            </a:extLst>
          </p:cNvPr>
          <p:cNvCxnSpPr>
            <a:cxnSpLocks/>
            <a:stCxn id="238" idx="2"/>
            <a:endCxn id="233" idx="0"/>
          </p:cNvCxnSpPr>
          <p:nvPr/>
        </p:nvCxnSpPr>
        <p:spPr>
          <a:xfrm rot="16200000" flipH="1">
            <a:off x="11480268" y="5020842"/>
            <a:ext cx="531424" cy="7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90">
            <a:extLst>
              <a:ext uri="{FF2B5EF4-FFF2-40B4-BE49-F238E27FC236}">
                <a16:creationId xmlns:a16="http://schemas.microsoft.com/office/drawing/2014/main" id="{E2E74DFF-76AB-44CE-8C31-5C2485E0B6B5}"/>
              </a:ext>
            </a:extLst>
          </p:cNvPr>
          <p:cNvCxnSpPr>
            <a:cxnSpLocks/>
            <a:stCxn id="421" idx="3"/>
            <a:endCxn id="194" idx="0"/>
          </p:cNvCxnSpPr>
          <p:nvPr/>
        </p:nvCxnSpPr>
        <p:spPr>
          <a:xfrm>
            <a:off x="7208430" y="3136939"/>
            <a:ext cx="3473867" cy="1484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199078B5-0778-45A7-B232-057960132FB6}"/>
              </a:ext>
            </a:extLst>
          </p:cNvPr>
          <p:cNvSpPr txBox="1"/>
          <p:nvPr/>
        </p:nvSpPr>
        <p:spPr>
          <a:xfrm>
            <a:off x="11463217" y="5290364"/>
            <a:ext cx="573146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/>
              <a:t>SFTP 22</a:t>
            </a:r>
            <a:endParaRPr lang="es-CO" dirty="0"/>
          </a:p>
        </p:txBody>
      </p:sp>
      <p:sp>
        <p:nvSpPr>
          <p:cNvPr id="253" name="CuadroTexto 252">
            <a:extLst>
              <a:ext uri="{FF2B5EF4-FFF2-40B4-BE49-F238E27FC236}">
                <a16:creationId xmlns:a16="http://schemas.microsoft.com/office/drawing/2014/main" id="{D40432A6-57D3-4E61-82FF-281BFEB94D20}"/>
              </a:ext>
            </a:extLst>
          </p:cNvPr>
          <p:cNvSpPr txBox="1"/>
          <p:nvPr/>
        </p:nvSpPr>
        <p:spPr>
          <a:xfrm>
            <a:off x="6754596" y="4504292"/>
            <a:ext cx="45944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389</a:t>
            </a:r>
            <a:endParaRPr lang="es-CO" dirty="0"/>
          </a:p>
        </p:txBody>
      </p: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94F556E6-6A6A-4C72-B042-E49F0D94B2C8}"/>
              </a:ext>
            </a:extLst>
          </p:cNvPr>
          <p:cNvSpPr txBox="1"/>
          <p:nvPr/>
        </p:nvSpPr>
        <p:spPr>
          <a:xfrm>
            <a:off x="3458100" y="4740653"/>
            <a:ext cx="3735878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b="1" dirty="0"/>
              <a:t>AD</a:t>
            </a:r>
            <a:endParaRPr lang="es-CO" b="1" dirty="0"/>
          </a:p>
        </p:txBody>
      </p: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4CCB1BF8-A17D-4A22-BA3C-89E94145D11D}"/>
              </a:ext>
            </a:extLst>
          </p:cNvPr>
          <p:cNvSpPr txBox="1"/>
          <p:nvPr/>
        </p:nvSpPr>
        <p:spPr>
          <a:xfrm>
            <a:off x="6748736" y="4742045"/>
            <a:ext cx="45944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1433</a:t>
            </a:r>
            <a:endParaRPr lang="es-CO" dirty="0"/>
          </a:p>
        </p:txBody>
      </p:sp>
      <p:pic>
        <p:nvPicPr>
          <p:cNvPr id="290" name="Imagen 289">
            <a:extLst>
              <a:ext uri="{FF2B5EF4-FFF2-40B4-BE49-F238E27FC236}">
                <a16:creationId xmlns:a16="http://schemas.microsoft.com/office/drawing/2014/main" id="{CBB0818E-0C56-48B4-B04C-9EBEB87F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10519038" y="5521099"/>
            <a:ext cx="308778" cy="543479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91" name="Imagen 290">
            <a:extLst>
              <a:ext uri="{FF2B5EF4-FFF2-40B4-BE49-F238E27FC236}">
                <a16:creationId xmlns:a16="http://schemas.microsoft.com/office/drawing/2014/main" id="{9A4DB1AE-D8C1-4DB0-9058-73BA368C8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11573475" y="5530683"/>
            <a:ext cx="308778" cy="543479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92" name="CuadroTexto 291">
            <a:extLst>
              <a:ext uri="{FF2B5EF4-FFF2-40B4-BE49-F238E27FC236}">
                <a16:creationId xmlns:a16="http://schemas.microsoft.com/office/drawing/2014/main" id="{3721B431-4354-4BE1-88A1-020CEBBB4B9B}"/>
              </a:ext>
            </a:extLst>
          </p:cNvPr>
          <p:cNvSpPr txBox="1"/>
          <p:nvPr/>
        </p:nvSpPr>
        <p:spPr>
          <a:xfrm>
            <a:off x="11251110" y="6072457"/>
            <a:ext cx="908208" cy="507831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9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SFTP PASSWORD Y KEYS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B18EA608-1B5E-4F31-B20F-AF480916B85E}"/>
              </a:ext>
            </a:extLst>
          </p:cNvPr>
          <p:cNvSpPr txBox="1"/>
          <p:nvPr/>
        </p:nvSpPr>
        <p:spPr>
          <a:xfrm>
            <a:off x="1687390" y="287856"/>
            <a:ext cx="102878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SFTP-S</a:t>
            </a:r>
            <a:endParaRPr lang="es-CO" dirty="0"/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98C4A1B5-D0A6-4407-BBF3-DFC31A98FB40}"/>
              </a:ext>
            </a:extLst>
          </p:cNvPr>
          <p:cNvSpPr txBox="1"/>
          <p:nvPr/>
        </p:nvSpPr>
        <p:spPr>
          <a:xfrm>
            <a:off x="2260504" y="278306"/>
            <a:ext cx="47163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20023</a:t>
            </a:r>
            <a:endParaRPr lang="es-CO" dirty="0"/>
          </a:p>
        </p:txBody>
      </p:sp>
      <p:cxnSp>
        <p:nvCxnSpPr>
          <p:cNvPr id="308" name="Conector angular 113">
            <a:extLst>
              <a:ext uri="{FF2B5EF4-FFF2-40B4-BE49-F238E27FC236}">
                <a16:creationId xmlns:a16="http://schemas.microsoft.com/office/drawing/2014/main" id="{C22DC6E9-248B-4EB6-AD3C-5D825B83C1FA}"/>
              </a:ext>
            </a:extLst>
          </p:cNvPr>
          <p:cNvCxnSpPr>
            <a:cxnSpLocks/>
            <a:stCxn id="325" idx="3"/>
            <a:endCxn id="31" idx="1"/>
          </p:cNvCxnSpPr>
          <p:nvPr/>
        </p:nvCxnSpPr>
        <p:spPr>
          <a:xfrm>
            <a:off x="4236044" y="387337"/>
            <a:ext cx="727788" cy="274102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CuadroTexto 312">
            <a:extLst>
              <a:ext uri="{FF2B5EF4-FFF2-40B4-BE49-F238E27FC236}">
                <a16:creationId xmlns:a16="http://schemas.microsoft.com/office/drawing/2014/main" id="{42CC513F-2A9A-4543-9D1D-0BBACADBFAC3}"/>
              </a:ext>
            </a:extLst>
          </p:cNvPr>
          <p:cNvSpPr txBox="1"/>
          <p:nvPr/>
        </p:nvSpPr>
        <p:spPr>
          <a:xfrm>
            <a:off x="1689751" y="1006561"/>
            <a:ext cx="1050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HTTP</a:t>
            </a:r>
            <a:endParaRPr lang="es-CO" dirty="0"/>
          </a:p>
        </p:txBody>
      </p:sp>
      <p:sp>
        <p:nvSpPr>
          <p:cNvPr id="314" name="CuadroTexto 313">
            <a:extLst>
              <a:ext uri="{FF2B5EF4-FFF2-40B4-BE49-F238E27FC236}">
                <a16:creationId xmlns:a16="http://schemas.microsoft.com/office/drawing/2014/main" id="{370F691C-08BB-4C0F-A2FB-3B906695F1B7}"/>
              </a:ext>
            </a:extLst>
          </p:cNvPr>
          <p:cNvSpPr txBox="1"/>
          <p:nvPr/>
        </p:nvSpPr>
        <p:spPr>
          <a:xfrm>
            <a:off x="2262300" y="1007277"/>
            <a:ext cx="470845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20080</a:t>
            </a:r>
            <a:endParaRPr lang="es-CO" dirty="0"/>
          </a:p>
        </p:txBody>
      </p:sp>
      <p:cxnSp>
        <p:nvCxnSpPr>
          <p:cNvPr id="317" name="Conector angular 113">
            <a:extLst>
              <a:ext uri="{FF2B5EF4-FFF2-40B4-BE49-F238E27FC236}">
                <a16:creationId xmlns:a16="http://schemas.microsoft.com/office/drawing/2014/main" id="{FE6BE14B-08A1-44D4-ACFF-64E364A3C5FA}"/>
              </a:ext>
            </a:extLst>
          </p:cNvPr>
          <p:cNvCxnSpPr>
            <a:cxnSpLocks/>
            <a:stCxn id="330" idx="3"/>
            <a:endCxn id="311" idx="1"/>
          </p:cNvCxnSpPr>
          <p:nvPr/>
        </p:nvCxnSpPr>
        <p:spPr>
          <a:xfrm>
            <a:off x="3899486" y="1118344"/>
            <a:ext cx="1058875" cy="2743920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DA1A7FC9-783E-4A70-A3F9-906F1576E372}"/>
              </a:ext>
            </a:extLst>
          </p:cNvPr>
          <p:cNvSpPr txBox="1"/>
          <p:nvPr/>
        </p:nvSpPr>
        <p:spPr>
          <a:xfrm>
            <a:off x="5779265" y="6224067"/>
            <a:ext cx="391467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SFTP                                                                                                                                                  </a:t>
            </a:r>
            <a:endParaRPr lang="es-CO" dirty="0"/>
          </a:p>
        </p:txBody>
      </p:sp>
      <p:cxnSp>
        <p:nvCxnSpPr>
          <p:cNvPr id="350" name="Conector recto de flecha 349">
            <a:extLst>
              <a:ext uri="{FF2B5EF4-FFF2-40B4-BE49-F238E27FC236}">
                <a16:creationId xmlns:a16="http://schemas.microsoft.com/office/drawing/2014/main" id="{CFBB7EE8-DEFB-4B20-8F29-ADA908A31BDE}"/>
              </a:ext>
            </a:extLst>
          </p:cNvPr>
          <p:cNvCxnSpPr>
            <a:cxnSpLocks/>
            <a:stCxn id="173" idx="3"/>
            <a:endCxn id="329" idx="1"/>
          </p:cNvCxnSpPr>
          <p:nvPr/>
        </p:nvCxnSpPr>
        <p:spPr>
          <a:xfrm>
            <a:off x="2728174" y="149389"/>
            <a:ext cx="1180930" cy="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cto de flecha 352">
            <a:extLst>
              <a:ext uri="{FF2B5EF4-FFF2-40B4-BE49-F238E27FC236}">
                <a16:creationId xmlns:a16="http://schemas.microsoft.com/office/drawing/2014/main" id="{A8D7E02F-1B83-4705-8335-44AEE6A55FD7}"/>
              </a:ext>
            </a:extLst>
          </p:cNvPr>
          <p:cNvCxnSpPr>
            <a:cxnSpLocks/>
            <a:stCxn id="306" idx="3"/>
            <a:endCxn id="325" idx="1"/>
          </p:cNvCxnSpPr>
          <p:nvPr/>
        </p:nvCxnSpPr>
        <p:spPr>
          <a:xfrm>
            <a:off x="2732140" y="386028"/>
            <a:ext cx="1048694" cy="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recto de flecha 355">
            <a:extLst>
              <a:ext uri="{FF2B5EF4-FFF2-40B4-BE49-F238E27FC236}">
                <a16:creationId xmlns:a16="http://schemas.microsoft.com/office/drawing/2014/main" id="{A7D7B1B8-3B33-4835-B37C-2D755DB6219D}"/>
              </a:ext>
            </a:extLst>
          </p:cNvPr>
          <p:cNvCxnSpPr>
            <a:cxnSpLocks/>
            <a:stCxn id="175" idx="3"/>
            <a:endCxn id="324" idx="1"/>
          </p:cNvCxnSpPr>
          <p:nvPr/>
        </p:nvCxnSpPr>
        <p:spPr>
          <a:xfrm flipV="1">
            <a:off x="2733145" y="885737"/>
            <a:ext cx="820600" cy="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recto de flecha 359">
            <a:extLst>
              <a:ext uri="{FF2B5EF4-FFF2-40B4-BE49-F238E27FC236}">
                <a16:creationId xmlns:a16="http://schemas.microsoft.com/office/drawing/2014/main" id="{BC3163CE-7B02-4D5C-8BD1-8D0CC12BEBB0}"/>
              </a:ext>
            </a:extLst>
          </p:cNvPr>
          <p:cNvCxnSpPr>
            <a:cxnSpLocks/>
            <a:stCxn id="314" idx="3"/>
            <a:endCxn id="330" idx="1"/>
          </p:cNvCxnSpPr>
          <p:nvPr/>
        </p:nvCxnSpPr>
        <p:spPr>
          <a:xfrm>
            <a:off x="2733145" y="1114999"/>
            <a:ext cx="712650" cy="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7304CE25-0540-4C76-A06A-FF3799CB1184}"/>
              </a:ext>
            </a:extLst>
          </p:cNvPr>
          <p:cNvSpPr txBox="1"/>
          <p:nvPr/>
        </p:nvSpPr>
        <p:spPr>
          <a:xfrm>
            <a:off x="3316662" y="1263553"/>
            <a:ext cx="453691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50001</a:t>
            </a:r>
            <a:endParaRPr lang="es-CO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85D82EBC-FAD3-4CD6-85E1-62B8CDBF8E59}"/>
              </a:ext>
            </a:extLst>
          </p:cNvPr>
          <p:cNvSpPr txBox="1"/>
          <p:nvPr/>
        </p:nvSpPr>
        <p:spPr>
          <a:xfrm>
            <a:off x="3145212" y="1496160"/>
            <a:ext cx="453691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20100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19967CDD-C716-40C0-8435-B49B74FFC21E}"/>
              </a:ext>
            </a:extLst>
          </p:cNvPr>
          <p:cNvSpPr txBox="1"/>
          <p:nvPr/>
        </p:nvSpPr>
        <p:spPr>
          <a:xfrm>
            <a:off x="1687618" y="1263801"/>
            <a:ext cx="1050071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FTP</a:t>
            </a:r>
            <a:endParaRPr lang="es-CO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48E68E2B-6FCC-443B-A193-CABBE8314C50}"/>
              </a:ext>
            </a:extLst>
          </p:cNvPr>
          <p:cNvSpPr txBox="1"/>
          <p:nvPr/>
        </p:nvSpPr>
        <p:spPr>
          <a:xfrm>
            <a:off x="2260167" y="1264517"/>
            <a:ext cx="470845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20033</a:t>
            </a:r>
            <a:endParaRPr lang="es-CO" dirty="0"/>
          </a:p>
        </p:txBody>
      </p:sp>
      <p:grpSp>
        <p:nvGrpSpPr>
          <p:cNvPr id="822" name="Grupo 821">
            <a:extLst>
              <a:ext uri="{FF2B5EF4-FFF2-40B4-BE49-F238E27FC236}">
                <a16:creationId xmlns:a16="http://schemas.microsoft.com/office/drawing/2014/main" id="{53D00381-4535-4239-9B55-7AE5EF17652A}"/>
              </a:ext>
            </a:extLst>
          </p:cNvPr>
          <p:cNvGrpSpPr/>
          <p:nvPr/>
        </p:nvGrpSpPr>
        <p:grpSpPr>
          <a:xfrm>
            <a:off x="1022816" y="1323169"/>
            <a:ext cx="513785" cy="437472"/>
            <a:chOff x="759504" y="1295156"/>
            <a:chExt cx="621679" cy="529341"/>
          </a:xfrm>
        </p:grpSpPr>
        <p:pic>
          <p:nvPicPr>
            <p:cNvPr id="393" name="Imagen 392">
              <a:extLst>
                <a:ext uri="{FF2B5EF4-FFF2-40B4-BE49-F238E27FC236}">
                  <a16:creationId xmlns:a16="http://schemas.microsoft.com/office/drawing/2014/main" id="{C53A71AA-1640-4720-B8DE-94C9882CD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5" t="39069" r="82562" b="34937"/>
            <a:stretch/>
          </p:blipFill>
          <p:spPr>
            <a:xfrm>
              <a:off x="963828" y="1295156"/>
              <a:ext cx="187788" cy="330525"/>
            </a:xfrm>
            <a:prstGeom prst="rect">
              <a:avLst/>
            </a:prstGeom>
            <a:effectLst>
              <a:outerShdw blurRad="50800" dist="88900" dir="198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4" name="CuadroTexto 393">
              <a:extLst>
                <a:ext uri="{FF2B5EF4-FFF2-40B4-BE49-F238E27FC236}">
                  <a16:creationId xmlns:a16="http://schemas.microsoft.com/office/drawing/2014/main" id="{4E1CB38C-5DDC-4EB1-AC6B-A63F880EA144}"/>
                </a:ext>
              </a:extLst>
            </p:cNvPr>
            <p:cNvSpPr txBox="1"/>
            <p:nvPr/>
          </p:nvSpPr>
          <p:spPr>
            <a:xfrm>
              <a:off x="759504" y="1563810"/>
              <a:ext cx="621679" cy="2606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2"/>
                  </a:solidFill>
                </a:rPr>
                <a:t>Servers 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</p:grp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F0F85A26-EC08-4EF3-ACEB-124DF0359559}"/>
              </a:ext>
            </a:extLst>
          </p:cNvPr>
          <p:cNvSpPr txBox="1"/>
          <p:nvPr/>
        </p:nvSpPr>
        <p:spPr>
          <a:xfrm>
            <a:off x="1687618" y="1492099"/>
            <a:ext cx="1050071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FTPS</a:t>
            </a:r>
            <a:endParaRPr lang="es-CO" dirty="0"/>
          </a:p>
        </p:txBody>
      </p:sp>
      <p:sp>
        <p:nvSpPr>
          <p:cNvPr id="396" name="CuadroTexto 395">
            <a:extLst>
              <a:ext uri="{FF2B5EF4-FFF2-40B4-BE49-F238E27FC236}">
                <a16:creationId xmlns:a16="http://schemas.microsoft.com/office/drawing/2014/main" id="{F72C2AC4-E8F7-4570-BE7C-AE4308D35F28}"/>
              </a:ext>
            </a:extLst>
          </p:cNvPr>
          <p:cNvSpPr txBox="1"/>
          <p:nvPr/>
        </p:nvSpPr>
        <p:spPr>
          <a:xfrm>
            <a:off x="2260167" y="1492815"/>
            <a:ext cx="470845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20100</a:t>
            </a:r>
            <a:endParaRPr lang="es-CO" dirty="0"/>
          </a:p>
        </p:txBody>
      </p:sp>
      <p:cxnSp>
        <p:nvCxnSpPr>
          <p:cNvPr id="400" name="Conector recto de flecha 399">
            <a:extLst>
              <a:ext uri="{FF2B5EF4-FFF2-40B4-BE49-F238E27FC236}">
                <a16:creationId xmlns:a16="http://schemas.microsoft.com/office/drawing/2014/main" id="{62DFEC71-C732-4917-B110-B0F5D17298BA}"/>
              </a:ext>
            </a:extLst>
          </p:cNvPr>
          <p:cNvCxnSpPr>
            <a:cxnSpLocks/>
            <a:stCxn id="391" idx="3"/>
            <a:endCxn id="388" idx="1"/>
          </p:cNvCxnSpPr>
          <p:nvPr/>
        </p:nvCxnSpPr>
        <p:spPr>
          <a:xfrm flipV="1">
            <a:off x="2731012" y="1371275"/>
            <a:ext cx="585650" cy="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cto de flecha 400">
            <a:extLst>
              <a:ext uri="{FF2B5EF4-FFF2-40B4-BE49-F238E27FC236}">
                <a16:creationId xmlns:a16="http://schemas.microsoft.com/office/drawing/2014/main" id="{2D354C5E-20C3-4318-BC84-E174D0047929}"/>
              </a:ext>
            </a:extLst>
          </p:cNvPr>
          <p:cNvCxnSpPr>
            <a:cxnSpLocks/>
            <a:stCxn id="396" idx="3"/>
            <a:endCxn id="389" idx="1"/>
          </p:cNvCxnSpPr>
          <p:nvPr/>
        </p:nvCxnSpPr>
        <p:spPr>
          <a:xfrm>
            <a:off x="2731012" y="1600537"/>
            <a:ext cx="414200" cy="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angular 113">
            <a:extLst>
              <a:ext uri="{FF2B5EF4-FFF2-40B4-BE49-F238E27FC236}">
                <a16:creationId xmlns:a16="http://schemas.microsoft.com/office/drawing/2014/main" id="{61A289F5-07D5-4817-917A-1EAD836A72F6}"/>
              </a:ext>
            </a:extLst>
          </p:cNvPr>
          <p:cNvCxnSpPr>
            <a:cxnSpLocks/>
            <a:stCxn id="388" idx="3"/>
            <a:endCxn id="406" idx="1"/>
          </p:cNvCxnSpPr>
          <p:nvPr/>
        </p:nvCxnSpPr>
        <p:spPr>
          <a:xfrm>
            <a:off x="3770353" y="1371275"/>
            <a:ext cx="1181060" cy="276642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angular 113">
            <a:extLst>
              <a:ext uri="{FF2B5EF4-FFF2-40B4-BE49-F238E27FC236}">
                <a16:creationId xmlns:a16="http://schemas.microsoft.com/office/drawing/2014/main" id="{D9CEC556-D8FE-46FE-9EBE-4E347DB3249A}"/>
              </a:ext>
            </a:extLst>
          </p:cNvPr>
          <p:cNvCxnSpPr>
            <a:cxnSpLocks/>
            <a:stCxn id="389" idx="3"/>
            <a:endCxn id="407" idx="1"/>
          </p:cNvCxnSpPr>
          <p:nvPr/>
        </p:nvCxnSpPr>
        <p:spPr>
          <a:xfrm>
            <a:off x="3598903" y="1603882"/>
            <a:ext cx="1352781" cy="276248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CuadroTexto 420">
            <a:extLst>
              <a:ext uri="{FF2B5EF4-FFF2-40B4-BE49-F238E27FC236}">
                <a16:creationId xmlns:a16="http://schemas.microsoft.com/office/drawing/2014/main" id="{E0305AC4-272D-4971-ADE2-9F328B120A1D}"/>
              </a:ext>
            </a:extLst>
          </p:cNvPr>
          <p:cNvSpPr txBox="1"/>
          <p:nvPr/>
        </p:nvSpPr>
        <p:spPr>
          <a:xfrm>
            <a:off x="6753220" y="3029217"/>
            <a:ext cx="45521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/>
              <a:t>50022</a:t>
            </a:r>
            <a:endParaRPr lang="es-CO" dirty="0"/>
          </a:p>
        </p:txBody>
      </p:sp>
      <p:sp>
        <p:nvSpPr>
          <p:cNvPr id="424" name="Rectángulo 423">
            <a:extLst>
              <a:ext uri="{FF2B5EF4-FFF2-40B4-BE49-F238E27FC236}">
                <a16:creationId xmlns:a16="http://schemas.microsoft.com/office/drawing/2014/main" id="{D68CA4AC-2B8C-46B0-AB5C-BFF3CC402311}"/>
              </a:ext>
            </a:extLst>
          </p:cNvPr>
          <p:cNvSpPr/>
          <p:nvPr/>
        </p:nvSpPr>
        <p:spPr>
          <a:xfrm>
            <a:off x="11149117" y="1459410"/>
            <a:ext cx="872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 err="1"/>
              <a:t>Connect</a:t>
            </a:r>
            <a:r>
              <a:rPr lang="es-MX" sz="800" dirty="0"/>
              <a:t> Direct</a:t>
            </a:r>
          </a:p>
          <a:p>
            <a:pPr algn="ctr"/>
            <a:r>
              <a:rPr lang="es-MX" sz="800" dirty="0"/>
              <a:t>Sitio IIS FTP FTPS</a:t>
            </a:r>
          </a:p>
          <a:p>
            <a:pPr algn="ctr"/>
            <a:r>
              <a:rPr lang="en-US" sz="800" dirty="0"/>
              <a:t>192.168.137.4</a:t>
            </a:r>
            <a:endParaRPr lang="es-MX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53" name="Grupo 752">
            <a:extLst>
              <a:ext uri="{FF2B5EF4-FFF2-40B4-BE49-F238E27FC236}">
                <a16:creationId xmlns:a16="http://schemas.microsoft.com/office/drawing/2014/main" id="{00ECD9CC-5473-4A2E-8E15-A51B4A0456CA}"/>
              </a:ext>
            </a:extLst>
          </p:cNvPr>
          <p:cNvGrpSpPr/>
          <p:nvPr/>
        </p:nvGrpSpPr>
        <p:grpSpPr>
          <a:xfrm>
            <a:off x="5440343" y="4330157"/>
            <a:ext cx="1197691" cy="499412"/>
            <a:chOff x="5440343" y="3761832"/>
            <a:chExt cx="1197691" cy="499412"/>
          </a:xfrm>
        </p:grpSpPr>
        <p:pic>
          <p:nvPicPr>
            <p:cNvPr id="441" name="Imagen 440">
              <a:extLst>
                <a:ext uri="{FF2B5EF4-FFF2-40B4-BE49-F238E27FC236}">
                  <a16:creationId xmlns:a16="http://schemas.microsoft.com/office/drawing/2014/main" id="{2132908E-2609-4A50-9F6A-4A249FC02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7309" y="3826723"/>
              <a:ext cx="209220" cy="135209"/>
            </a:xfrm>
            <a:prstGeom prst="rect">
              <a:avLst/>
            </a:prstGeom>
          </p:spPr>
        </p:pic>
        <p:pic>
          <p:nvPicPr>
            <p:cNvPr id="443" name="Imagen 442">
              <a:extLst>
                <a:ext uri="{FF2B5EF4-FFF2-40B4-BE49-F238E27FC236}">
                  <a16:creationId xmlns:a16="http://schemas.microsoft.com/office/drawing/2014/main" id="{D35C484F-80D0-41AE-9229-8C67C1D35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16570" y="3813514"/>
              <a:ext cx="209220" cy="135209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4D9BB818-BCA0-4AB4-8CE8-60A86F5F1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5" t="39069" r="82562" b="34937"/>
            <a:stretch/>
          </p:blipFill>
          <p:spPr>
            <a:xfrm>
              <a:off x="5885682" y="3761832"/>
              <a:ext cx="206567" cy="363578"/>
            </a:xfrm>
            <a:prstGeom prst="rect">
              <a:avLst/>
            </a:prstGeom>
            <a:effectLst>
              <a:outerShdw blurRad="50800" dist="88900" dir="198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4" name="CuadroTexto 443">
              <a:extLst>
                <a:ext uri="{FF2B5EF4-FFF2-40B4-BE49-F238E27FC236}">
                  <a16:creationId xmlns:a16="http://schemas.microsoft.com/office/drawing/2014/main" id="{B86A07BB-AE8E-4AE2-A730-1B733C699662}"/>
                </a:ext>
              </a:extLst>
            </p:cNvPr>
            <p:cNvSpPr txBox="1"/>
            <p:nvPr/>
          </p:nvSpPr>
          <p:spPr>
            <a:xfrm>
              <a:off x="5440343" y="3953467"/>
              <a:ext cx="552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700" dirty="0" err="1"/>
                <a:t>Mailbox</a:t>
              </a:r>
              <a:endParaRPr lang="es-CO" sz="700" dirty="0"/>
            </a:p>
            <a:p>
              <a:pPr algn="ctr"/>
              <a:r>
                <a:rPr lang="es-CO" sz="700" dirty="0"/>
                <a:t>Producer</a:t>
              </a:r>
            </a:p>
          </p:txBody>
        </p:sp>
        <p:sp>
          <p:nvSpPr>
            <p:cNvPr id="445" name="CuadroTexto 444">
              <a:extLst>
                <a:ext uri="{FF2B5EF4-FFF2-40B4-BE49-F238E27FC236}">
                  <a16:creationId xmlns:a16="http://schemas.microsoft.com/office/drawing/2014/main" id="{B91788FD-38EB-4B67-A7B3-3195AF4FF87B}"/>
                </a:ext>
              </a:extLst>
            </p:cNvPr>
            <p:cNvSpPr txBox="1"/>
            <p:nvPr/>
          </p:nvSpPr>
          <p:spPr>
            <a:xfrm>
              <a:off x="6030409" y="3939624"/>
              <a:ext cx="6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700" dirty="0" err="1"/>
                <a:t>Mailbox</a:t>
              </a:r>
              <a:endParaRPr lang="es-CO" sz="700" dirty="0"/>
            </a:p>
            <a:p>
              <a:pPr algn="ctr"/>
              <a:r>
                <a:rPr lang="es-CO" sz="700" dirty="0" err="1"/>
                <a:t>Consumer</a:t>
              </a:r>
              <a:endParaRPr lang="es-CO" sz="700" dirty="0"/>
            </a:p>
          </p:txBody>
        </p:sp>
      </p:grpSp>
      <p:cxnSp>
        <p:nvCxnSpPr>
          <p:cNvPr id="446" name="Conector angular 113">
            <a:extLst>
              <a:ext uri="{FF2B5EF4-FFF2-40B4-BE49-F238E27FC236}">
                <a16:creationId xmlns:a16="http://schemas.microsoft.com/office/drawing/2014/main" id="{3889F08C-77C5-4A48-9582-A6F780C9C1F1}"/>
              </a:ext>
            </a:extLst>
          </p:cNvPr>
          <p:cNvCxnSpPr>
            <a:cxnSpLocks/>
            <a:stCxn id="300" idx="3"/>
            <a:endCxn id="441" idx="1"/>
          </p:cNvCxnSpPr>
          <p:nvPr/>
        </p:nvCxnSpPr>
        <p:spPr>
          <a:xfrm>
            <a:off x="5404708" y="2894524"/>
            <a:ext cx="212601" cy="1568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ector angular 113">
            <a:extLst>
              <a:ext uri="{FF2B5EF4-FFF2-40B4-BE49-F238E27FC236}">
                <a16:creationId xmlns:a16="http://schemas.microsoft.com/office/drawing/2014/main" id="{B4EA446D-E21D-4CD5-894D-E01A11BD77EF}"/>
              </a:ext>
            </a:extLst>
          </p:cNvPr>
          <p:cNvCxnSpPr>
            <a:cxnSpLocks/>
            <a:stCxn id="31" idx="3"/>
            <a:endCxn id="441" idx="1"/>
          </p:cNvCxnSpPr>
          <p:nvPr/>
        </p:nvCxnSpPr>
        <p:spPr>
          <a:xfrm>
            <a:off x="5407305" y="3128362"/>
            <a:ext cx="210004" cy="1334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angular 113">
            <a:extLst>
              <a:ext uri="{FF2B5EF4-FFF2-40B4-BE49-F238E27FC236}">
                <a16:creationId xmlns:a16="http://schemas.microsoft.com/office/drawing/2014/main" id="{C14F0E1C-C198-4F64-83FE-67EAA84F4058}"/>
              </a:ext>
            </a:extLst>
          </p:cNvPr>
          <p:cNvCxnSpPr>
            <a:cxnSpLocks/>
            <a:stCxn id="30" idx="3"/>
            <a:endCxn id="441" idx="1"/>
          </p:cNvCxnSpPr>
          <p:nvPr/>
        </p:nvCxnSpPr>
        <p:spPr>
          <a:xfrm>
            <a:off x="5404085" y="3636765"/>
            <a:ext cx="213224" cy="825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angular 113">
            <a:extLst>
              <a:ext uri="{FF2B5EF4-FFF2-40B4-BE49-F238E27FC236}">
                <a16:creationId xmlns:a16="http://schemas.microsoft.com/office/drawing/2014/main" id="{D97B3BF0-8E83-46DF-954A-26D037CD643F}"/>
              </a:ext>
            </a:extLst>
          </p:cNvPr>
          <p:cNvCxnSpPr>
            <a:cxnSpLocks/>
            <a:stCxn id="311" idx="3"/>
            <a:endCxn id="441" idx="1"/>
          </p:cNvCxnSpPr>
          <p:nvPr/>
        </p:nvCxnSpPr>
        <p:spPr>
          <a:xfrm>
            <a:off x="5403926" y="3862264"/>
            <a:ext cx="213383" cy="600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113">
            <a:extLst>
              <a:ext uri="{FF2B5EF4-FFF2-40B4-BE49-F238E27FC236}">
                <a16:creationId xmlns:a16="http://schemas.microsoft.com/office/drawing/2014/main" id="{2505975A-8A4C-4875-BC78-EFF1F708A6CC}"/>
              </a:ext>
            </a:extLst>
          </p:cNvPr>
          <p:cNvCxnSpPr>
            <a:cxnSpLocks/>
            <a:stCxn id="406" idx="3"/>
            <a:endCxn id="441" idx="1"/>
          </p:cNvCxnSpPr>
          <p:nvPr/>
        </p:nvCxnSpPr>
        <p:spPr>
          <a:xfrm>
            <a:off x="5403814" y="4137696"/>
            <a:ext cx="213495" cy="324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ector angular 113">
            <a:extLst>
              <a:ext uri="{FF2B5EF4-FFF2-40B4-BE49-F238E27FC236}">
                <a16:creationId xmlns:a16="http://schemas.microsoft.com/office/drawing/2014/main" id="{36BC76F0-E9C3-4041-B8D2-5CADE3127243}"/>
              </a:ext>
            </a:extLst>
          </p:cNvPr>
          <p:cNvCxnSpPr>
            <a:cxnSpLocks/>
            <a:stCxn id="407" idx="3"/>
            <a:endCxn id="441" idx="1"/>
          </p:cNvCxnSpPr>
          <p:nvPr/>
        </p:nvCxnSpPr>
        <p:spPr>
          <a:xfrm>
            <a:off x="5404085" y="4366370"/>
            <a:ext cx="213224" cy="96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ector angular 119">
            <a:extLst>
              <a:ext uri="{FF2B5EF4-FFF2-40B4-BE49-F238E27FC236}">
                <a16:creationId xmlns:a16="http://schemas.microsoft.com/office/drawing/2014/main" id="{94E370A1-095A-4E6C-AF16-E0A4E371B214}"/>
              </a:ext>
            </a:extLst>
          </p:cNvPr>
          <p:cNvCxnSpPr>
            <a:cxnSpLocks/>
            <a:stCxn id="516" idx="3"/>
            <a:endCxn id="522" idx="1"/>
          </p:cNvCxnSpPr>
          <p:nvPr/>
        </p:nvCxnSpPr>
        <p:spPr>
          <a:xfrm>
            <a:off x="3138273" y="5963334"/>
            <a:ext cx="1864978" cy="144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CuadroTexto 492">
            <a:extLst>
              <a:ext uri="{FF2B5EF4-FFF2-40B4-BE49-F238E27FC236}">
                <a16:creationId xmlns:a16="http://schemas.microsoft.com/office/drawing/2014/main" id="{F891FBC1-CDF7-498F-A7BE-412FDC0ADB3A}"/>
              </a:ext>
            </a:extLst>
          </p:cNvPr>
          <p:cNvSpPr txBox="1"/>
          <p:nvPr/>
        </p:nvSpPr>
        <p:spPr>
          <a:xfrm>
            <a:off x="6749263" y="4021586"/>
            <a:ext cx="45521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50022</a:t>
            </a:r>
            <a:endParaRPr lang="es-CO" dirty="0"/>
          </a:p>
        </p:txBody>
      </p:sp>
      <p:grpSp>
        <p:nvGrpSpPr>
          <p:cNvPr id="508" name="Grupo 507">
            <a:extLst>
              <a:ext uri="{FF2B5EF4-FFF2-40B4-BE49-F238E27FC236}">
                <a16:creationId xmlns:a16="http://schemas.microsoft.com/office/drawing/2014/main" id="{8488C834-2495-432D-9283-76F840C5F081}"/>
              </a:ext>
            </a:extLst>
          </p:cNvPr>
          <p:cNvGrpSpPr/>
          <p:nvPr/>
        </p:nvGrpSpPr>
        <p:grpSpPr>
          <a:xfrm>
            <a:off x="4708964" y="519542"/>
            <a:ext cx="872005" cy="1011028"/>
            <a:chOff x="4942234" y="540145"/>
            <a:chExt cx="872005" cy="1011028"/>
          </a:xfrm>
        </p:grpSpPr>
        <p:pic>
          <p:nvPicPr>
            <p:cNvPr id="323" name="Imagen 322">
              <a:extLst>
                <a:ext uri="{FF2B5EF4-FFF2-40B4-BE49-F238E27FC236}">
                  <a16:creationId xmlns:a16="http://schemas.microsoft.com/office/drawing/2014/main" id="{D3AEDFB9-094D-4C9F-A8F4-8DB1D9DD5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5" t="39069" r="82562" b="34937"/>
            <a:stretch/>
          </p:blipFill>
          <p:spPr>
            <a:xfrm>
              <a:off x="5178889" y="540145"/>
              <a:ext cx="365947" cy="644102"/>
            </a:xfrm>
            <a:prstGeom prst="rect">
              <a:avLst/>
            </a:prstGeom>
            <a:effectLst>
              <a:outerShdw blurRad="50800" dist="88900" dir="198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07" name="Rectángulo 506">
              <a:extLst>
                <a:ext uri="{FF2B5EF4-FFF2-40B4-BE49-F238E27FC236}">
                  <a16:creationId xmlns:a16="http://schemas.microsoft.com/office/drawing/2014/main" id="{5906D3CE-C114-4691-924C-6780361AAB5E}"/>
                </a:ext>
              </a:extLst>
            </p:cNvPr>
            <p:cNvSpPr/>
            <p:nvPr/>
          </p:nvSpPr>
          <p:spPr>
            <a:xfrm>
              <a:off x="4942234" y="1212619"/>
              <a:ext cx="8720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/>
                <a:t>Secure Proxy</a:t>
              </a:r>
            </a:p>
            <a:p>
              <a:pPr algn="ctr"/>
              <a:r>
                <a:rPr lang="en-US" sz="800" dirty="0"/>
                <a:t>192.168.137.13</a:t>
              </a:r>
              <a:endParaRPr lang="es-MX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16" name="CuadroTexto 515">
            <a:extLst>
              <a:ext uri="{FF2B5EF4-FFF2-40B4-BE49-F238E27FC236}">
                <a16:creationId xmlns:a16="http://schemas.microsoft.com/office/drawing/2014/main" id="{3A783BF6-CC99-40A5-82C5-807A1A392DB9}"/>
              </a:ext>
            </a:extLst>
          </p:cNvPr>
          <p:cNvSpPr txBox="1"/>
          <p:nvPr/>
        </p:nvSpPr>
        <p:spPr>
          <a:xfrm>
            <a:off x="2667428" y="5855612"/>
            <a:ext cx="470845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80</a:t>
            </a:r>
            <a:endParaRPr lang="es-CO" dirty="0"/>
          </a:p>
        </p:txBody>
      </p:sp>
      <p:cxnSp>
        <p:nvCxnSpPr>
          <p:cNvPr id="519" name="Conector angular 119">
            <a:extLst>
              <a:ext uri="{FF2B5EF4-FFF2-40B4-BE49-F238E27FC236}">
                <a16:creationId xmlns:a16="http://schemas.microsoft.com/office/drawing/2014/main" id="{172D9E8B-134C-45DE-AE4E-B2FA8D56A723}"/>
              </a:ext>
            </a:extLst>
          </p:cNvPr>
          <p:cNvCxnSpPr>
            <a:cxnSpLocks/>
            <a:stCxn id="141" idx="3"/>
            <a:endCxn id="348" idx="1"/>
          </p:cNvCxnSpPr>
          <p:nvPr/>
        </p:nvCxnSpPr>
        <p:spPr>
          <a:xfrm>
            <a:off x="3131155" y="6204690"/>
            <a:ext cx="2648110" cy="127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" name="Imagen 521">
            <a:extLst>
              <a:ext uri="{FF2B5EF4-FFF2-40B4-BE49-F238E27FC236}">
                <a16:creationId xmlns:a16="http://schemas.microsoft.com/office/drawing/2014/main" id="{B6AA33F2-4799-40CE-AED6-DA040098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51" y="6034292"/>
            <a:ext cx="150492" cy="147385"/>
          </a:xfrm>
          <a:prstGeom prst="rect">
            <a:avLst/>
          </a:prstGeom>
        </p:spPr>
      </p:pic>
      <p:pic>
        <p:nvPicPr>
          <p:cNvPr id="523" name="Imagen 522">
            <a:extLst>
              <a:ext uri="{FF2B5EF4-FFF2-40B4-BE49-F238E27FC236}">
                <a16:creationId xmlns:a16="http://schemas.microsoft.com/office/drawing/2014/main" id="{CE535A55-70FC-40BE-A954-AC1E559D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51" y="6260265"/>
            <a:ext cx="150492" cy="147385"/>
          </a:xfrm>
          <a:prstGeom prst="rect">
            <a:avLst/>
          </a:prstGeom>
        </p:spPr>
      </p:pic>
      <p:pic>
        <p:nvPicPr>
          <p:cNvPr id="536" name="Imagen 535">
            <a:extLst>
              <a:ext uri="{FF2B5EF4-FFF2-40B4-BE49-F238E27FC236}">
                <a16:creationId xmlns:a16="http://schemas.microsoft.com/office/drawing/2014/main" id="{C78080A1-4AD2-427B-BAB7-FD72706B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07" y="3450858"/>
            <a:ext cx="150492" cy="147385"/>
          </a:xfrm>
          <a:prstGeom prst="rect">
            <a:avLst/>
          </a:prstGeom>
        </p:spPr>
      </p:pic>
      <p:sp>
        <p:nvSpPr>
          <p:cNvPr id="544" name="CuadroTexto 543">
            <a:extLst>
              <a:ext uri="{FF2B5EF4-FFF2-40B4-BE49-F238E27FC236}">
                <a16:creationId xmlns:a16="http://schemas.microsoft.com/office/drawing/2014/main" id="{D2D9E348-2E98-49CF-87E3-30B78805534C}"/>
              </a:ext>
            </a:extLst>
          </p:cNvPr>
          <p:cNvSpPr txBox="1"/>
          <p:nvPr/>
        </p:nvSpPr>
        <p:spPr>
          <a:xfrm>
            <a:off x="6749263" y="4260485"/>
            <a:ext cx="45521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50022</a:t>
            </a:r>
            <a:endParaRPr lang="es-CO" dirty="0"/>
          </a:p>
        </p:txBody>
      </p:sp>
      <p:sp>
        <p:nvSpPr>
          <p:cNvPr id="546" name="CuadroTexto 545">
            <a:extLst>
              <a:ext uri="{FF2B5EF4-FFF2-40B4-BE49-F238E27FC236}">
                <a16:creationId xmlns:a16="http://schemas.microsoft.com/office/drawing/2014/main" id="{DF85FD13-7E87-4934-ABC7-1316C6F1F424}"/>
              </a:ext>
            </a:extLst>
          </p:cNvPr>
          <p:cNvSpPr txBox="1"/>
          <p:nvPr/>
        </p:nvSpPr>
        <p:spPr>
          <a:xfrm>
            <a:off x="3666681" y="516993"/>
            <a:ext cx="455210" cy="21544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20022</a:t>
            </a:r>
            <a:endParaRPr lang="es-CO" dirty="0"/>
          </a:p>
        </p:txBody>
      </p:sp>
      <p:sp>
        <p:nvSpPr>
          <p:cNvPr id="547" name="CuadroTexto 546">
            <a:extLst>
              <a:ext uri="{FF2B5EF4-FFF2-40B4-BE49-F238E27FC236}">
                <a16:creationId xmlns:a16="http://schemas.microsoft.com/office/drawing/2014/main" id="{A03A11C6-D22F-43B7-9079-4D226B8D2633}"/>
              </a:ext>
            </a:extLst>
          </p:cNvPr>
          <p:cNvSpPr txBox="1"/>
          <p:nvPr/>
        </p:nvSpPr>
        <p:spPr>
          <a:xfrm>
            <a:off x="1687645" y="520193"/>
            <a:ext cx="102878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SFTP-S</a:t>
            </a:r>
            <a:endParaRPr lang="es-CO" dirty="0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EC00AE3B-1C86-4FB8-BA13-BB257039338D}"/>
              </a:ext>
            </a:extLst>
          </p:cNvPr>
          <p:cNvSpPr txBox="1"/>
          <p:nvPr/>
        </p:nvSpPr>
        <p:spPr>
          <a:xfrm>
            <a:off x="2254532" y="510643"/>
            <a:ext cx="47163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20022</a:t>
            </a:r>
            <a:endParaRPr lang="es-CO" dirty="0"/>
          </a:p>
        </p:txBody>
      </p:sp>
      <p:cxnSp>
        <p:nvCxnSpPr>
          <p:cNvPr id="551" name="Conector recto de flecha 550">
            <a:extLst>
              <a:ext uri="{FF2B5EF4-FFF2-40B4-BE49-F238E27FC236}">
                <a16:creationId xmlns:a16="http://schemas.microsoft.com/office/drawing/2014/main" id="{87F987F9-8DD3-440A-A1AB-E930E5DBB783}"/>
              </a:ext>
            </a:extLst>
          </p:cNvPr>
          <p:cNvCxnSpPr>
            <a:cxnSpLocks/>
            <a:stCxn id="549" idx="3"/>
            <a:endCxn id="546" idx="1"/>
          </p:cNvCxnSpPr>
          <p:nvPr/>
        </p:nvCxnSpPr>
        <p:spPr>
          <a:xfrm>
            <a:off x="2726168" y="618365"/>
            <a:ext cx="940513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ector angular 113">
            <a:extLst>
              <a:ext uri="{FF2B5EF4-FFF2-40B4-BE49-F238E27FC236}">
                <a16:creationId xmlns:a16="http://schemas.microsoft.com/office/drawing/2014/main" id="{9B166A9B-770D-407D-9448-71D2A2089B7E}"/>
              </a:ext>
            </a:extLst>
          </p:cNvPr>
          <p:cNvCxnSpPr>
            <a:cxnSpLocks/>
            <a:stCxn id="546" idx="3"/>
            <a:endCxn id="801" idx="1"/>
          </p:cNvCxnSpPr>
          <p:nvPr/>
        </p:nvCxnSpPr>
        <p:spPr>
          <a:xfrm>
            <a:off x="4121891" y="624715"/>
            <a:ext cx="837867" cy="273762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CuadroTexto 556">
            <a:extLst>
              <a:ext uri="{FF2B5EF4-FFF2-40B4-BE49-F238E27FC236}">
                <a16:creationId xmlns:a16="http://schemas.microsoft.com/office/drawing/2014/main" id="{2919F9AE-669E-406A-9B7C-99A19DE101FC}"/>
              </a:ext>
            </a:extLst>
          </p:cNvPr>
          <p:cNvSpPr txBox="1"/>
          <p:nvPr/>
        </p:nvSpPr>
        <p:spPr>
          <a:xfrm>
            <a:off x="7205659" y="399335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  <a:endParaRPr lang="es-CO" sz="600" dirty="0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6E7D1A01-E8C4-48D7-A129-75A905D91105}"/>
              </a:ext>
            </a:extLst>
          </p:cNvPr>
          <p:cNvSpPr txBox="1"/>
          <p:nvPr/>
        </p:nvSpPr>
        <p:spPr>
          <a:xfrm>
            <a:off x="7205655" y="4233867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  <a:endParaRPr lang="es-CO" sz="600" dirty="0"/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E5DE373F-FBD4-4053-8070-06A33EE3E636}"/>
              </a:ext>
            </a:extLst>
          </p:cNvPr>
          <p:cNvSpPr txBox="1"/>
          <p:nvPr/>
        </p:nvSpPr>
        <p:spPr>
          <a:xfrm>
            <a:off x="7210157" y="299821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  <a:endParaRPr lang="es-CO" sz="600" dirty="0"/>
          </a:p>
        </p:txBody>
      </p:sp>
      <p:sp>
        <p:nvSpPr>
          <p:cNvPr id="560" name="CuadroTexto 559">
            <a:extLst>
              <a:ext uri="{FF2B5EF4-FFF2-40B4-BE49-F238E27FC236}">
                <a16:creationId xmlns:a16="http://schemas.microsoft.com/office/drawing/2014/main" id="{965EE309-E9BB-4C3F-98D9-53C86081062F}"/>
              </a:ext>
            </a:extLst>
          </p:cNvPr>
          <p:cNvSpPr txBox="1"/>
          <p:nvPr/>
        </p:nvSpPr>
        <p:spPr>
          <a:xfrm>
            <a:off x="7180259" y="5963553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put</a:t>
            </a:r>
            <a:endParaRPr lang="es-CO" sz="600" dirty="0"/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7881A835-79AB-4385-9726-E95F2A3155AC}"/>
              </a:ext>
            </a:extLst>
          </p:cNvPr>
          <p:cNvSpPr txBox="1"/>
          <p:nvPr/>
        </p:nvSpPr>
        <p:spPr>
          <a:xfrm>
            <a:off x="3447323" y="5210870"/>
            <a:ext cx="3760854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POP3</a:t>
            </a:r>
            <a:endParaRPr lang="es-CO" dirty="0"/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008699C0-1057-4CE2-ABFA-23C462E83C0A}"/>
              </a:ext>
            </a:extLst>
          </p:cNvPr>
          <p:cNvSpPr txBox="1"/>
          <p:nvPr/>
        </p:nvSpPr>
        <p:spPr>
          <a:xfrm>
            <a:off x="4939529" y="5208241"/>
            <a:ext cx="45944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995</a:t>
            </a:r>
            <a:endParaRPr lang="es-CO" dirty="0"/>
          </a:p>
        </p:txBody>
      </p:sp>
      <p:sp>
        <p:nvSpPr>
          <p:cNvPr id="570" name="CuadroTexto 569">
            <a:extLst>
              <a:ext uri="{FF2B5EF4-FFF2-40B4-BE49-F238E27FC236}">
                <a16:creationId xmlns:a16="http://schemas.microsoft.com/office/drawing/2014/main" id="{7D14DE2D-F3E4-4824-8721-C03D81F6B474}"/>
              </a:ext>
            </a:extLst>
          </p:cNvPr>
          <p:cNvSpPr txBox="1"/>
          <p:nvPr/>
        </p:nvSpPr>
        <p:spPr>
          <a:xfrm>
            <a:off x="3446965" y="5446288"/>
            <a:ext cx="3763192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HTTPS</a:t>
            </a:r>
            <a:endParaRPr lang="es-CO" dirty="0"/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66D309B2-B57E-4100-8D06-93C5BCF06917}"/>
              </a:ext>
            </a:extLst>
          </p:cNvPr>
          <p:cNvSpPr txBox="1"/>
          <p:nvPr/>
        </p:nvSpPr>
        <p:spPr>
          <a:xfrm>
            <a:off x="4510301" y="5450818"/>
            <a:ext cx="345186" cy="210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443</a:t>
            </a:r>
            <a:endParaRPr lang="es-CO" dirty="0"/>
          </a:p>
        </p:txBody>
      </p:sp>
      <p:cxnSp>
        <p:nvCxnSpPr>
          <p:cNvPr id="575" name="Conector angular 113">
            <a:extLst>
              <a:ext uri="{FF2B5EF4-FFF2-40B4-BE49-F238E27FC236}">
                <a16:creationId xmlns:a16="http://schemas.microsoft.com/office/drawing/2014/main" id="{E2EB8799-0761-4453-B7EC-924F682B2720}"/>
              </a:ext>
            </a:extLst>
          </p:cNvPr>
          <p:cNvCxnSpPr>
            <a:cxnSpLocks/>
            <a:stCxn id="567" idx="3"/>
            <a:endCxn id="441" idx="1"/>
          </p:cNvCxnSpPr>
          <p:nvPr/>
        </p:nvCxnSpPr>
        <p:spPr>
          <a:xfrm flipV="1">
            <a:off x="5398969" y="4462653"/>
            <a:ext cx="218340" cy="853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ector angular 113">
            <a:extLst>
              <a:ext uri="{FF2B5EF4-FFF2-40B4-BE49-F238E27FC236}">
                <a16:creationId xmlns:a16="http://schemas.microsoft.com/office/drawing/2014/main" id="{71E2015F-BFE3-4138-90AE-CD62B9965062}"/>
              </a:ext>
            </a:extLst>
          </p:cNvPr>
          <p:cNvCxnSpPr>
            <a:cxnSpLocks/>
            <a:stCxn id="676" idx="3"/>
            <a:endCxn id="441" idx="1"/>
          </p:cNvCxnSpPr>
          <p:nvPr/>
        </p:nvCxnSpPr>
        <p:spPr>
          <a:xfrm flipV="1">
            <a:off x="5398695" y="4462653"/>
            <a:ext cx="218614" cy="1091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ector angular 113">
            <a:extLst>
              <a:ext uri="{FF2B5EF4-FFF2-40B4-BE49-F238E27FC236}">
                <a16:creationId xmlns:a16="http://schemas.microsoft.com/office/drawing/2014/main" id="{36D5934E-EFBD-4459-8D6C-74F6EEB5B8F6}"/>
              </a:ext>
            </a:extLst>
          </p:cNvPr>
          <p:cNvCxnSpPr>
            <a:cxnSpLocks/>
            <a:stCxn id="443" idx="3"/>
            <a:endCxn id="421" idx="1"/>
          </p:cNvCxnSpPr>
          <p:nvPr/>
        </p:nvCxnSpPr>
        <p:spPr>
          <a:xfrm flipV="1">
            <a:off x="6425790" y="3136939"/>
            <a:ext cx="327430" cy="1312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angular 113">
            <a:extLst>
              <a:ext uri="{FF2B5EF4-FFF2-40B4-BE49-F238E27FC236}">
                <a16:creationId xmlns:a16="http://schemas.microsoft.com/office/drawing/2014/main" id="{F67DC31F-941D-4358-BD24-0680309F389D}"/>
              </a:ext>
            </a:extLst>
          </p:cNvPr>
          <p:cNvCxnSpPr>
            <a:cxnSpLocks/>
            <a:stCxn id="443" idx="3"/>
            <a:endCxn id="493" idx="1"/>
          </p:cNvCxnSpPr>
          <p:nvPr/>
        </p:nvCxnSpPr>
        <p:spPr>
          <a:xfrm flipV="1">
            <a:off x="6425790" y="4129308"/>
            <a:ext cx="323473" cy="32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113">
            <a:extLst>
              <a:ext uri="{FF2B5EF4-FFF2-40B4-BE49-F238E27FC236}">
                <a16:creationId xmlns:a16="http://schemas.microsoft.com/office/drawing/2014/main" id="{7469C601-7590-4E23-8102-C99BDB5E3027}"/>
              </a:ext>
            </a:extLst>
          </p:cNvPr>
          <p:cNvCxnSpPr>
            <a:cxnSpLocks/>
            <a:stCxn id="443" idx="3"/>
            <a:endCxn id="544" idx="1"/>
          </p:cNvCxnSpPr>
          <p:nvPr/>
        </p:nvCxnSpPr>
        <p:spPr>
          <a:xfrm flipV="1">
            <a:off x="6425790" y="4368207"/>
            <a:ext cx="323473" cy="81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ctor recto de flecha 488">
            <a:extLst>
              <a:ext uri="{FF2B5EF4-FFF2-40B4-BE49-F238E27FC236}">
                <a16:creationId xmlns:a16="http://schemas.microsoft.com/office/drawing/2014/main" id="{F8B3295A-0BB0-46C4-835C-02AD00E290DD}"/>
              </a:ext>
            </a:extLst>
          </p:cNvPr>
          <p:cNvCxnSpPr>
            <a:cxnSpLocks/>
            <a:stCxn id="348" idx="0"/>
            <a:endCxn id="14" idx="2"/>
          </p:cNvCxnSpPr>
          <p:nvPr/>
        </p:nvCxnSpPr>
        <p:spPr>
          <a:xfrm flipV="1">
            <a:off x="5974999" y="4693735"/>
            <a:ext cx="13967" cy="153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CuadroTexto 508">
            <a:extLst>
              <a:ext uri="{FF2B5EF4-FFF2-40B4-BE49-F238E27FC236}">
                <a16:creationId xmlns:a16="http://schemas.microsoft.com/office/drawing/2014/main" id="{842E3E94-F67B-44C0-AACE-8E8179DC90E4}"/>
              </a:ext>
            </a:extLst>
          </p:cNvPr>
          <p:cNvSpPr txBox="1"/>
          <p:nvPr/>
        </p:nvSpPr>
        <p:spPr>
          <a:xfrm>
            <a:off x="4435667" y="5690793"/>
            <a:ext cx="3736972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/>
              <a:t>SMTP</a:t>
            </a:r>
            <a:endParaRPr lang="es-CO" dirty="0"/>
          </a:p>
        </p:txBody>
      </p:sp>
      <p:sp>
        <p:nvSpPr>
          <p:cNvPr id="510" name="CuadroTexto 509">
            <a:extLst>
              <a:ext uri="{FF2B5EF4-FFF2-40B4-BE49-F238E27FC236}">
                <a16:creationId xmlns:a16="http://schemas.microsoft.com/office/drawing/2014/main" id="{B0DF83DC-C102-41AF-9CC0-CCEE5D04D03D}"/>
              </a:ext>
            </a:extLst>
          </p:cNvPr>
          <p:cNvSpPr txBox="1"/>
          <p:nvPr/>
        </p:nvSpPr>
        <p:spPr>
          <a:xfrm>
            <a:off x="6749663" y="5673713"/>
            <a:ext cx="45944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25</a:t>
            </a:r>
            <a:endParaRPr lang="es-CO" dirty="0"/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9F7BA04C-A55D-4FD7-9619-37B3759369D3}"/>
              </a:ext>
            </a:extLst>
          </p:cNvPr>
          <p:cNvSpPr txBox="1"/>
          <p:nvPr/>
        </p:nvSpPr>
        <p:spPr>
          <a:xfrm>
            <a:off x="4843306" y="5673661"/>
            <a:ext cx="45944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80</a:t>
            </a:r>
            <a:endParaRPr lang="es-CO" dirty="0"/>
          </a:p>
        </p:txBody>
      </p:sp>
      <p:cxnSp>
        <p:nvCxnSpPr>
          <p:cNvPr id="561" name="Conector angular 90">
            <a:extLst>
              <a:ext uri="{FF2B5EF4-FFF2-40B4-BE49-F238E27FC236}">
                <a16:creationId xmlns:a16="http://schemas.microsoft.com/office/drawing/2014/main" id="{1DBEF1BA-9F4B-4AB9-BFB2-B111E82AFA99}"/>
              </a:ext>
            </a:extLst>
          </p:cNvPr>
          <p:cNvCxnSpPr>
            <a:cxnSpLocks/>
            <a:stCxn id="510" idx="3"/>
            <a:endCxn id="510" idx="2"/>
          </p:cNvCxnSpPr>
          <p:nvPr/>
        </p:nvCxnSpPr>
        <p:spPr>
          <a:xfrm flipH="1">
            <a:off x="6979383" y="5781435"/>
            <a:ext cx="229720" cy="107722"/>
          </a:xfrm>
          <a:prstGeom prst="bentConnector4">
            <a:avLst>
              <a:gd name="adj1" fmla="val -99512"/>
              <a:gd name="adj2" fmla="val 312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ector angular 113">
            <a:extLst>
              <a:ext uri="{FF2B5EF4-FFF2-40B4-BE49-F238E27FC236}">
                <a16:creationId xmlns:a16="http://schemas.microsoft.com/office/drawing/2014/main" id="{5EBA63A0-4D00-425B-A2C8-D004D93C7382}"/>
              </a:ext>
            </a:extLst>
          </p:cNvPr>
          <p:cNvCxnSpPr>
            <a:cxnSpLocks/>
            <a:stCxn id="443" idx="3"/>
            <a:endCxn id="510" idx="1"/>
          </p:cNvCxnSpPr>
          <p:nvPr/>
        </p:nvCxnSpPr>
        <p:spPr>
          <a:xfrm>
            <a:off x="6425790" y="4449444"/>
            <a:ext cx="323873" cy="13319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ector recto de flecha 639">
            <a:extLst>
              <a:ext uri="{FF2B5EF4-FFF2-40B4-BE49-F238E27FC236}">
                <a16:creationId xmlns:a16="http://schemas.microsoft.com/office/drawing/2014/main" id="{45043462-558B-44C8-B804-2262199846F4}"/>
              </a:ext>
            </a:extLst>
          </p:cNvPr>
          <p:cNvCxnSpPr>
            <a:cxnSpLocks/>
            <a:stCxn id="567" idx="1"/>
            <a:endCxn id="652" idx="3"/>
          </p:cNvCxnSpPr>
          <p:nvPr/>
        </p:nvCxnSpPr>
        <p:spPr>
          <a:xfrm flipH="1">
            <a:off x="3074746" y="5315963"/>
            <a:ext cx="1864783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CuadroTexto 641">
            <a:extLst>
              <a:ext uri="{FF2B5EF4-FFF2-40B4-BE49-F238E27FC236}">
                <a16:creationId xmlns:a16="http://schemas.microsoft.com/office/drawing/2014/main" id="{D5CF7799-D088-442F-9359-2C413397C8BA}"/>
              </a:ext>
            </a:extLst>
          </p:cNvPr>
          <p:cNvSpPr txBox="1"/>
          <p:nvPr/>
        </p:nvSpPr>
        <p:spPr>
          <a:xfrm>
            <a:off x="3092247" y="5175190"/>
            <a:ext cx="290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get</a:t>
            </a:r>
            <a:endParaRPr lang="es-CO" sz="600" dirty="0"/>
          </a:p>
        </p:txBody>
      </p:sp>
      <p:pic>
        <p:nvPicPr>
          <p:cNvPr id="643" name="Graphic 44">
            <a:extLst>
              <a:ext uri="{FF2B5EF4-FFF2-40B4-BE49-F238E27FC236}">
                <a16:creationId xmlns:a16="http://schemas.microsoft.com/office/drawing/2014/main" id="{F152D9A0-A7C8-487F-8B5A-D59AC547BB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75832" y="68555"/>
            <a:ext cx="176675" cy="176675"/>
          </a:xfrm>
          <a:prstGeom prst="rect">
            <a:avLst/>
          </a:prstGeom>
        </p:spPr>
      </p:pic>
      <p:pic>
        <p:nvPicPr>
          <p:cNvPr id="644" name="Graphic 38">
            <a:extLst>
              <a:ext uri="{FF2B5EF4-FFF2-40B4-BE49-F238E27FC236}">
                <a16:creationId xmlns:a16="http://schemas.microsoft.com/office/drawing/2014/main" id="{6E90045D-05A9-4FE3-9D6F-49CE8EB672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0435" y="315085"/>
            <a:ext cx="155442" cy="155442"/>
          </a:xfrm>
          <a:prstGeom prst="rect">
            <a:avLst/>
          </a:prstGeom>
        </p:spPr>
      </p:pic>
      <p:pic>
        <p:nvPicPr>
          <p:cNvPr id="646" name="Imagen 645">
            <a:extLst>
              <a:ext uri="{FF2B5EF4-FFF2-40B4-BE49-F238E27FC236}">
                <a16:creationId xmlns:a16="http://schemas.microsoft.com/office/drawing/2014/main" id="{DBD397B2-507E-4CE2-8829-B0E8C59127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9960" y="5456793"/>
            <a:ext cx="207165" cy="197819"/>
          </a:xfrm>
          <a:prstGeom prst="rect">
            <a:avLst/>
          </a:prstGeom>
        </p:spPr>
      </p:pic>
      <p:cxnSp>
        <p:nvCxnSpPr>
          <p:cNvPr id="647" name="Conector recto de flecha 646">
            <a:extLst>
              <a:ext uri="{FF2B5EF4-FFF2-40B4-BE49-F238E27FC236}">
                <a16:creationId xmlns:a16="http://schemas.microsoft.com/office/drawing/2014/main" id="{DAA88426-012B-45BB-9E83-8B01F7B25AAB}"/>
              </a:ext>
            </a:extLst>
          </p:cNvPr>
          <p:cNvCxnSpPr>
            <a:cxnSpLocks/>
            <a:stCxn id="572" idx="1"/>
            <a:endCxn id="646" idx="3"/>
          </p:cNvCxnSpPr>
          <p:nvPr/>
        </p:nvCxnSpPr>
        <p:spPr>
          <a:xfrm flipH="1" flipV="1">
            <a:off x="3077125" y="5555703"/>
            <a:ext cx="1433176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2" name="Imagen 651">
            <a:extLst>
              <a:ext uri="{FF2B5EF4-FFF2-40B4-BE49-F238E27FC236}">
                <a16:creationId xmlns:a16="http://schemas.microsoft.com/office/drawing/2014/main" id="{B39B952E-D135-4E1F-857C-2AACEA6659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4212" y="5221560"/>
            <a:ext cx="330534" cy="205233"/>
          </a:xfrm>
          <a:prstGeom prst="rect">
            <a:avLst/>
          </a:prstGeom>
        </p:spPr>
      </p:pic>
      <p:sp>
        <p:nvSpPr>
          <p:cNvPr id="656" name="CuadroTexto 655">
            <a:extLst>
              <a:ext uri="{FF2B5EF4-FFF2-40B4-BE49-F238E27FC236}">
                <a16:creationId xmlns:a16="http://schemas.microsoft.com/office/drawing/2014/main" id="{7D2FF042-A61F-49F9-9D35-C396A9D25288}"/>
              </a:ext>
            </a:extLst>
          </p:cNvPr>
          <p:cNvSpPr txBox="1"/>
          <p:nvPr/>
        </p:nvSpPr>
        <p:spPr>
          <a:xfrm>
            <a:off x="3085712" y="5410925"/>
            <a:ext cx="290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get</a:t>
            </a:r>
            <a:endParaRPr lang="es-CO" sz="600" dirty="0"/>
          </a:p>
        </p:txBody>
      </p:sp>
      <p:sp>
        <p:nvSpPr>
          <p:cNvPr id="657" name="CuadroTexto 656">
            <a:extLst>
              <a:ext uri="{FF2B5EF4-FFF2-40B4-BE49-F238E27FC236}">
                <a16:creationId xmlns:a16="http://schemas.microsoft.com/office/drawing/2014/main" id="{4E45DEC2-847E-4792-B5F7-1A6ED023D8DD}"/>
              </a:ext>
            </a:extLst>
          </p:cNvPr>
          <p:cNvSpPr txBox="1"/>
          <p:nvPr/>
        </p:nvSpPr>
        <p:spPr>
          <a:xfrm>
            <a:off x="2854853" y="-3690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</a:p>
        </p:txBody>
      </p:sp>
      <p:sp>
        <p:nvSpPr>
          <p:cNvPr id="658" name="CuadroTexto 657">
            <a:extLst>
              <a:ext uri="{FF2B5EF4-FFF2-40B4-BE49-F238E27FC236}">
                <a16:creationId xmlns:a16="http://schemas.microsoft.com/office/drawing/2014/main" id="{A7ECB5BB-A912-47E2-8760-2E8B21016E85}"/>
              </a:ext>
            </a:extLst>
          </p:cNvPr>
          <p:cNvSpPr txBox="1"/>
          <p:nvPr/>
        </p:nvSpPr>
        <p:spPr>
          <a:xfrm>
            <a:off x="2850807" y="242543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</a:p>
        </p:txBody>
      </p:sp>
      <p:sp>
        <p:nvSpPr>
          <p:cNvPr id="659" name="CuadroTexto 658">
            <a:extLst>
              <a:ext uri="{FF2B5EF4-FFF2-40B4-BE49-F238E27FC236}">
                <a16:creationId xmlns:a16="http://schemas.microsoft.com/office/drawing/2014/main" id="{E1A5211E-0867-4774-B86B-39DD97444E41}"/>
              </a:ext>
            </a:extLst>
          </p:cNvPr>
          <p:cNvSpPr txBox="1"/>
          <p:nvPr/>
        </p:nvSpPr>
        <p:spPr>
          <a:xfrm>
            <a:off x="2855992" y="470839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</a:p>
        </p:txBody>
      </p:sp>
      <p:sp>
        <p:nvSpPr>
          <p:cNvPr id="660" name="CuadroTexto 659">
            <a:extLst>
              <a:ext uri="{FF2B5EF4-FFF2-40B4-BE49-F238E27FC236}">
                <a16:creationId xmlns:a16="http://schemas.microsoft.com/office/drawing/2014/main" id="{317231AD-E682-4C24-9E88-AAF9A1E73F72}"/>
              </a:ext>
            </a:extLst>
          </p:cNvPr>
          <p:cNvSpPr txBox="1"/>
          <p:nvPr/>
        </p:nvSpPr>
        <p:spPr>
          <a:xfrm>
            <a:off x="2866458" y="738971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</a:p>
        </p:txBody>
      </p:sp>
      <p:sp>
        <p:nvSpPr>
          <p:cNvPr id="661" name="CuadroTexto 660">
            <a:extLst>
              <a:ext uri="{FF2B5EF4-FFF2-40B4-BE49-F238E27FC236}">
                <a16:creationId xmlns:a16="http://schemas.microsoft.com/office/drawing/2014/main" id="{D0B3BEB7-8AA1-44A5-B124-3415119EB851}"/>
              </a:ext>
            </a:extLst>
          </p:cNvPr>
          <p:cNvSpPr txBox="1"/>
          <p:nvPr/>
        </p:nvSpPr>
        <p:spPr>
          <a:xfrm>
            <a:off x="2857830" y="965828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</a:p>
        </p:txBody>
      </p:sp>
      <p:sp>
        <p:nvSpPr>
          <p:cNvPr id="662" name="CuadroTexto 661">
            <a:extLst>
              <a:ext uri="{FF2B5EF4-FFF2-40B4-BE49-F238E27FC236}">
                <a16:creationId xmlns:a16="http://schemas.microsoft.com/office/drawing/2014/main" id="{F3454A67-C0BC-455A-B697-562A1689B6DD}"/>
              </a:ext>
            </a:extLst>
          </p:cNvPr>
          <p:cNvSpPr txBox="1"/>
          <p:nvPr/>
        </p:nvSpPr>
        <p:spPr>
          <a:xfrm>
            <a:off x="2857830" y="1227773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</a:p>
        </p:txBody>
      </p:sp>
      <p:sp>
        <p:nvSpPr>
          <p:cNvPr id="663" name="CuadroTexto 662">
            <a:extLst>
              <a:ext uri="{FF2B5EF4-FFF2-40B4-BE49-F238E27FC236}">
                <a16:creationId xmlns:a16="http://schemas.microsoft.com/office/drawing/2014/main" id="{92B5BD40-3548-4172-A5A2-47F41AF2957E}"/>
              </a:ext>
            </a:extLst>
          </p:cNvPr>
          <p:cNvSpPr txBox="1"/>
          <p:nvPr/>
        </p:nvSpPr>
        <p:spPr>
          <a:xfrm>
            <a:off x="2857830" y="1455518"/>
            <a:ext cx="29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</a:p>
        </p:txBody>
      </p:sp>
      <p:grpSp>
        <p:nvGrpSpPr>
          <p:cNvPr id="823" name="Grupo 822">
            <a:extLst>
              <a:ext uri="{FF2B5EF4-FFF2-40B4-BE49-F238E27FC236}">
                <a16:creationId xmlns:a16="http://schemas.microsoft.com/office/drawing/2014/main" id="{702CC76A-91B6-4446-9193-BE7A0E68F72E}"/>
              </a:ext>
            </a:extLst>
          </p:cNvPr>
          <p:cNvGrpSpPr/>
          <p:nvPr/>
        </p:nvGrpSpPr>
        <p:grpSpPr>
          <a:xfrm>
            <a:off x="880729" y="805026"/>
            <a:ext cx="822883" cy="445289"/>
            <a:chOff x="956968" y="831378"/>
            <a:chExt cx="822883" cy="445289"/>
          </a:xfrm>
        </p:grpSpPr>
        <p:sp>
          <p:nvSpPr>
            <p:cNvPr id="232" name="CuadroTexto 231">
              <a:extLst>
                <a:ext uri="{FF2B5EF4-FFF2-40B4-BE49-F238E27FC236}">
                  <a16:creationId xmlns:a16="http://schemas.microsoft.com/office/drawing/2014/main" id="{A47DD1C7-90E9-4D74-9376-4776E007BF14}"/>
                </a:ext>
              </a:extLst>
            </p:cNvPr>
            <p:cNvSpPr txBox="1"/>
            <p:nvPr/>
          </p:nvSpPr>
          <p:spPr>
            <a:xfrm>
              <a:off x="956968" y="938113"/>
              <a:ext cx="8228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2"/>
                  </a:solidFill>
                </a:rPr>
                <a:t>Myfilegateway</a:t>
              </a:r>
              <a:r>
                <a:rPr lang="en-US" sz="800" dirty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US" sz="800" dirty="0">
                  <a:solidFill>
                    <a:schemeClr val="tx2"/>
                  </a:solidFill>
                </a:rPr>
                <a:t>mailbox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664" name="Graphic 5">
              <a:extLst>
                <a:ext uri="{FF2B5EF4-FFF2-40B4-BE49-F238E27FC236}">
                  <a16:creationId xmlns:a16="http://schemas.microsoft.com/office/drawing/2014/main" id="{45613317-DE5A-4E69-A69A-3639A7FF7426}"/>
                </a:ext>
              </a:extLst>
            </p:cNvPr>
            <p:cNvGrpSpPr/>
            <p:nvPr/>
          </p:nvGrpSpPr>
          <p:grpSpPr>
            <a:xfrm flipH="1">
              <a:off x="1258207" y="831378"/>
              <a:ext cx="160218" cy="155685"/>
              <a:chOff x="810026" y="915803"/>
              <a:chExt cx="258032" cy="250732"/>
            </a:xfrm>
          </p:grpSpPr>
          <p:sp>
            <p:nvSpPr>
              <p:cNvPr id="665" name="Forma libre: forma 664">
                <a:extLst>
                  <a:ext uri="{FF2B5EF4-FFF2-40B4-BE49-F238E27FC236}">
                    <a16:creationId xmlns:a16="http://schemas.microsoft.com/office/drawing/2014/main" id="{91C9FC7A-B7F8-4A40-9796-3771AC4DADE2}"/>
                  </a:ext>
                </a:extLst>
              </p:cNvPr>
              <p:cNvSpPr/>
              <p:nvPr/>
            </p:nvSpPr>
            <p:spPr>
              <a:xfrm>
                <a:off x="817766" y="975491"/>
                <a:ext cx="99445" cy="70692"/>
              </a:xfrm>
              <a:custGeom>
                <a:avLst/>
                <a:gdLst>
                  <a:gd name="connsiteX0" fmla="*/ 68069 w 99445"/>
                  <a:gd name="connsiteY0" fmla="*/ 70693 h 70692"/>
                  <a:gd name="connsiteX1" fmla="*/ 5161 w 99445"/>
                  <a:gd name="connsiteY1" fmla="*/ 70693 h 70692"/>
                  <a:gd name="connsiteX2" fmla="*/ 0 w 99445"/>
                  <a:gd name="connsiteY2" fmla="*/ 65678 h 70692"/>
                  <a:gd name="connsiteX3" fmla="*/ 0 w 99445"/>
                  <a:gd name="connsiteY3" fmla="*/ 58156 h 70692"/>
                  <a:gd name="connsiteX4" fmla="*/ 46910 w 99445"/>
                  <a:gd name="connsiteY4" fmla="*/ 137 h 70692"/>
                  <a:gd name="connsiteX5" fmla="*/ 50626 w 99445"/>
                  <a:gd name="connsiteY5" fmla="*/ 638 h 70692"/>
                  <a:gd name="connsiteX6" fmla="*/ 76068 w 99445"/>
                  <a:gd name="connsiteY6" fmla="*/ 638 h 70692"/>
                  <a:gd name="connsiteX7" fmla="*/ 79784 w 99445"/>
                  <a:gd name="connsiteY7" fmla="*/ 137 h 70692"/>
                  <a:gd name="connsiteX8" fmla="*/ 99446 w 99445"/>
                  <a:gd name="connsiteY8" fmla="*/ 8561 h 70692"/>
                  <a:gd name="connsiteX9" fmla="*/ 93666 w 99445"/>
                  <a:gd name="connsiteY9" fmla="*/ 16886 h 70692"/>
                  <a:gd name="connsiteX10" fmla="*/ 79164 w 99445"/>
                  <a:gd name="connsiteY10" fmla="*/ 10517 h 70692"/>
                  <a:gd name="connsiteX11" fmla="*/ 47530 w 99445"/>
                  <a:gd name="connsiteY11" fmla="*/ 10517 h 70692"/>
                  <a:gd name="connsiteX12" fmla="*/ 10321 w 99445"/>
                  <a:gd name="connsiteY12" fmla="*/ 58206 h 70692"/>
                  <a:gd name="connsiteX13" fmla="*/ 10321 w 99445"/>
                  <a:gd name="connsiteY13" fmla="*/ 60663 h 70692"/>
                  <a:gd name="connsiteX14" fmla="*/ 68069 w 99445"/>
                  <a:gd name="connsiteY14" fmla="*/ 60663 h 7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445" h="70692">
                    <a:moveTo>
                      <a:pt x="68069" y="70693"/>
                    </a:moveTo>
                    <a:lnTo>
                      <a:pt x="5161" y="70693"/>
                    </a:lnTo>
                    <a:cubicBezTo>
                      <a:pt x="2311" y="70693"/>
                      <a:pt x="0" y="68447"/>
                      <a:pt x="0" y="65678"/>
                    </a:cubicBezTo>
                    <a:lnTo>
                      <a:pt x="0" y="58156"/>
                    </a:lnTo>
                    <a:cubicBezTo>
                      <a:pt x="-34" y="30608"/>
                      <a:pt x="19358" y="6624"/>
                      <a:pt x="46910" y="137"/>
                    </a:cubicBezTo>
                    <a:cubicBezTo>
                      <a:pt x="48170" y="-155"/>
                      <a:pt x="49496" y="24"/>
                      <a:pt x="50626" y="638"/>
                    </a:cubicBezTo>
                    <a:cubicBezTo>
                      <a:pt x="58572" y="4775"/>
                      <a:pt x="68121" y="4775"/>
                      <a:pt x="76068" y="638"/>
                    </a:cubicBezTo>
                    <a:cubicBezTo>
                      <a:pt x="77198" y="24"/>
                      <a:pt x="78524" y="-155"/>
                      <a:pt x="79784" y="137"/>
                    </a:cubicBezTo>
                    <a:cubicBezTo>
                      <a:pt x="86795" y="1802"/>
                      <a:pt x="93451" y="4654"/>
                      <a:pt x="99446" y="8561"/>
                    </a:cubicBezTo>
                    <a:lnTo>
                      <a:pt x="93666" y="16886"/>
                    </a:lnTo>
                    <a:cubicBezTo>
                      <a:pt x="89206" y="14035"/>
                      <a:pt x="84312" y="11886"/>
                      <a:pt x="79164" y="10517"/>
                    </a:cubicBezTo>
                    <a:cubicBezTo>
                      <a:pt x="69126" y="15007"/>
                      <a:pt x="57568" y="15007"/>
                      <a:pt x="47530" y="10517"/>
                    </a:cubicBezTo>
                    <a:cubicBezTo>
                      <a:pt x="25542" y="16532"/>
                      <a:pt x="10344" y="36010"/>
                      <a:pt x="10321" y="58206"/>
                    </a:cubicBezTo>
                    <a:lnTo>
                      <a:pt x="10321" y="60663"/>
                    </a:lnTo>
                    <a:lnTo>
                      <a:pt x="68069" y="60663"/>
                    </a:lnTo>
                    <a:close/>
                  </a:path>
                </a:pathLst>
              </a:custGeom>
              <a:solidFill>
                <a:srgbClr val="232F3E"/>
              </a:solidFill>
              <a:ln w="5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666" name="Forma libre: forma 665">
                <a:extLst>
                  <a:ext uri="{FF2B5EF4-FFF2-40B4-BE49-F238E27FC236}">
                    <a16:creationId xmlns:a16="http://schemas.microsoft.com/office/drawing/2014/main" id="{4FA3DB47-98D6-4FC6-8779-F5D04D9D5BA3}"/>
                  </a:ext>
                </a:extLst>
              </p:cNvPr>
              <p:cNvSpPr/>
              <p:nvPr/>
            </p:nvSpPr>
            <p:spPr>
              <a:xfrm>
                <a:off x="847182" y="923373"/>
                <a:ext cx="67976" cy="65793"/>
              </a:xfrm>
              <a:custGeom>
                <a:avLst/>
                <a:gdLst>
                  <a:gd name="connsiteX0" fmla="*/ 33854 w 67976"/>
                  <a:gd name="connsiteY0" fmla="*/ 65794 h 65793"/>
                  <a:gd name="connsiteX1" fmla="*/ 0 w 67976"/>
                  <a:gd name="connsiteY1" fmla="*/ 32898 h 65793"/>
                  <a:gd name="connsiteX2" fmla="*/ 33854 w 67976"/>
                  <a:gd name="connsiteY2" fmla="*/ 2 h 65793"/>
                  <a:gd name="connsiteX3" fmla="*/ 67975 w 67976"/>
                  <a:gd name="connsiteY3" fmla="*/ 32535 h 65793"/>
                  <a:gd name="connsiteX4" fmla="*/ 50265 w 67976"/>
                  <a:gd name="connsiteY4" fmla="*/ 61732 h 65793"/>
                  <a:gd name="connsiteX5" fmla="*/ 50265 w 67976"/>
                  <a:gd name="connsiteY5" fmla="*/ 61732 h 65793"/>
                  <a:gd name="connsiteX6" fmla="*/ 33854 w 67976"/>
                  <a:gd name="connsiteY6" fmla="*/ 65794 h 65793"/>
                  <a:gd name="connsiteX7" fmla="*/ 33854 w 67976"/>
                  <a:gd name="connsiteY7" fmla="*/ 10031 h 65793"/>
                  <a:gd name="connsiteX8" fmla="*/ 10063 w 67976"/>
                  <a:gd name="connsiteY8" fmla="*/ 32898 h 65793"/>
                  <a:gd name="connsiteX9" fmla="*/ 22346 w 67976"/>
                  <a:gd name="connsiteY9" fmla="*/ 52956 h 65793"/>
                  <a:gd name="connsiteX10" fmla="*/ 45362 w 67976"/>
                  <a:gd name="connsiteY10" fmla="*/ 52956 h 65793"/>
                  <a:gd name="connsiteX11" fmla="*/ 45362 w 67976"/>
                  <a:gd name="connsiteY11" fmla="*/ 52956 h 65793"/>
                  <a:gd name="connsiteX12" fmla="*/ 54820 w 67976"/>
                  <a:gd name="connsiteY12" fmla="*/ 22025 h 65793"/>
                  <a:gd name="connsiteX13" fmla="*/ 33854 w 67976"/>
                  <a:gd name="connsiteY13" fmla="*/ 10081 h 65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976" h="65793">
                    <a:moveTo>
                      <a:pt x="33854" y="65794"/>
                    </a:moveTo>
                    <a:cubicBezTo>
                      <a:pt x="15157" y="65794"/>
                      <a:pt x="0" y="51066"/>
                      <a:pt x="0" y="32898"/>
                    </a:cubicBezTo>
                    <a:cubicBezTo>
                      <a:pt x="0" y="14730"/>
                      <a:pt x="15157" y="2"/>
                      <a:pt x="33854" y="2"/>
                    </a:cubicBezTo>
                    <a:cubicBezTo>
                      <a:pt x="52521" y="-170"/>
                      <a:pt x="67798" y="14395"/>
                      <a:pt x="67975" y="32535"/>
                    </a:cubicBezTo>
                    <a:cubicBezTo>
                      <a:pt x="68093" y="44704"/>
                      <a:pt x="61278" y="55939"/>
                      <a:pt x="50265" y="61732"/>
                    </a:cubicBezTo>
                    <a:lnTo>
                      <a:pt x="50265" y="61732"/>
                    </a:lnTo>
                    <a:cubicBezTo>
                      <a:pt x="45229" y="64397"/>
                      <a:pt x="39587" y="65793"/>
                      <a:pt x="33854" y="65794"/>
                    </a:cubicBezTo>
                    <a:close/>
                    <a:moveTo>
                      <a:pt x="33854" y="10031"/>
                    </a:moveTo>
                    <a:cubicBezTo>
                      <a:pt x="20792" y="9975"/>
                      <a:pt x="10148" y="20205"/>
                      <a:pt x="10063" y="32898"/>
                    </a:cubicBezTo>
                    <a:cubicBezTo>
                      <a:pt x="10050" y="41270"/>
                      <a:pt x="14767" y="48973"/>
                      <a:pt x="22346" y="52956"/>
                    </a:cubicBezTo>
                    <a:cubicBezTo>
                      <a:pt x="29522" y="56746"/>
                      <a:pt x="38186" y="56746"/>
                      <a:pt x="45362" y="52956"/>
                    </a:cubicBezTo>
                    <a:lnTo>
                      <a:pt x="45362" y="52956"/>
                    </a:lnTo>
                    <a:cubicBezTo>
                      <a:pt x="56764" y="46953"/>
                      <a:pt x="60998" y="33104"/>
                      <a:pt x="54820" y="22025"/>
                    </a:cubicBezTo>
                    <a:cubicBezTo>
                      <a:pt x="50660" y="14565"/>
                      <a:pt x="42584" y="9965"/>
                      <a:pt x="33854" y="10081"/>
                    </a:cubicBezTo>
                    <a:close/>
                  </a:path>
                </a:pathLst>
              </a:custGeom>
              <a:solidFill>
                <a:srgbClr val="232F3E"/>
              </a:solidFill>
              <a:ln w="5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667" name="Forma libre: forma 666">
                <a:extLst>
                  <a:ext uri="{FF2B5EF4-FFF2-40B4-BE49-F238E27FC236}">
                    <a16:creationId xmlns:a16="http://schemas.microsoft.com/office/drawing/2014/main" id="{B0FE8455-142D-45AF-AFAB-8898361C08D7}"/>
                  </a:ext>
                </a:extLst>
              </p:cNvPr>
              <p:cNvSpPr/>
              <p:nvPr/>
            </p:nvSpPr>
            <p:spPr>
              <a:xfrm>
                <a:off x="960561" y="975534"/>
                <a:ext cx="99651" cy="70649"/>
              </a:xfrm>
              <a:custGeom>
                <a:avLst/>
                <a:gdLst>
                  <a:gd name="connsiteX0" fmla="*/ 94595 w 99651"/>
                  <a:gd name="connsiteY0" fmla="*/ 70649 h 70649"/>
                  <a:gd name="connsiteX1" fmla="*/ 31686 w 99651"/>
                  <a:gd name="connsiteY1" fmla="*/ 70649 h 70649"/>
                  <a:gd name="connsiteX2" fmla="*/ 31686 w 99651"/>
                  <a:gd name="connsiteY2" fmla="*/ 60620 h 70649"/>
                  <a:gd name="connsiteX3" fmla="*/ 89434 w 99651"/>
                  <a:gd name="connsiteY3" fmla="*/ 60620 h 70649"/>
                  <a:gd name="connsiteX4" fmla="*/ 89434 w 99651"/>
                  <a:gd name="connsiteY4" fmla="*/ 58113 h 70649"/>
                  <a:gd name="connsiteX5" fmla="*/ 52174 w 99651"/>
                  <a:gd name="connsiteY5" fmla="*/ 10474 h 70649"/>
                  <a:gd name="connsiteX6" fmla="*/ 20539 w 99651"/>
                  <a:gd name="connsiteY6" fmla="*/ 10474 h 70649"/>
                  <a:gd name="connsiteX7" fmla="*/ 5832 w 99651"/>
                  <a:gd name="connsiteY7" fmla="*/ 17143 h 70649"/>
                  <a:gd name="connsiteX8" fmla="*/ 0 w 99651"/>
                  <a:gd name="connsiteY8" fmla="*/ 8919 h 70649"/>
                  <a:gd name="connsiteX9" fmla="*/ 19765 w 99651"/>
                  <a:gd name="connsiteY9" fmla="*/ 144 h 70649"/>
                  <a:gd name="connsiteX10" fmla="*/ 23481 w 99651"/>
                  <a:gd name="connsiteY10" fmla="*/ 595 h 70649"/>
                  <a:gd name="connsiteX11" fmla="*/ 49026 w 99651"/>
                  <a:gd name="connsiteY11" fmla="*/ 595 h 70649"/>
                  <a:gd name="connsiteX12" fmla="*/ 52690 w 99651"/>
                  <a:gd name="connsiteY12" fmla="*/ 144 h 70649"/>
                  <a:gd name="connsiteX13" fmla="*/ 99652 w 99651"/>
                  <a:gd name="connsiteY13" fmla="*/ 58163 h 70649"/>
                  <a:gd name="connsiteX14" fmla="*/ 99652 w 99651"/>
                  <a:gd name="connsiteY14" fmla="*/ 65635 h 70649"/>
                  <a:gd name="connsiteX15" fmla="*/ 94595 w 99651"/>
                  <a:gd name="connsiteY15" fmla="*/ 70649 h 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9651" h="70649">
                    <a:moveTo>
                      <a:pt x="94595" y="70649"/>
                    </a:moveTo>
                    <a:lnTo>
                      <a:pt x="31686" y="70649"/>
                    </a:lnTo>
                    <a:lnTo>
                      <a:pt x="31686" y="60620"/>
                    </a:lnTo>
                    <a:lnTo>
                      <a:pt x="89434" y="60620"/>
                    </a:lnTo>
                    <a:lnTo>
                      <a:pt x="89434" y="58113"/>
                    </a:lnTo>
                    <a:cubicBezTo>
                      <a:pt x="89399" y="35916"/>
                      <a:pt x="74174" y="16450"/>
                      <a:pt x="52174" y="10474"/>
                    </a:cubicBezTo>
                    <a:cubicBezTo>
                      <a:pt x="42146" y="15012"/>
                      <a:pt x="30567" y="15012"/>
                      <a:pt x="20539" y="10474"/>
                    </a:cubicBezTo>
                    <a:cubicBezTo>
                      <a:pt x="15286" y="11879"/>
                      <a:pt x="10314" y="14133"/>
                      <a:pt x="5832" y="17143"/>
                    </a:cubicBezTo>
                    <a:lnTo>
                      <a:pt x="0" y="8919"/>
                    </a:lnTo>
                    <a:cubicBezTo>
                      <a:pt x="5973" y="4832"/>
                      <a:pt x="12675" y="1856"/>
                      <a:pt x="19765" y="144"/>
                    </a:cubicBezTo>
                    <a:cubicBezTo>
                      <a:pt x="21020" y="-135"/>
                      <a:pt x="22336" y="24"/>
                      <a:pt x="23481" y="595"/>
                    </a:cubicBezTo>
                    <a:cubicBezTo>
                      <a:pt x="31450" y="4786"/>
                      <a:pt x="41057" y="4786"/>
                      <a:pt x="49026" y="595"/>
                    </a:cubicBezTo>
                    <a:cubicBezTo>
                      <a:pt x="50148" y="10"/>
                      <a:pt x="51453" y="-150"/>
                      <a:pt x="52690" y="144"/>
                    </a:cubicBezTo>
                    <a:cubicBezTo>
                      <a:pt x="80263" y="6611"/>
                      <a:pt x="99681" y="30600"/>
                      <a:pt x="99652" y="58163"/>
                    </a:cubicBezTo>
                    <a:lnTo>
                      <a:pt x="99652" y="65635"/>
                    </a:lnTo>
                    <a:cubicBezTo>
                      <a:pt x="99653" y="68366"/>
                      <a:pt x="97404" y="70595"/>
                      <a:pt x="94595" y="70649"/>
                    </a:cubicBezTo>
                    <a:close/>
                  </a:path>
                </a:pathLst>
              </a:custGeom>
              <a:solidFill>
                <a:srgbClr val="232F3E"/>
              </a:solidFill>
              <a:ln w="5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668" name="Forma libre: forma 667">
                <a:extLst>
                  <a:ext uri="{FF2B5EF4-FFF2-40B4-BE49-F238E27FC236}">
                    <a16:creationId xmlns:a16="http://schemas.microsoft.com/office/drawing/2014/main" id="{BCD997DC-DF8D-4EEF-A204-5594682AC49C}"/>
                  </a:ext>
                </a:extLst>
              </p:cNvPr>
              <p:cNvSpPr/>
              <p:nvPr/>
            </p:nvSpPr>
            <p:spPr>
              <a:xfrm>
                <a:off x="962778" y="922873"/>
                <a:ext cx="68223" cy="66293"/>
              </a:xfrm>
              <a:custGeom>
                <a:avLst/>
                <a:gdLst>
                  <a:gd name="connsiteX0" fmla="*/ 34063 w 68223"/>
                  <a:gd name="connsiteY0" fmla="*/ 66294 h 66293"/>
                  <a:gd name="connsiteX1" fmla="*/ 0 w 68223"/>
                  <a:gd name="connsiteY1" fmla="*/ 33099 h 66293"/>
                  <a:gd name="connsiteX2" fmla="*/ 34161 w 68223"/>
                  <a:gd name="connsiteY2" fmla="*/ 0 h 66293"/>
                  <a:gd name="connsiteX3" fmla="*/ 68224 w 68223"/>
                  <a:gd name="connsiteY3" fmla="*/ 33194 h 66293"/>
                  <a:gd name="connsiteX4" fmla="*/ 50474 w 68223"/>
                  <a:gd name="connsiteY4" fmla="*/ 62232 h 66293"/>
                  <a:gd name="connsiteX5" fmla="*/ 50474 w 68223"/>
                  <a:gd name="connsiteY5" fmla="*/ 62232 h 66293"/>
                  <a:gd name="connsiteX6" fmla="*/ 34063 w 68223"/>
                  <a:gd name="connsiteY6" fmla="*/ 66294 h 66293"/>
                  <a:gd name="connsiteX7" fmla="*/ 34063 w 68223"/>
                  <a:gd name="connsiteY7" fmla="*/ 10531 h 66293"/>
                  <a:gd name="connsiteX8" fmla="*/ 10272 w 68223"/>
                  <a:gd name="connsiteY8" fmla="*/ 33397 h 66293"/>
                  <a:gd name="connsiteX9" fmla="*/ 22555 w 68223"/>
                  <a:gd name="connsiteY9" fmla="*/ 53456 h 66293"/>
                  <a:gd name="connsiteX10" fmla="*/ 45571 w 68223"/>
                  <a:gd name="connsiteY10" fmla="*/ 53456 h 66293"/>
                  <a:gd name="connsiteX11" fmla="*/ 45571 w 68223"/>
                  <a:gd name="connsiteY11" fmla="*/ 53456 h 66293"/>
                  <a:gd name="connsiteX12" fmla="*/ 55181 w 68223"/>
                  <a:gd name="connsiteY12" fmla="*/ 22569 h 66293"/>
                  <a:gd name="connsiteX13" fmla="*/ 34063 w 68223"/>
                  <a:gd name="connsiteY13" fmla="*/ 10531 h 6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223" h="66293">
                    <a:moveTo>
                      <a:pt x="34063" y="66294"/>
                    </a:moveTo>
                    <a:cubicBezTo>
                      <a:pt x="15223" y="66267"/>
                      <a:pt x="-27" y="51406"/>
                      <a:pt x="0" y="33099"/>
                    </a:cubicBezTo>
                    <a:cubicBezTo>
                      <a:pt x="27" y="14793"/>
                      <a:pt x="15321" y="-26"/>
                      <a:pt x="34161" y="0"/>
                    </a:cubicBezTo>
                    <a:cubicBezTo>
                      <a:pt x="53000" y="26"/>
                      <a:pt x="68251" y="14888"/>
                      <a:pt x="68224" y="33194"/>
                    </a:cubicBezTo>
                    <a:cubicBezTo>
                      <a:pt x="68206" y="45296"/>
                      <a:pt x="61402" y="56427"/>
                      <a:pt x="50474" y="62232"/>
                    </a:cubicBezTo>
                    <a:lnTo>
                      <a:pt x="50474" y="62232"/>
                    </a:lnTo>
                    <a:cubicBezTo>
                      <a:pt x="45439" y="64896"/>
                      <a:pt x="39796" y="66293"/>
                      <a:pt x="34063" y="66294"/>
                    </a:cubicBezTo>
                    <a:close/>
                    <a:moveTo>
                      <a:pt x="34063" y="10531"/>
                    </a:moveTo>
                    <a:cubicBezTo>
                      <a:pt x="21001" y="10475"/>
                      <a:pt x="10358" y="20705"/>
                      <a:pt x="10272" y="33397"/>
                    </a:cubicBezTo>
                    <a:cubicBezTo>
                      <a:pt x="10260" y="41769"/>
                      <a:pt x="14976" y="49473"/>
                      <a:pt x="22555" y="53456"/>
                    </a:cubicBezTo>
                    <a:cubicBezTo>
                      <a:pt x="29731" y="57246"/>
                      <a:pt x="38395" y="57246"/>
                      <a:pt x="45571" y="53456"/>
                    </a:cubicBezTo>
                    <a:lnTo>
                      <a:pt x="45571" y="53456"/>
                    </a:lnTo>
                    <a:cubicBezTo>
                      <a:pt x="57002" y="47505"/>
                      <a:pt x="61305" y="33677"/>
                      <a:pt x="55181" y="22569"/>
                    </a:cubicBezTo>
                    <a:cubicBezTo>
                      <a:pt x="51022" y="15026"/>
                      <a:pt x="42869" y="10378"/>
                      <a:pt x="34063" y="10531"/>
                    </a:cubicBezTo>
                    <a:close/>
                  </a:path>
                </a:pathLst>
              </a:custGeom>
              <a:solidFill>
                <a:srgbClr val="232F3E"/>
              </a:solidFill>
              <a:ln w="5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669" name="Forma libre: forma 668">
                <a:extLst>
                  <a:ext uri="{FF2B5EF4-FFF2-40B4-BE49-F238E27FC236}">
                    <a16:creationId xmlns:a16="http://schemas.microsoft.com/office/drawing/2014/main" id="{818D8973-672D-47BA-AD00-356D5DFE97CA}"/>
                  </a:ext>
                </a:extLst>
              </p:cNvPr>
              <p:cNvSpPr/>
              <p:nvPr/>
            </p:nvSpPr>
            <p:spPr>
              <a:xfrm>
                <a:off x="851310" y="1062930"/>
                <a:ext cx="175152" cy="96032"/>
              </a:xfrm>
              <a:custGeom>
                <a:avLst/>
                <a:gdLst>
                  <a:gd name="connsiteX0" fmla="*/ 169992 w 175152"/>
                  <a:gd name="connsiteY0" fmla="*/ 96032 h 96032"/>
                  <a:gd name="connsiteX1" fmla="*/ 5161 w 175152"/>
                  <a:gd name="connsiteY1" fmla="*/ 96032 h 96032"/>
                  <a:gd name="connsiteX2" fmla="*/ 0 w 175152"/>
                  <a:gd name="connsiteY2" fmla="*/ 91017 h 96032"/>
                  <a:gd name="connsiteX3" fmla="*/ 0 w 175152"/>
                  <a:gd name="connsiteY3" fmla="*/ 80386 h 96032"/>
                  <a:gd name="connsiteX4" fmla="*/ 64715 w 175152"/>
                  <a:gd name="connsiteY4" fmla="*/ 152 h 96032"/>
                  <a:gd name="connsiteX5" fmla="*/ 68430 w 175152"/>
                  <a:gd name="connsiteY5" fmla="*/ 603 h 96032"/>
                  <a:gd name="connsiteX6" fmla="*/ 106619 w 175152"/>
                  <a:gd name="connsiteY6" fmla="*/ 603 h 96032"/>
                  <a:gd name="connsiteX7" fmla="*/ 110335 w 175152"/>
                  <a:gd name="connsiteY7" fmla="*/ 152 h 96032"/>
                  <a:gd name="connsiteX8" fmla="*/ 175152 w 175152"/>
                  <a:gd name="connsiteY8" fmla="*/ 80386 h 96032"/>
                  <a:gd name="connsiteX9" fmla="*/ 175152 w 175152"/>
                  <a:gd name="connsiteY9" fmla="*/ 91017 h 96032"/>
                  <a:gd name="connsiteX10" fmla="*/ 169992 w 175152"/>
                  <a:gd name="connsiteY10" fmla="*/ 96032 h 96032"/>
                  <a:gd name="connsiteX11" fmla="*/ 10322 w 175152"/>
                  <a:gd name="connsiteY11" fmla="*/ 86003 h 96032"/>
                  <a:gd name="connsiteX12" fmla="*/ 164831 w 175152"/>
                  <a:gd name="connsiteY12" fmla="*/ 86003 h 96032"/>
                  <a:gd name="connsiteX13" fmla="*/ 164831 w 175152"/>
                  <a:gd name="connsiteY13" fmla="*/ 80386 h 96032"/>
                  <a:gd name="connsiteX14" fmla="*/ 109716 w 175152"/>
                  <a:gd name="connsiteY14" fmla="*/ 10532 h 96032"/>
                  <a:gd name="connsiteX15" fmla="*/ 65334 w 175152"/>
                  <a:gd name="connsiteY15" fmla="*/ 10532 h 96032"/>
                  <a:gd name="connsiteX16" fmla="*/ 10322 w 175152"/>
                  <a:gd name="connsiteY16" fmla="*/ 80386 h 9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152" h="96032">
                    <a:moveTo>
                      <a:pt x="169992" y="96032"/>
                    </a:moveTo>
                    <a:lnTo>
                      <a:pt x="5161" y="96032"/>
                    </a:lnTo>
                    <a:cubicBezTo>
                      <a:pt x="2311" y="96032"/>
                      <a:pt x="0" y="93787"/>
                      <a:pt x="0" y="91017"/>
                    </a:cubicBezTo>
                    <a:lnTo>
                      <a:pt x="0" y="80386"/>
                    </a:lnTo>
                    <a:cubicBezTo>
                      <a:pt x="-107" y="42321"/>
                      <a:pt x="26651" y="9147"/>
                      <a:pt x="64715" y="152"/>
                    </a:cubicBezTo>
                    <a:cubicBezTo>
                      <a:pt x="65968" y="-155"/>
                      <a:pt x="67294" y="6"/>
                      <a:pt x="68430" y="603"/>
                    </a:cubicBezTo>
                    <a:cubicBezTo>
                      <a:pt x="80362" y="6799"/>
                      <a:pt x="94688" y="6799"/>
                      <a:pt x="106619" y="603"/>
                    </a:cubicBezTo>
                    <a:cubicBezTo>
                      <a:pt x="107756" y="6"/>
                      <a:pt x="109082" y="-155"/>
                      <a:pt x="110335" y="152"/>
                    </a:cubicBezTo>
                    <a:cubicBezTo>
                      <a:pt x="148451" y="9091"/>
                      <a:pt x="175267" y="42286"/>
                      <a:pt x="175152" y="80386"/>
                    </a:cubicBezTo>
                    <a:lnTo>
                      <a:pt x="175152" y="91017"/>
                    </a:lnTo>
                    <a:cubicBezTo>
                      <a:pt x="175152" y="93787"/>
                      <a:pt x="172842" y="96032"/>
                      <a:pt x="169992" y="96032"/>
                    </a:cubicBezTo>
                    <a:close/>
                    <a:moveTo>
                      <a:pt x="10322" y="86003"/>
                    </a:moveTo>
                    <a:lnTo>
                      <a:pt x="164831" y="86003"/>
                    </a:lnTo>
                    <a:lnTo>
                      <a:pt x="164831" y="80386"/>
                    </a:lnTo>
                    <a:cubicBezTo>
                      <a:pt x="164821" y="47673"/>
                      <a:pt x="142225" y="19034"/>
                      <a:pt x="109716" y="10532"/>
                    </a:cubicBezTo>
                    <a:cubicBezTo>
                      <a:pt x="95699" y="17124"/>
                      <a:pt x="79350" y="17124"/>
                      <a:pt x="65334" y="10532"/>
                    </a:cubicBezTo>
                    <a:cubicBezTo>
                      <a:pt x="32865" y="19072"/>
                      <a:pt x="10319" y="47701"/>
                      <a:pt x="10322" y="80386"/>
                    </a:cubicBezTo>
                    <a:close/>
                  </a:path>
                </a:pathLst>
              </a:custGeom>
              <a:solidFill>
                <a:srgbClr val="232F3E"/>
              </a:solidFill>
              <a:ln w="5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670" name="Forma libre: forma 669">
                <a:extLst>
                  <a:ext uri="{FF2B5EF4-FFF2-40B4-BE49-F238E27FC236}">
                    <a16:creationId xmlns:a16="http://schemas.microsoft.com/office/drawing/2014/main" id="{0C8AA66A-1C47-451B-ACF0-4850969B0B80}"/>
                  </a:ext>
                </a:extLst>
              </p:cNvPr>
              <p:cNvSpPr/>
              <p:nvPr/>
            </p:nvSpPr>
            <p:spPr>
              <a:xfrm>
                <a:off x="892510" y="987964"/>
                <a:ext cx="92909" cy="90262"/>
              </a:xfrm>
              <a:custGeom>
                <a:avLst/>
                <a:gdLst>
                  <a:gd name="connsiteX0" fmla="*/ 46532 w 92909"/>
                  <a:gd name="connsiteY0" fmla="*/ 90263 h 90262"/>
                  <a:gd name="connsiteX1" fmla="*/ 24186 w 92909"/>
                  <a:gd name="connsiteY1" fmla="*/ 84747 h 90262"/>
                  <a:gd name="connsiteX2" fmla="*/ 5695 w 92909"/>
                  <a:gd name="connsiteY2" fmla="*/ 23502 h 90262"/>
                  <a:gd name="connsiteX3" fmla="*/ 68723 w 92909"/>
                  <a:gd name="connsiteY3" fmla="*/ 5534 h 90262"/>
                  <a:gd name="connsiteX4" fmla="*/ 87214 w 92909"/>
                  <a:gd name="connsiteY4" fmla="*/ 66778 h 90262"/>
                  <a:gd name="connsiteX5" fmla="*/ 68723 w 92909"/>
                  <a:gd name="connsiteY5" fmla="*/ 84747 h 90262"/>
                  <a:gd name="connsiteX6" fmla="*/ 68723 w 92909"/>
                  <a:gd name="connsiteY6" fmla="*/ 84747 h 90262"/>
                  <a:gd name="connsiteX7" fmla="*/ 46532 w 92909"/>
                  <a:gd name="connsiteY7" fmla="*/ 90263 h 90262"/>
                  <a:gd name="connsiteX8" fmla="*/ 46532 w 92909"/>
                  <a:gd name="connsiteY8" fmla="*/ 11282 h 90262"/>
                  <a:gd name="connsiteX9" fmla="*/ 10673 w 92909"/>
                  <a:gd name="connsiteY9" fmla="*/ 45334 h 90262"/>
                  <a:gd name="connsiteX10" fmla="*/ 29141 w 92909"/>
                  <a:gd name="connsiteY10" fmla="*/ 75971 h 90262"/>
                  <a:gd name="connsiteX11" fmla="*/ 63768 w 92909"/>
                  <a:gd name="connsiteY11" fmla="*/ 75971 h 90262"/>
                  <a:gd name="connsiteX12" fmla="*/ 63768 w 92909"/>
                  <a:gd name="connsiteY12" fmla="*/ 75971 h 90262"/>
                  <a:gd name="connsiteX13" fmla="*/ 78163 w 92909"/>
                  <a:gd name="connsiteY13" fmla="*/ 29376 h 90262"/>
                  <a:gd name="connsiteX14" fmla="*/ 46532 w 92909"/>
                  <a:gd name="connsiteY14" fmla="*/ 11282 h 9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2909" h="90262">
                    <a:moveTo>
                      <a:pt x="46532" y="90263"/>
                    </a:moveTo>
                    <a:cubicBezTo>
                      <a:pt x="38725" y="90278"/>
                      <a:pt x="31039" y="88381"/>
                      <a:pt x="24186" y="84747"/>
                    </a:cubicBezTo>
                    <a:cubicBezTo>
                      <a:pt x="1676" y="72796"/>
                      <a:pt x="-6603" y="45376"/>
                      <a:pt x="5695" y="23502"/>
                    </a:cubicBezTo>
                    <a:cubicBezTo>
                      <a:pt x="17993" y="1628"/>
                      <a:pt x="46212" y="-6417"/>
                      <a:pt x="68723" y="5534"/>
                    </a:cubicBezTo>
                    <a:cubicBezTo>
                      <a:pt x="91234" y="17484"/>
                      <a:pt x="99512" y="44904"/>
                      <a:pt x="87214" y="66778"/>
                    </a:cubicBezTo>
                    <a:cubicBezTo>
                      <a:pt x="82948" y="74365"/>
                      <a:pt x="76530" y="80602"/>
                      <a:pt x="68723" y="84747"/>
                    </a:cubicBezTo>
                    <a:lnTo>
                      <a:pt x="68723" y="84747"/>
                    </a:lnTo>
                    <a:cubicBezTo>
                      <a:pt x="61916" y="88357"/>
                      <a:pt x="54287" y="90253"/>
                      <a:pt x="46532" y="90263"/>
                    </a:cubicBezTo>
                    <a:close/>
                    <a:moveTo>
                      <a:pt x="46532" y="11282"/>
                    </a:moveTo>
                    <a:cubicBezTo>
                      <a:pt x="26953" y="11063"/>
                      <a:pt x="10898" y="26309"/>
                      <a:pt x="10673" y="45334"/>
                    </a:cubicBezTo>
                    <a:cubicBezTo>
                      <a:pt x="10522" y="58080"/>
                      <a:pt x="17626" y="69865"/>
                      <a:pt x="29141" y="75971"/>
                    </a:cubicBezTo>
                    <a:cubicBezTo>
                      <a:pt x="39953" y="81614"/>
                      <a:pt x="52956" y="81614"/>
                      <a:pt x="63768" y="75971"/>
                    </a:cubicBezTo>
                    <a:lnTo>
                      <a:pt x="63768" y="75971"/>
                    </a:lnTo>
                    <a:cubicBezTo>
                      <a:pt x="80985" y="66966"/>
                      <a:pt x="87430" y="46105"/>
                      <a:pt x="78163" y="29376"/>
                    </a:cubicBezTo>
                    <a:cubicBezTo>
                      <a:pt x="71911" y="18089"/>
                      <a:pt x="59721" y="11116"/>
                      <a:pt x="46532" y="11282"/>
                    </a:cubicBezTo>
                    <a:close/>
                  </a:path>
                </a:pathLst>
              </a:custGeom>
              <a:solidFill>
                <a:srgbClr val="232F3E"/>
              </a:solidFill>
              <a:ln w="5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</p:grpSp>
      </p:grpSp>
      <p:grpSp>
        <p:nvGrpSpPr>
          <p:cNvPr id="673" name="Grupo 672">
            <a:extLst>
              <a:ext uri="{FF2B5EF4-FFF2-40B4-BE49-F238E27FC236}">
                <a16:creationId xmlns:a16="http://schemas.microsoft.com/office/drawing/2014/main" id="{64E583BF-959D-4FC1-8003-6BF3C496CDAA}"/>
              </a:ext>
            </a:extLst>
          </p:cNvPr>
          <p:cNvGrpSpPr/>
          <p:nvPr/>
        </p:nvGrpSpPr>
        <p:grpSpPr>
          <a:xfrm>
            <a:off x="2104816" y="560681"/>
            <a:ext cx="119632" cy="122424"/>
            <a:chOff x="2238983" y="628489"/>
            <a:chExt cx="119632" cy="122424"/>
          </a:xfrm>
        </p:grpSpPr>
        <p:sp>
          <p:nvSpPr>
            <p:cNvPr id="671" name="Forma libre: forma 670">
              <a:extLst>
                <a:ext uri="{FF2B5EF4-FFF2-40B4-BE49-F238E27FC236}">
                  <a16:creationId xmlns:a16="http://schemas.microsoft.com/office/drawing/2014/main" id="{70F0227C-1B72-429D-9E48-FEE010158C3B}"/>
                </a:ext>
              </a:extLst>
            </p:cNvPr>
            <p:cNvSpPr/>
            <p:nvPr/>
          </p:nvSpPr>
          <p:spPr>
            <a:xfrm flipH="1">
              <a:off x="2238983" y="685322"/>
              <a:ext cx="119632" cy="65591"/>
            </a:xfrm>
            <a:custGeom>
              <a:avLst/>
              <a:gdLst>
                <a:gd name="connsiteX0" fmla="*/ 169992 w 175152"/>
                <a:gd name="connsiteY0" fmla="*/ 96032 h 96032"/>
                <a:gd name="connsiteX1" fmla="*/ 5161 w 175152"/>
                <a:gd name="connsiteY1" fmla="*/ 96032 h 96032"/>
                <a:gd name="connsiteX2" fmla="*/ 0 w 175152"/>
                <a:gd name="connsiteY2" fmla="*/ 91017 h 96032"/>
                <a:gd name="connsiteX3" fmla="*/ 0 w 175152"/>
                <a:gd name="connsiteY3" fmla="*/ 80386 h 96032"/>
                <a:gd name="connsiteX4" fmla="*/ 64715 w 175152"/>
                <a:gd name="connsiteY4" fmla="*/ 152 h 96032"/>
                <a:gd name="connsiteX5" fmla="*/ 68430 w 175152"/>
                <a:gd name="connsiteY5" fmla="*/ 603 h 96032"/>
                <a:gd name="connsiteX6" fmla="*/ 106619 w 175152"/>
                <a:gd name="connsiteY6" fmla="*/ 603 h 96032"/>
                <a:gd name="connsiteX7" fmla="*/ 110335 w 175152"/>
                <a:gd name="connsiteY7" fmla="*/ 152 h 96032"/>
                <a:gd name="connsiteX8" fmla="*/ 175152 w 175152"/>
                <a:gd name="connsiteY8" fmla="*/ 80386 h 96032"/>
                <a:gd name="connsiteX9" fmla="*/ 175152 w 175152"/>
                <a:gd name="connsiteY9" fmla="*/ 91017 h 96032"/>
                <a:gd name="connsiteX10" fmla="*/ 169992 w 175152"/>
                <a:gd name="connsiteY10" fmla="*/ 96032 h 96032"/>
                <a:gd name="connsiteX11" fmla="*/ 10322 w 175152"/>
                <a:gd name="connsiteY11" fmla="*/ 86003 h 96032"/>
                <a:gd name="connsiteX12" fmla="*/ 164831 w 175152"/>
                <a:gd name="connsiteY12" fmla="*/ 86003 h 96032"/>
                <a:gd name="connsiteX13" fmla="*/ 164831 w 175152"/>
                <a:gd name="connsiteY13" fmla="*/ 80386 h 96032"/>
                <a:gd name="connsiteX14" fmla="*/ 109716 w 175152"/>
                <a:gd name="connsiteY14" fmla="*/ 10532 h 96032"/>
                <a:gd name="connsiteX15" fmla="*/ 65334 w 175152"/>
                <a:gd name="connsiteY15" fmla="*/ 10532 h 96032"/>
                <a:gd name="connsiteX16" fmla="*/ 10322 w 175152"/>
                <a:gd name="connsiteY16" fmla="*/ 80386 h 9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5152" h="96032">
                  <a:moveTo>
                    <a:pt x="169992" y="96032"/>
                  </a:moveTo>
                  <a:lnTo>
                    <a:pt x="5161" y="96032"/>
                  </a:lnTo>
                  <a:cubicBezTo>
                    <a:pt x="2311" y="96032"/>
                    <a:pt x="0" y="93787"/>
                    <a:pt x="0" y="91017"/>
                  </a:cubicBezTo>
                  <a:lnTo>
                    <a:pt x="0" y="80386"/>
                  </a:lnTo>
                  <a:cubicBezTo>
                    <a:pt x="-107" y="42321"/>
                    <a:pt x="26651" y="9147"/>
                    <a:pt x="64715" y="152"/>
                  </a:cubicBezTo>
                  <a:cubicBezTo>
                    <a:pt x="65968" y="-155"/>
                    <a:pt x="67294" y="6"/>
                    <a:pt x="68430" y="603"/>
                  </a:cubicBezTo>
                  <a:cubicBezTo>
                    <a:pt x="80362" y="6799"/>
                    <a:pt x="94688" y="6799"/>
                    <a:pt x="106619" y="603"/>
                  </a:cubicBezTo>
                  <a:cubicBezTo>
                    <a:pt x="107756" y="6"/>
                    <a:pt x="109082" y="-155"/>
                    <a:pt x="110335" y="152"/>
                  </a:cubicBezTo>
                  <a:cubicBezTo>
                    <a:pt x="148451" y="9091"/>
                    <a:pt x="175267" y="42286"/>
                    <a:pt x="175152" y="80386"/>
                  </a:cubicBezTo>
                  <a:lnTo>
                    <a:pt x="175152" y="91017"/>
                  </a:lnTo>
                  <a:cubicBezTo>
                    <a:pt x="175152" y="93787"/>
                    <a:pt x="172842" y="96032"/>
                    <a:pt x="169992" y="96032"/>
                  </a:cubicBezTo>
                  <a:close/>
                  <a:moveTo>
                    <a:pt x="10322" y="86003"/>
                  </a:moveTo>
                  <a:lnTo>
                    <a:pt x="164831" y="86003"/>
                  </a:lnTo>
                  <a:lnTo>
                    <a:pt x="164831" y="80386"/>
                  </a:lnTo>
                  <a:cubicBezTo>
                    <a:pt x="164821" y="47673"/>
                    <a:pt x="142225" y="19034"/>
                    <a:pt x="109716" y="10532"/>
                  </a:cubicBezTo>
                  <a:cubicBezTo>
                    <a:pt x="95699" y="17124"/>
                    <a:pt x="79350" y="17124"/>
                    <a:pt x="65334" y="10532"/>
                  </a:cubicBezTo>
                  <a:cubicBezTo>
                    <a:pt x="32865" y="19072"/>
                    <a:pt x="10319" y="47701"/>
                    <a:pt x="10322" y="80386"/>
                  </a:cubicBezTo>
                  <a:close/>
                </a:path>
              </a:pathLst>
            </a:custGeom>
            <a:solidFill>
              <a:srgbClr val="232F3E"/>
            </a:solidFill>
            <a:ln w="3175" cap="flat">
              <a:solidFill>
                <a:srgbClr val="C80E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72" name="Forma libre: forma 671">
              <a:extLst>
                <a:ext uri="{FF2B5EF4-FFF2-40B4-BE49-F238E27FC236}">
                  <a16:creationId xmlns:a16="http://schemas.microsoft.com/office/drawing/2014/main" id="{DEA5FBBB-88CB-4B85-8D61-63A28E6A9A22}"/>
                </a:ext>
              </a:extLst>
            </p:cNvPr>
            <p:cNvSpPr/>
            <p:nvPr/>
          </p:nvSpPr>
          <p:spPr>
            <a:xfrm flipH="1">
              <a:off x="2264610" y="628489"/>
              <a:ext cx="63459" cy="61650"/>
            </a:xfrm>
            <a:custGeom>
              <a:avLst/>
              <a:gdLst>
                <a:gd name="connsiteX0" fmla="*/ 46532 w 92909"/>
                <a:gd name="connsiteY0" fmla="*/ 90263 h 90262"/>
                <a:gd name="connsiteX1" fmla="*/ 24186 w 92909"/>
                <a:gd name="connsiteY1" fmla="*/ 84747 h 90262"/>
                <a:gd name="connsiteX2" fmla="*/ 5695 w 92909"/>
                <a:gd name="connsiteY2" fmla="*/ 23502 h 90262"/>
                <a:gd name="connsiteX3" fmla="*/ 68723 w 92909"/>
                <a:gd name="connsiteY3" fmla="*/ 5534 h 90262"/>
                <a:gd name="connsiteX4" fmla="*/ 87214 w 92909"/>
                <a:gd name="connsiteY4" fmla="*/ 66778 h 90262"/>
                <a:gd name="connsiteX5" fmla="*/ 68723 w 92909"/>
                <a:gd name="connsiteY5" fmla="*/ 84747 h 90262"/>
                <a:gd name="connsiteX6" fmla="*/ 68723 w 92909"/>
                <a:gd name="connsiteY6" fmla="*/ 84747 h 90262"/>
                <a:gd name="connsiteX7" fmla="*/ 46532 w 92909"/>
                <a:gd name="connsiteY7" fmla="*/ 90263 h 90262"/>
                <a:gd name="connsiteX8" fmla="*/ 46532 w 92909"/>
                <a:gd name="connsiteY8" fmla="*/ 11282 h 90262"/>
                <a:gd name="connsiteX9" fmla="*/ 10673 w 92909"/>
                <a:gd name="connsiteY9" fmla="*/ 45334 h 90262"/>
                <a:gd name="connsiteX10" fmla="*/ 29141 w 92909"/>
                <a:gd name="connsiteY10" fmla="*/ 75971 h 90262"/>
                <a:gd name="connsiteX11" fmla="*/ 63768 w 92909"/>
                <a:gd name="connsiteY11" fmla="*/ 75971 h 90262"/>
                <a:gd name="connsiteX12" fmla="*/ 63768 w 92909"/>
                <a:gd name="connsiteY12" fmla="*/ 75971 h 90262"/>
                <a:gd name="connsiteX13" fmla="*/ 78163 w 92909"/>
                <a:gd name="connsiteY13" fmla="*/ 29376 h 90262"/>
                <a:gd name="connsiteX14" fmla="*/ 46532 w 92909"/>
                <a:gd name="connsiteY14" fmla="*/ 11282 h 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909" h="90262">
                  <a:moveTo>
                    <a:pt x="46532" y="90263"/>
                  </a:moveTo>
                  <a:cubicBezTo>
                    <a:pt x="38725" y="90278"/>
                    <a:pt x="31039" y="88381"/>
                    <a:pt x="24186" y="84747"/>
                  </a:cubicBezTo>
                  <a:cubicBezTo>
                    <a:pt x="1676" y="72796"/>
                    <a:pt x="-6603" y="45376"/>
                    <a:pt x="5695" y="23502"/>
                  </a:cubicBezTo>
                  <a:cubicBezTo>
                    <a:pt x="17993" y="1628"/>
                    <a:pt x="46212" y="-6417"/>
                    <a:pt x="68723" y="5534"/>
                  </a:cubicBezTo>
                  <a:cubicBezTo>
                    <a:pt x="91234" y="17484"/>
                    <a:pt x="99512" y="44904"/>
                    <a:pt x="87214" y="66778"/>
                  </a:cubicBezTo>
                  <a:cubicBezTo>
                    <a:pt x="82948" y="74365"/>
                    <a:pt x="76530" y="80602"/>
                    <a:pt x="68723" y="84747"/>
                  </a:cubicBezTo>
                  <a:lnTo>
                    <a:pt x="68723" y="84747"/>
                  </a:lnTo>
                  <a:cubicBezTo>
                    <a:pt x="61916" y="88357"/>
                    <a:pt x="54287" y="90253"/>
                    <a:pt x="46532" y="90263"/>
                  </a:cubicBezTo>
                  <a:close/>
                  <a:moveTo>
                    <a:pt x="46532" y="11282"/>
                  </a:moveTo>
                  <a:cubicBezTo>
                    <a:pt x="26953" y="11063"/>
                    <a:pt x="10898" y="26309"/>
                    <a:pt x="10673" y="45334"/>
                  </a:cubicBezTo>
                  <a:cubicBezTo>
                    <a:pt x="10522" y="58080"/>
                    <a:pt x="17626" y="69865"/>
                    <a:pt x="29141" y="75971"/>
                  </a:cubicBezTo>
                  <a:cubicBezTo>
                    <a:pt x="39953" y="81614"/>
                    <a:pt x="52956" y="81614"/>
                    <a:pt x="63768" y="75971"/>
                  </a:cubicBezTo>
                  <a:lnTo>
                    <a:pt x="63768" y="75971"/>
                  </a:lnTo>
                  <a:cubicBezTo>
                    <a:pt x="80985" y="66966"/>
                    <a:pt x="87430" y="46105"/>
                    <a:pt x="78163" y="29376"/>
                  </a:cubicBezTo>
                  <a:cubicBezTo>
                    <a:pt x="71911" y="18089"/>
                    <a:pt x="59721" y="11116"/>
                    <a:pt x="46532" y="11282"/>
                  </a:cubicBezTo>
                  <a:close/>
                </a:path>
              </a:pathLst>
            </a:custGeom>
            <a:solidFill>
              <a:srgbClr val="232F3E"/>
            </a:solidFill>
            <a:ln w="3175" cap="flat">
              <a:solidFill>
                <a:srgbClr val="C80E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</p:grpSp>
      <p:pic>
        <p:nvPicPr>
          <p:cNvPr id="676" name="Imagen 675">
            <a:extLst>
              <a:ext uri="{FF2B5EF4-FFF2-40B4-BE49-F238E27FC236}">
                <a16:creationId xmlns:a16="http://schemas.microsoft.com/office/drawing/2014/main" id="{AE011A5E-C33C-41A9-B0BE-C3D79CD03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475" y="5486770"/>
            <a:ext cx="209220" cy="135209"/>
          </a:xfrm>
          <a:prstGeom prst="rect">
            <a:avLst/>
          </a:prstGeom>
        </p:spPr>
      </p:pic>
      <p:cxnSp>
        <p:nvCxnSpPr>
          <p:cNvPr id="681" name="Conector recto de flecha 680">
            <a:extLst>
              <a:ext uri="{FF2B5EF4-FFF2-40B4-BE49-F238E27FC236}">
                <a16:creationId xmlns:a16="http://schemas.microsoft.com/office/drawing/2014/main" id="{43FA9CF7-710C-406A-82B6-7AAAAE2641C0}"/>
              </a:ext>
            </a:extLst>
          </p:cNvPr>
          <p:cNvCxnSpPr>
            <a:cxnSpLocks/>
            <a:stCxn id="572" idx="3"/>
            <a:endCxn id="676" idx="1"/>
          </p:cNvCxnSpPr>
          <p:nvPr/>
        </p:nvCxnSpPr>
        <p:spPr>
          <a:xfrm flipV="1">
            <a:off x="4855487" y="5554375"/>
            <a:ext cx="333988" cy="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5D168A3B-B902-48EB-B4A0-F509E365941F}"/>
              </a:ext>
            </a:extLst>
          </p:cNvPr>
          <p:cNvSpPr/>
          <p:nvPr/>
        </p:nvSpPr>
        <p:spPr>
          <a:xfrm>
            <a:off x="5562357" y="4855699"/>
            <a:ext cx="872005" cy="7075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Sterling B2B </a:t>
            </a:r>
            <a:r>
              <a:rPr lang="es-MX" sz="800" dirty="0" err="1"/>
              <a:t>Filegateway</a:t>
            </a:r>
            <a:endParaRPr lang="es-MX" sz="800" dirty="0"/>
          </a:p>
          <a:p>
            <a:pPr algn="ctr"/>
            <a:r>
              <a:rPr lang="es-MX" sz="800" dirty="0"/>
              <a:t>Control Center</a:t>
            </a:r>
          </a:p>
          <a:p>
            <a:pPr algn="ctr"/>
            <a:r>
              <a:rPr lang="en-US" sz="800" dirty="0"/>
              <a:t>Devsterling.com</a:t>
            </a:r>
          </a:p>
          <a:p>
            <a:pPr algn="ctr"/>
            <a:r>
              <a:rPr lang="en-US" sz="800" dirty="0"/>
              <a:t>192.168.137.2</a:t>
            </a:r>
            <a:endParaRPr lang="es-MX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4" name="CuadroTexto 683">
            <a:extLst>
              <a:ext uri="{FF2B5EF4-FFF2-40B4-BE49-F238E27FC236}">
                <a16:creationId xmlns:a16="http://schemas.microsoft.com/office/drawing/2014/main" id="{D622E732-7C5E-4A11-B63E-A764324B01A8}"/>
              </a:ext>
            </a:extLst>
          </p:cNvPr>
          <p:cNvSpPr txBox="1"/>
          <p:nvPr/>
        </p:nvSpPr>
        <p:spPr>
          <a:xfrm>
            <a:off x="4330072" y="4970741"/>
            <a:ext cx="60472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CMDLIN2</a:t>
            </a:r>
            <a:endParaRPr lang="es-CO" dirty="0"/>
          </a:p>
        </p:txBody>
      </p:sp>
      <p:pic>
        <p:nvPicPr>
          <p:cNvPr id="685" name="Imagen 684">
            <a:extLst>
              <a:ext uri="{FF2B5EF4-FFF2-40B4-BE49-F238E27FC236}">
                <a16:creationId xmlns:a16="http://schemas.microsoft.com/office/drawing/2014/main" id="{45AECDDB-9658-4620-9CB6-65FA3AC94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604" y="5011998"/>
            <a:ext cx="209220" cy="135209"/>
          </a:xfrm>
          <a:prstGeom prst="rect">
            <a:avLst/>
          </a:prstGeom>
        </p:spPr>
      </p:pic>
      <p:cxnSp>
        <p:nvCxnSpPr>
          <p:cNvPr id="686" name="Conector recto de flecha 685">
            <a:extLst>
              <a:ext uri="{FF2B5EF4-FFF2-40B4-BE49-F238E27FC236}">
                <a16:creationId xmlns:a16="http://schemas.microsoft.com/office/drawing/2014/main" id="{1ED6CFFA-7D81-4108-8C39-D8AF713ED68D}"/>
              </a:ext>
            </a:extLst>
          </p:cNvPr>
          <p:cNvCxnSpPr>
            <a:cxnSpLocks/>
            <a:stCxn id="684" idx="3"/>
            <a:endCxn id="685" idx="1"/>
          </p:cNvCxnSpPr>
          <p:nvPr/>
        </p:nvCxnSpPr>
        <p:spPr>
          <a:xfrm>
            <a:off x="4934792" y="5078463"/>
            <a:ext cx="253812" cy="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ector angular 113">
            <a:extLst>
              <a:ext uri="{FF2B5EF4-FFF2-40B4-BE49-F238E27FC236}">
                <a16:creationId xmlns:a16="http://schemas.microsoft.com/office/drawing/2014/main" id="{6EB757A0-7255-4CE5-A40D-A0A711C8F3EB}"/>
              </a:ext>
            </a:extLst>
          </p:cNvPr>
          <p:cNvCxnSpPr>
            <a:cxnSpLocks/>
            <a:stCxn id="685" idx="3"/>
            <a:endCxn id="441" idx="1"/>
          </p:cNvCxnSpPr>
          <p:nvPr/>
        </p:nvCxnSpPr>
        <p:spPr>
          <a:xfrm flipV="1">
            <a:off x="5397824" y="4462653"/>
            <a:ext cx="219485" cy="616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CuadroTexto 711">
            <a:extLst>
              <a:ext uri="{FF2B5EF4-FFF2-40B4-BE49-F238E27FC236}">
                <a16:creationId xmlns:a16="http://schemas.microsoft.com/office/drawing/2014/main" id="{559ED25F-63F3-4ADE-B3DD-DB7E0F553456}"/>
              </a:ext>
            </a:extLst>
          </p:cNvPr>
          <p:cNvSpPr txBox="1"/>
          <p:nvPr/>
        </p:nvSpPr>
        <p:spPr>
          <a:xfrm>
            <a:off x="6973425" y="1066200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get</a:t>
            </a:r>
          </a:p>
          <a:p>
            <a:r>
              <a:rPr lang="en-US" sz="600" dirty="0"/>
              <a:t>put</a:t>
            </a:r>
            <a:endParaRPr lang="es-CO" sz="600" dirty="0"/>
          </a:p>
        </p:txBody>
      </p:sp>
      <p:pic>
        <p:nvPicPr>
          <p:cNvPr id="721" name="Imagen 720">
            <a:extLst>
              <a:ext uri="{FF2B5EF4-FFF2-40B4-BE49-F238E27FC236}">
                <a16:creationId xmlns:a16="http://schemas.microsoft.com/office/drawing/2014/main" id="{70C356E6-F117-45AC-AF4E-09F0A91B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77" y="1490118"/>
            <a:ext cx="150492" cy="147385"/>
          </a:xfrm>
          <a:prstGeom prst="rect">
            <a:avLst/>
          </a:prstGeom>
        </p:spPr>
      </p:pic>
      <p:pic>
        <p:nvPicPr>
          <p:cNvPr id="722" name="Imagen 721">
            <a:extLst>
              <a:ext uri="{FF2B5EF4-FFF2-40B4-BE49-F238E27FC236}">
                <a16:creationId xmlns:a16="http://schemas.microsoft.com/office/drawing/2014/main" id="{3D5BBEDF-1CB5-4B87-9FAF-50959E57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025" y="1773515"/>
            <a:ext cx="150492" cy="147385"/>
          </a:xfrm>
          <a:prstGeom prst="rect">
            <a:avLst/>
          </a:prstGeom>
        </p:spPr>
      </p:pic>
      <p:pic>
        <p:nvPicPr>
          <p:cNvPr id="723" name="Imagen 722">
            <a:extLst>
              <a:ext uri="{FF2B5EF4-FFF2-40B4-BE49-F238E27FC236}">
                <a16:creationId xmlns:a16="http://schemas.microsoft.com/office/drawing/2014/main" id="{ACB56B20-A632-44EE-8F18-6360BE9B8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063" y="2021782"/>
            <a:ext cx="150492" cy="147385"/>
          </a:xfrm>
          <a:prstGeom prst="rect">
            <a:avLst/>
          </a:prstGeom>
        </p:spPr>
      </p:pic>
      <p:pic>
        <p:nvPicPr>
          <p:cNvPr id="729" name="Imagen 728">
            <a:extLst>
              <a:ext uri="{FF2B5EF4-FFF2-40B4-BE49-F238E27FC236}">
                <a16:creationId xmlns:a16="http://schemas.microsoft.com/office/drawing/2014/main" id="{30F3A1B5-83F4-49A1-86D9-63EE297A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251" y="992508"/>
            <a:ext cx="150492" cy="147385"/>
          </a:xfrm>
          <a:prstGeom prst="rect">
            <a:avLst/>
          </a:prstGeom>
        </p:spPr>
      </p:pic>
      <p:sp>
        <p:nvSpPr>
          <p:cNvPr id="144" name="CuadroTexto 143">
            <a:extLst>
              <a:ext uri="{FF2B5EF4-FFF2-40B4-BE49-F238E27FC236}">
                <a16:creationId xmlns:a16="http://schemas.microsoft.com/office/drawing/2014/main" id="{CE3D7A94-20A9-4FB2-A9A0-658A3414FE58}"/>
              </a:ext>
            </a:extLst>
          </p:cNvPr>
          <p:cNvSpPr txBox="1"/>
          <p:nvPr/>
        </p:nvSpPr>
        <p:spPr>
          <a:xfrm>
            <a:off x="10299313" y="711154"/>
            <a:ext cx="45944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1363</a:t>
            </a:r>
            <a:endParaRPr lang="es-CO" dirty="0"/>
          </a:p>
        </p:txBody>
      </p:sp>
      <p:cxnSp>
        <p:nvCxnSpPr>
          <p:cNvPr id="741" name="Conector angular 90">
            <a:extLst>
              <a:ext uri="{FF2B5EF4-FFF2-40B4-BE49-F238E27FC236}">
                <a16:creationId xmlns:a16="http://schemas.microsoft.com/office/drawing/2014/main" id="{DE5A577B-AB1F-44DA-8D6F-8CD91F53AEF9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rot="5400000">
            <a:off x="8066914" y="87919"/>
            <a:ext cx="1358425" cy="3542352"/>
          </a:xfrm>
          <a:prstGeom prst="bentConnector3">
            <a:avLst>
              <a:gd name="adj1" fmla="val 1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CuadroTexto 746">
            <a:extLst>
              <a:ext uri="{FF2B5EF4-FFF2-40B4-BE49-F238E27FC236}">
                <a16:creationId xmlns:a16="http://schemas.microsoft.com/office/drawing/2014/main" id="{DA2D99FA-0613-4075-B83E-20CD43CD10C2}"/>
              </a:ext>
            </a:extLst>
          </p:cNvPr>
          <p:cNvSpPr txBox="1"/>
          <p:nvPr/>
        </p:nvSpPr>
        <p:spPr>
          <a:xfrm>
            <a:off x="4733415" y="1741570"/>
            <a:ext cx="45944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1414</a:t>
            </a:r>
            <a:endParaRPr lang="es-CO" dirty="0"/>
          </a:p>
        </p:txBody>
      </p:sp>
      <p:sp>
        <p:nvSpPr>
          <p:cNvPr id="749" name="CuadroTexto 748">
            <a:extLst>
              <a:ext uri="{FF2B5EF4-FFF2-40B4-BE49-F238E27FC236}">
                <a16:creationId xmlns:a16="http://schemas.microsoft.com/office/drawing/2014/main" id="{285347C5-BE73-4F10-A7F2-915C36635A89}"/>
              </a:ext>
            </a:extLst>
          </p:cNvPr>
          <p:cNvSpPr txBox="1"/>
          <p:nvPr/>
        </p:nvSpPr>
        <p:spPr>
          <a:xfrm>
            <a:off x="4731535" y="2276332"/>
            <a:ext cx="45944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1414</a:t>
            </a:r>
            <a:endParaRPr lang="es-CO" dirty="0"/>
          </a:p>
        </p:txBody>
      </p:sp>
      <p:sp>
        <p:nvSpPr>
          <p:cNvPr id="750" name="CuadroTexto 749">
            <a:extLst>
              <a:ext uri="{FF2B5EF4-FFF2-40B4-BE49-F238E27FC236}">
                <a16:creationId xmlns:a16="http://schemas.microsoft.com/office/drawing/2014/main" id="{BCB7F3C0-084E-4135-A377-0C41942F984E}"/>
              </a:ext>
            </a:extLst>
          </p:cNvPr>
          <p:cNvSpPr txBox="1"/>
          <p:nvPr/>
        </p:nvSpPr>
        <p:spPr>
          <a:xfrm>
            <a:off x="6024974" y="2279606"/>
            <a:ext cx="45944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1363</a:t>
            </a:r>
            <a:endParaRPr lang="es-CO" dirty="0"/>
          </a:p>
        </p:txBody>
      </p:sp>
      <p:sp>
        <p:nvSpPr>
          <p:cNvPr id="751" name="CuadroTexto 750">
            <a:extLst>
              <a:ext uri="{FF2B5EF4-FFF2-40B4-BE49-F238E27FC236}">
                <a16:creationId xmlns:a16="http://schemas.microsoft.com/office/drawing/2014/main" id="{1320110C-4090-457B-9C91-ED3980849C5E}"/>
              </a:ext>
            </a:extLst>
          </p:cNvPr>
          <p:cNvSpPr txBox="1"/>
          <p:nvPr/>
        </p:nvSpPr>
        <p:spPr>
          <a:xfrm>
            <a:off x="5551096" y="3561379"/>
            <a:ext cx="45944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50041</a:t>
            </a:r>
            <a:endParaRPr lang="es-CO" dirty="0"/>
          </a:p>
        </p:txBody>
      </p:sp>
      <p:sp>
        <p:nvSpPr>
          <p:cNvPr id="752" name="CuadroTexto 751">
            <a:extLst>
              <a:ext uri="{FF2B5EF4-FFF2-40B4-BE49-F238E27FC236}">
                <a16:creationId xmlns:a16="http://schemas.microsoft.com/office/drawing/2014/main" id="{DD8D4F72-4D21-40BE-8B2E-20AC64AA1B13}"/>
              </a:ext>
            </a:extLst>
          </p:cNvPr>
          <p:cNvSpPr txBox="1"/>
          <p:nvPr/>
        </p:nvSpPr>
        <p:spPr>
          <a:xfrm>
            <a:off x="5549357" y="2279606"/>
            <a:ext cx="45944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50041</a:t>
            </a:r>
            <a:endParaRPr lang="es-CO" dirty="0"/>
          </a:p>
        </p:txBody>
      </p:sp>
      <p:cxnSp>
        <p:nvCxnSpPr>
          <p:cNvPr id="755" name="Conector recto de flecha 754">
            <a:extLst>
              <a:ext uri="{FF2B5EF4-FFF2-40B4-BE49-F238E27FC236}">
                <a16:creationId xmlns:a16="http://schemas.microsoft.com/office/drawing/2014/main" id="{3299272F-B5F5-4B6E-8BFD-66A9285260C6}"/>
              </a:ext>
            </a:extLst>
          </p:cNvPr>
          <p:cNvCxnSpPr>
            <a:stCxn id="749" idx="0"/>
            <a:endCxn id="747" idx="2"/>
          </p:cNvCxnSpPr>
          <p:nvPr/>
        </p:nvCxnSpPr>
        <p:spPr>
          <a:xfrm flipV="1">
            <a:off x="4961255" y="1957014"/>
            <a:ext cx="1880" cy="31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Conector recto de flecha 755">
            <a:extLst>
              <a:ext uri="{FF2B5EF4-FFF2-40B4-BE49-F238E27FC236}">
                <a16:creationId xmlns:a16="http://schemas.microsoft.com/office/drawing/2014/main" id="{AE3EC1B3-E562-4726-8130-937544656C81}"/>
              </a:ext>
            </a:extLst>
          </p:cNvPr>
          <p:cNvCxnSpPr>
            <a:cxnSpLocks/>
            <a:stCxn id="752" idx="2"/>
            <a:endCxn id="751" idx="0"/>
          </p:cNvCxnSpPr>
          <p:nvPr/>
        </p:nvCxnSpPr>
        <p:spPr>
          <a:xfrm>
            <a:off x="5779077" y="2495050"/>
            <a:ext cx="1739" cy="106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Conector: angular 759">
            <a:extLst>
              <a:ext uri="{FF2B5EF4-FFF2-40B4-BE49-F238E27FC236}">
                <a16:creationId xmlns:a16="http://schemas.microsoft.com/office/drawing/2014/main" id="{00E13D78-CF20-4C08-937E-4A21F54DC874}"/>
              </a:ext>
            </a:extLst>
          </p:cNvPr>
          <p:cNvCxnSpPr>
            <a:cxnSpLocks/>
            <a:stCxn id="750" idx="0"/>
            <a:endCxn id="144" idx="1"/>
          </p:cNvCxnSpPr>
          <p:nvPr/>
        </p:nvCxnSpPr>
        <p:spPr>
          <a:xfrm rot="5400000" flipH="1" flipV="1">
            <a:off x="7546638" y="-473068"/>
            <a:ext cx="1460730" cy="4044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CuadroTexto 763">
            <a:extLst>
              <a:ext uri="{FF2B5EF4-FFF2-40B4-BE49-F238E27FC236}">
                <a16:creationId xmlns:a16="http://schemas.microsoft.com/office/drawing/2014/main" id="{5E1E1328-CAED-492B-A2A5-C2E6590F9C10}"/>
              </a:ext>
            </a:extLst>
          </p:cNvPr>
          <p:cNvSpPr txBox="1"/>
          <p:nvPr/>
        </p:nvSpPr>
        <p:spPr>
          <a:xfrm>
            <a:off x="3524171" y="2049889"/>
            <a:ext cx="45944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58082</a:t>
            </a:r>
            <a:endParaRPr lang="es-CO" dirty="0"/>
          </a:p>
        </p:txBody>
      </p:sp>
      <p:cxnSp>
        <p:nvCxnSpPr>
          <p:cNvPr id="768" name="Conector: angular 767">
            <a:extLst>
              <a:ext uri="{FF2B5EF4-FFF2-40B4-BE49-F238E27FC236}">
                <a16:creationId xmlns:a16="http://schemas.microsoft.com/office/drawing/2014/main" id="{53986D59-34B0-4C8C-8821-1875EB167207}"/>
              </a:ext>
            </a:extLst>
          </p:cNvPr>
          <p:cNvCxnSpPr>
            <a:cxnSpLocks/>
            <a:stCxn id="769" idx="0"/>
            <a:endCxn id="764" idx="1"/>
          </p:cNvCxnSpPr>
          <p:nvPr/>
        </p:nvCxnSpPr>
        <p:spPr>
          <a:xfrm rot="5400000" flipH="1" flipV="1">
            <a:off x="963535" y="2690829"/>
            <a:ext cx="3093853" cy="2027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CuadroTexto 768">
            <a:extLst>
              <a:ext uri="{FF2B5EF4-FFF2-40B4-BE49-F238E27FC236}">
                <a16:creationId xmlns:a16="http://schemas.microsoft.com/office/drawing/2014/main" id="{543004B7-12F4-4E01-962F-0CF884934530}"/>
              </a:ext>
            </a:extLst>
          </p:cNvPr>
          <p:cNvSpPr txBox="1"/>
          <p:nvPr/>
        </p:nvSpPr>
        <p:spPr>
          <a:xfrm>
            <a:off x="1261329" y="5251464"/>
            <a:ext cx="470845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58080</a:t>
            </a:r>
            <a:endParaRPr lang="es-CO" dirty="0"/>
          </a:p>
        </p:txBody>
      </p:sp>
      <p:sp>
        <p:nvSpPr>
          <p:cNvPr id="777" name="CuadroTexto 776">
            <a:extLst>
              <a:ext uri="{FF2B5EF4-FFF2-40B4-BE49-F238E27FC236}">
                <a16:creationId xmlns:a16="http://schemas.microsoft.com/office/drawing/2014/main" id="{BAC448C5-CCB0-411B-9C5F-25FF43C3F95A}"/>
              </a:ext>
            </a:extLst>
          </p:cNvPr>
          <p:cNvSpPr txBox="1"/>
          <p:nvPr/>
        </p:nvSpPr>
        <p:spPr>
          <a:xfrm>
            <a:off x="1512269" y="5486477"/>
            <a:ext cx="470845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58082</a:t>
            </a:r>
            <a:endParaRPr lang="es-CO" dirty="0"/>
          </a:p>
        </p:txBody>
      </p:sp>
      <p:sp>
        <p:nvSpPr>
          <p:cNvPr id="779" name="CuadroTexto 778">
            <a:extLst>
              <a:ext uri="{FF2B5EF4-FFF2-40B4-BE49-F238E27FC236}">
                <a16:creationId xmlns:a16="http://schemas.microsoft.com/office/drawing/2014/main" id="{8019184B-B990-455D-8048-AC68D69A28E3}"/>
              </a:ext>
            </a:extLst>
          </p:cNvPr>
          <p:cNvSpPr txBox="1"/>
          <p:nvPr/>
        </p:nvSpPr>
        <p:spPr>
          <a:xfrm>
            <a:off x="3531709" y="2293602"/>
            <a:ext cx="45944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58080</a:t>
            </a:r>
            <a:endParaRPr lang="es-CO" dirty="0"/>
          </a:p>
        </p:txBody>
      </p:sp>
      <p:cxnSp>
        <p:nvCxnSpPr>
          <p:cNvPr id="783" name="Conector: angular 782">
            <a:extLst>
              <a:ext uri="{FF2B5EF4-FFF2-40B4-BE49-F238E27FC236}">
                <a16:creationId xmlns:a16="http://schemas.microsoft.com/office/drawing/2014/main" id="{6830F05B-11C9-400D-856B-5AE4D5EBC3B5}"/>
              </a:ext>
            </a:extLst>
          </p:cNvPr>
          <p:cNvCxnSpPr>
            <a:cxnSpLocks/>
            <a:stCxn id="777" idx="0"/>
            <a:endCxn id="779" idx="1"/>
          </p:cNvCxnSpPr>
          <p:nvPr/>
        </p:nvCxnSpPr>
        <p:spPr>
          <a:xfrm rot="5400000" flipH="1" flipV="1">
            <a:off x="1097124" y="3051893"/>
            <a:ext cx="3085153" cy="1784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CuadroTexto 785">
            <a:extLst>
              <a:ext uri="{FF2B5EF4-FFF2-40B4-BE49-F238E27FC236}">
                <a16:creationId xmlns:a16="http://schemas.microsoft.com/office/drawing/2014/main" id="{2CFF9DFD-BBFC-4D82-B5A7-BF0D84ED249F}"/>
              </a:ext>
            </a:extLst>
          </p:cNvPr>
          <p:cNvSpPr txBox="1"/>
          <p:nvPr/>
        </p:nvSpPr>
        <p:spPr>
          <a:xfrm>
            <a:off x="3538737" y="3535066"/>
            <a:ext cx="443454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50001</a:t>
            </a:r>
            <a:endParaRPr lang="es-CO" dirty="0"/>
          </a:p>
        </p:txBody>
      </p:sp>
      <p:sp>
        <p:nvSpPr>
          <p:cNvPr id="787" name="CuadroTexto 786">
            <a:extLst>
              <a:ext uri="{FF2B5EF4-FFF2-40B4-BE49-F238E27FC236}">
                <a16:creationId xmlns:a16="http://schemas.microsoft.com/office/drawing/2014/main" id="{CC806EBC-D608-4009-91FB-06A39C5F09D5}"/>
              </a:ext>
            </a:extLst>
          </p:cNvPr>
          <p:cNvSpPr txBox="1"/>
          <p:nvPr/>
        </p:nvSpPr>
        <p:spPr>
          <a:xfrm>
            <a:off x="3534086" y="3762946"/>
            <a:ext cx="445565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50001</a:t>
            </a:r>
            <a:endParaRPr lang="es-CO" dirty="0"/>
          </a:p>
        </p:txBody>
      </p:sp>
      <p:sp>
        <p:nvSpPr>
          <p:cNvPr id="801" name="CuadroTexto 800">
            <a:extLst>
              <a:ext uri="{FF2B5EF4-FFF2-40B4-BE49-F238E27FC236}">
                <a16:creationId xmlns:a16="http://schemas.microsoft.com/office/drawing/2014/main" id="{4F872463-8C74-4566-BFA1-77FDF8305396}"/>
              </a:ext>
            </a:extLst>
          </p:cNvPr>
          <p:cNvSpPr txBox="1"/>
          <p:nvPr/>
        </p:nvSpPr>
        <p:spPr>
          <a:xfrm>
            <a:off x="4959758" y="3254617"/>
            <a:ext cx="443473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10102</a:t>
            </a:r>
            <a:endParaRPr lang="es-CO" dirty="0"/>
          </a:p>
        </p:txBody>
      </p:sp>
      <p:sp>
        <p:nvSpPr>
          <p:cNvPr id="812" name="CuadroTexto 811">
            <a:extLst>
              <a:ext uri="{FF2B5EF4-FFF2-40B4-BE49-F238E27FC236}">
                <a16:creationId xmlns:a16="http://schemas.microsoft.com/office/drawing/2014/main" id="{0248C4A2-2620-4534-8983-890528244B3E}"/>
              </a:ext>
            </a:extLst>
          </p:cNvPr>
          <p:cNvSpPr txBox="1"/>
          <p:nvPr/>
        </p:nvSpPr>
        <p:spPr>
          <a:xfrm>
            <a:off x="3316662" y="1270338"/>
            <a:ext cx="453691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20033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70" name="Imagen 169">
            <a:extLst>
              <a:ext uri="{FF2B5EF4-FFF2-40B4-BE49-F238E27FC236}">
                <a16:creationId xmlns:a16="http://schemas.microsoft.com/office/drawing/2014/main" id="{A7F1740B-B548-4BAD-AF43-B62187A8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95" y="99334"/>
            <a:ext cx="102788" cy="100665"/>
          </a:xfrm>
          <a:prstGeom prst="rect">
            <a:avLst/>
          </a:prstGeom>
        </p:spPr>
      </p:pic>
      <p:pic>
        <p:nvPicPr>
          <p:cNvPr id="244" name="Imagen 243">
            <a:extLst>
              <a:ext uri="{FF2B5EF4-FFF2-40B4-BE49-F238E27FC236}">
                <a16:creationId xmlns:a16="http://schemas.microsoft.com/office/drawing/2014/main" id="{E0ED5FC1-18BC-40F8-B0F5-1758CAC1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20" y="837368"/>
            <a:ext cx="102788" cy="100665"/>
          </a:xfrm>
          <a:prstGeom prst="rect">
            <a:avLst/>
          </a:prstGeom>
        </p:spPr>
      </p:pic>
      <p:pic>
        <p:nvPicPr>
          <p:cNvPr id="305" name="Imagen 304">
            <a:extLst>
              <a:ext uri="{FF2B5EF4-FFF2-40B4-BE49-F238E27FC236}">
                <a16:creationId xmlns:a16="http://schemas.microsoft.com/office/drawing/2014/main" id="{5866E874-17E3-4D60-8EC2-CCD8D9578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37" y="337560"/>
            <a:ext cx="102788" cy="100665"/>
          </a:xfrm>
          <a:prstGeom prst="rect">
            <a:avLst/>
          </a:prstGeom>
        </p:spPr>
      </p:pic>
      <p:pic>
        <p:nvPicPr>
          <p:cNvPr id="316" name="Imagen 315">
            <a:extLst>
              <a:ext uri="{FF2B5EF4-FFF2-40B4-BE49-F238E27FC236}">
                <a16:creationId xmlns:a16="http://schemas.microsoft.com/office/drawing/2014/main" id="{2566ED52-E124-4D9D-9F3D-15AA9DCA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82" y="1065664"/>
            <a:ext cx="102788" cy="100665"/>
          </a:xfrm>
          <a:prstGeom prst="rect">
            <a:avLst/>
          </a:prstGeom>
        </p:spPr>
      </p:pic>
      <p:pic>
        <p:nvPicPr>
          <p:cNvPr id="392" name="Imagen 391">
            <a:extLst>
              <a:ext uri="{FF2B5EF4-FFF2-40B4-BE49-F238E27FC236}">
                <a16:creationId xmlns:a16="http://schemas.microsoft.com/office/drawing/2014/main" id="{47F44F1B-076F-47B5-B3B5-2899C273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7" y="1322906"/>
            <a:ext cx="102788" cy="100665"/>
          </a:xfrm>
          <a:prstGeom prst="rect">
            <a:avLst/>
          </a:prstGeom>
        </p:spPr>
      </p:pic>
      <p:pic>
        <p:nvPicPr>
          <p:cNvPr id="397" name="Imagen 396">
            <a:extLst>
              <a:ext uri="{FF2B5EF4-FFF2-40B4-BE49-F238E27FC236}">
                <a16:creationId xmlns:a16="http://schemas.microsoft.com/office/drawing/2014/main" id="{23CCDABE-3FA6-4029-AFF6-31D6966DA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49" y="1551202"/>
            <a:ext cx="102788" cy="100665"/>
          </a:xfrm>
          <a:prstGeom prst="rect">
            <a:avLst/>
          </a:prstGeom>
        </p:spPr>
      </p:pic>
      <p:pic>
        <p:nvPicPr>
          <p:cNvPr id="548" name="Imagen 547">
            <a:extLst>
              <a:ext uri="{FF2B5EF4-FFF2-40B4-BE49-F238E27FC236}">
                <a16:creationId xmlns:a16="http://schemas.microsoft.com/office/drawing/2014/main" id="{76B8BF01-81EF-409D-A513-11641697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92" y="569897"/>
            <a:ext cx="102788" cy="100665"/>
          </a:xfrm>
          <a:prstGeom prst="rect">
            <a:avLst/>
          </a:prstGeom>
        </p:spPr>
      </p:pic>
      <p:pic>
        <p:nvPicPr>
          <p:cNvPr id="824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62D07DA4-9F82-4E83-B30C-5720E376D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664" y="1986920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A1D58CE5-65DA-4ACF-96C6-C3789755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34" y="2237047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6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544C510E-5A60-4CB3-A5F3-5EAF7961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33" y="2189210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E49CE8C0-508D-4D7B-A3B4-A71D5108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21" y="1662871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8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792AEFA2-2231-40F6-94FA-886440E0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78" y="2203811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85E332C0-6F24-4407-9827-3DE447340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41" y="3474003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0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FA41A6FE-5A8D-44CC-A83B-A8C5EA38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79" y="2203811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C32BFB94-BA34-4345-8172-B0D5BAAD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511" y="616197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3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59A2892A-FA14-4E55-85F6-06B842C0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30" y="438032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4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45CAEED3-3259-4572-A00A-D94BD65B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35" y="711538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5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684233C2-F461-41A0-BF46-DAEA5A67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30" y="952879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6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C687A4F2-199B-4A16-A8C6-CE991F41B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79" y="1200896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7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DD935168-6720-4283-87D0-ADF9F2E9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41" y="1416201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8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60B2EDF0-2601-4462-9D79-DA0C1400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15" y="2952796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0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2176529A-DBCE-4613-B56B-F5DA2B9B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51" y="3700851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1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3EC435CC-784C-40E1-B46C-CD2ECCE1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2" y="5353727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2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6A5F7581-0063-4719-99DF-E0EA7671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85" y="5359298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3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1138E596-C1B2-43F3-9B19-F9FA60DE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90" y="3463273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4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47E2CCA4-2147-4883-9CED-797C20DF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90" y="3967263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5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FF97276F-3438-4525-AF71-81754EF1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37" y="4186792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" name="Cruz 284">
            <a:extLst>
              <a:ext uri="{FF2B5EF4-FFF2-40B4-BE49-F238E27FC236}">
                <a16:creationId xmlns:a16="http://schemas.microsoft.com/office/drawing/2014/main" id="{5F174EDF-1529-4DFC-A57E-C85659143ED3}"/>
              </a:ext>
            </a:extLst>
          </p:cNvPr>
          <p:cNvSpPr/>
          <p:nvPr/>
        </p:nvSpPr>
        <p:spPr>
          <a:xfrm rot="19094986">
            <a:off x="5315830" y="3226207"/>
            <a:ext cx="144168" cy="146796"/>
          </a:xfrm>
          <a:prstGeom prst="plus">
            <a:avLst>
              <a:gd name="adj" fmla="val 361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846" name="Cruz 845">
            <a:extLst>
              <a:ext uri="{FF2B5EF4-FFF2-40B4-BE49-F238E27FC236}">
                <a16:creationId xmlns:a16="http://schemas.microsoft.com/office/drawing/2014/main" id="{BB17DC23-99D2-4B10-8DA9-DE77488DC7FD}"/>
              </a:ext>
            </a:extLst>
          </p:cNvPr>
          <p:cNvSpPr/>
          <p:nvPr/>
        </p:nvSpPr>
        <p:spPr>
          <a:xfrm rot="19094986">
            <a:off x="5293013" y="2769369"/>
            <a:ext cx="144168" cy="146796"/>
          </a:xfrm>
          <a:prstGeom prst="plus">
            <a:avLst>
              <a:gd name="adj" fmla="val 361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847" name="Cruz 846">
            <a:extLst>
              <a:ext uri="{FF2B5EF4-FFF2-40B4-BE49-F238E27FC236}">
                <a16:creationId xmlns:a16="http://schemas.microsoft.com/office/drawing/2014/main" id="{62989C5A-D405-4199-B753-73EE8A7E1514}"/>
              </a:ext>
            </a:extLst>
          </p:cNvPr>
          <p:cNvSpPr/>
          <p:nvPr/>
        </p:nvSpPr>
        <p:spPr>
          <a:xfrm rot="19094986">
            <a:off x="4157324" y="272087"/>
            <a:ext cx="144168" cy="146796"/>
          </a:xfrm>
          <a:prstGeom prst="plus">
            <a:avLst>
              <a:gd name="adj" fmla="val 361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848" name="Cruz 847">
            <a:extLst>
              <a:ext uri="{FF2B5EF4-FFF2-40B4-BE49-F238E27FC236}">
                <a16:creationId xmlns:a16="http://schemas.microsoft.com/office/drawing/2014/main" id="{8C5E28A2-642F-44D6-9EE9-F82CBE81B8B1}"/>
              </a:ext>
            </a:extLst>
          </p:cNvPr>
          <p:cNvSpPr/>
          <p:nvPr/>
        </p:nvSpPr>
        <p:spPr>
          <a:xfrm rot="19094986">
            <a:off x="4286353" y="40417"/>
            <a:ext cx="144168" cy="146796"/>
          </a:xfrm>
          <a:prstGeom prst="plus">
            <a:avLst>
              <a:gd name="adj" fmla="val 361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pic>
        <p:nvPicPr>
          <p:cNvPr id="851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94FADCC1-1F0C-49B0-AFBE-F86C139B7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34" y="3695558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2" name="Picture 16" descr="Archivo:Visto Bueno.png - Wikipedia, la enciclopedia libre">
            <a:extLst>
              <a:ext uri="{FF2B5EF4-FFF2-40B4-BE49-F238E27FC236}">
                <a16:creationId xmlns:a16="http://schemas.microsoft.com/office/drawing/2014/main" id="{81E6F9F7-2706-4094-AEFE-8F07A3DB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46" y="6303945"/>
            <a:ext cx="192810" cy="1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7" name="Conector recto de flecha 856">
            <a:extLst>
              <a:ext uri="{FF2B5EF4-FFF2-40B4-BE49-F238E27FC236}">
                <a16:creationId xmlns:a16="http://schemas.microsoft.com/office/drawing/2014/main" id="{E8EBA88D-85AE-438C-94ED-0F97D332E6DE}"/>
              </a:ext>
            </a:extLst>
          </p:cNvPr>
          <p:cNvCxnSpPr>
            <a:stCxn id="522" idx="0"/>
            <a:endCxn id="512" idx="2"/>
          </p:cNvCxnSpPr>
          <p:nvPr/>
        </p:nvCxnSpPr>
        <p:spPr>
          <a:xfrm flipH="1" flipV="1">
            <a:off x="5073026" y="5889105"/>
            <a:ext cx="5471" cy="14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2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4F326-0B6C-40DA-9C17-938D9D2A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Center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9716F-E60B-4080-96B7-BBFFD275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47" y="3606397"/>
            <a:ext cx="8564170" cy="28864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54A604-91E7-4650-88A4-2BC42A1E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47" y="1371313"/>
            <a:ext cx="853559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D8E9E92-B995-4B2D-B6D5-53ED124882D2}"/>
              </a:ext>
            </a:extLst>
          </p:cNvPr>
          <p:cNvSpPr/>
          <p:nvPr/>
        </p:nvSpPr>
        <p:spPr>
          <a:xfrm>
            <a:off x="263298" y="21077"/>
            <a:ext cx="1833562" cy="317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Note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C149A1-0C81-4C1F-87EA-F539D315A647}"/>
              </a:ext>
            </a:extLst>
          </p:cNvPr>
          <p:cNvSpPr/>
          <p:nvPr/>
        </p:nvSpPr>
        <p:spPr>
          <a:xfrm>
            <a:off x="2134960" y="21077"/>
            <a:ext cx="6042388" cy="3170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Documentación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A03AE19-6A86-4294-B9F8-E2EC21E5220E}"/>
              </a:ext>
            </a:extLst>
          </p:cNvPr>
          <p:cNvSpPr/>
          <p:nvPr/>
        </p:nvSpPr>
        <p:spPr>
          <a:xfrm>
            <a:off x="8215449" y="13059"/>
            <a:ext cx="2692038" cy="1131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Admon</a:t>
            </a:r>
            <a:endParaRPr lang="en-US" sz="14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Diagramas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Arquitectura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Instalación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Herramientas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C13E36-6FC6-4CF2-AB36-95B814FBF993}"/>
              </a:ext>
            </a:extLst>
          </p:cNvPr>
          <p:cNvSpPr/>
          <p:nvPr/>
        </p:nvSpPr>
        <p:spPr>
          <a:xfrm>
            <a:off x="8225653" y="1198952"/>
            <a:ext cx="2683886" cy="1418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Develop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Estimaciones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Diagramas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casos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Uso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Integraciones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Herramientas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Pruenas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A9E938-F230-41FF-9102-FE54DEEF2706}"/>
              </a:ext>
            </a:extLst>
          </p:cNvPr>
          <p:cNvSpPr/>
          <p:nvPr/>
        </p:nvSpPr>
        <p:spPr>
          <a:xfrm>
            <a:off x="254575" y="387649"/>
            <a:ext cx="1247654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BLOCHAIN</a:t>
            </a:r>
            <a:endParaRPr lang="es-CO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02EDAD8-9BD5-4E5C-9B4D-84D1AD2BA1A7}"/>
              </a:ext>
            </a:extLst>
          </p:cNvPr>
          <p:cNvSpPr/>
          <p:nvPr/>
        </p:nvSpPr>
        <p:spPr>
          <a:xfrm>
            <a:off x="1557876" y="387649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DEVOPS</a:t>
            </a:r>
            <a:endParaRPr lang="es-CO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9C8D974-DD09-4A20-B414-37D6B87B97BB}"/>
              </a:ext>
            </a:extLst>
          </p:cNvPr>
          <p:cNvSpPr/>
          <p:nvPr/>
        </p:nvSpPr>
        <p:spPr>
          <a:xfrm>
            <a:off x="2858039" y="387649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SFG</a:t>
            </a:r>
            <a:endParaRPr lang="es-CO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A5A5D0-3B62-4E95-B33E-F310496CE9CD}"/>
              </a:ext>
            </a:extLst>
          </p:cNvPr>
          <p:cNvSpPr/>
          <p:nvPr/>
        </p:nvSpPr>
        <p:spPr>
          <a:xfrm>
            <a:off x="4158202" y="387649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BALANCEO</a:t>
            </a:r>
            <a:endParaRPr lang="es-CO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57784D-9B4C-476F-9BF0-B348AFF2A643}"/>
              </a:ext>
            </a:extLst>
          </p:cNvPr>
          <p:cNvSpPr/>
          <p:nvPr/>
        </p:nvSpPr>
        <p:spPr>
          <a:xfrm>
            <a:off x="5455950" y="387649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</a:t>
            </a:r>
            <a:endParaRPr lang="es-CO" sz="14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B1BF27-DC8F-4356-A1CC-CFFEDC4370BD}"/>
              </a:ext>
            </a:extLst>
          </p:cNvPr>
          <p:cNvSpPr/>
          <p:nvPr/>
        </p:nvSpPr>
        <p:spPr>
          <a:xfrm>
            <a:off x="3439414" y="746848"/>
            <a:ext cx="660069" cy="212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B2B</a:t>
            </a:r>
            <a:endParaRPr lang="es-CO" sz="9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6B9202E-1C06-4933-982F-BD2B9AE08B47}"/>
              </a:ext>
            </a:extLst>
          </p:cNvPr>
          <p:cNvSpPr/>
          <p:nvPr/>
        </p:nvSpPr>
        <p:spPr>
          <a:xfrm>
            <a:off x="3439414" y="976612"/>
            <a:ext cx="660069" cy="212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ICC</a:t>
            </a:r>
            <a:endParaRPr lang="es-CO" sz="9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4251AF-3328-4485-A0DA-9D01BAB42FAC}"/>
              </a:ext>
            </a:extLst>
          </p:cNvPr>
          <p:cNvSpPr/>
          <p:nvPr/>
        </p:nvSpPr>
        <p:spPr>
          <a:xfrm>
            <a:off x="3439413" y="1206376"/>
            <a:ext cx="660069" cy="212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SSP</a:t>
            </a:r>
            <a:endParaRPr lang="es-CO" sz="9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FC846A8-D529-40F4-AA75-1ED78DDDA7CB}"/>
              </a:ext>
            </a:extLst>
          </p:cNvPr>
          <p:cNvSpPr/>
          <p:nvPr/>
        </p:nvSpPr>
        <p:spPr>
          <a:xfrm>
            <a:off x="4739577" y="746848"/>
            <a:ext cx="660069" cy="212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f5</a:t>
            </a:r>
            <a:endParaRPr lang="es-CO" sz="9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B915D9A-B983-4646-BF1B-AE1F4B029A03}"/>
              </a:ext>
            </a:extLst>
          </p:cNvPr>
          <p:cNvSpPr/>
          <p:nvPr/>
        </p:nvSpPr>
        <p:spPr>
          <a:xfrm>
            <a:off x="4739577" y="976612"/>
            <a:ext cx="660069" cy="212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Netscaler</a:t>
            </a:r>
            <a:endParaRPr lang="es-CO" sz="9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A886826-F681-4782-A529-1433B7143D40}"/>
              </a:ext>
            </a:extLst>
          </p:cNvPr>
          <p:cNvSpPr/>
          <p:nvPr/>
        </p:nvSpPr>
        <p:spPr>
          <a:xfrm>
            <a:off x="254574" y="1493151"/>
            <a:ext cx="7922774" cy="3414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Proyecto</a:t>
            </a:r>
            <a:endParaRPr lang="es-CO" sz="14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8FDE7D6-97E5-4D58-A4BF-47D6C7E29AB4}"/>
              </a:ext>
            </a:extLst>
          </p:cNvPr>
          <p:cNvSpPr/>
          <p:nvPr/>
        </p:nvSpPr>
        <p:spPr>
          <a:xfrm>
            <a:off x="1502228" y="1849536"/>
            <a:ext cx="6675119" cy="3414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1. </a:t>
            </a:r>
            <a:r>
              <a:rPr lang="en-US" sz="1400" dirty="0" err="1">
                <a:solidFill>
                  <a:schemeClr val="tx1"/>
                </a:solidFill>
              </a:rPr>
              <a:t>Diagramas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C494FE2-A3B3-4720-8831-59C78A8FCCA6}"/>
              </a:ext>
            </a:extLst>
          </p:cNvPr>
          <p:cNvSpPr/>
          <p:nvPr/>
        </p:nvSpPr>
        <p:spPr>
          <a:xfrm>
            <a:off x="1502228" y="2217011"/>
            <a:ext cx="6675119" cy="341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2. </a:t>
            </a:r>
            <a:r>
              <a:rPr lang="en-US" sz="1400" dirty="0" err="1">
                <a:solidFill>
                  <a:schemeClr val="tx1"/>
                </a:solidFill>
              </a:rPr>
              <a:t>Instalación</a:t>
            </a:r>
            <a:r>
              <a:rPr lang="en-US" sz="1400" dirty="0">
                <a:solidFill>
                  <a:schemeClr val="tx1"/>
                </a:solidFill>
              </a:rPr>
              <a:t> o </a:t>
            </a:r>
            <a:r>
              <a:rPr lang="en-US" sz="1400" dirty="0" err="1">
                <a:solidFill>
                  <a:schemeClr val="tx1"/>
                </a:solidFill>
              </a:rPr>
              <a:t>Diagramas</a:t>
            </a:r>
            <a:r>
              <a:rPr lang="en-US" sz="1400" dirty="0">
                <a:solidFill>
                  <a:schemeClr val="tx1"/>
                </a:solidFill>
              </a:rPr>
              <a:t> de Casos de </a:t>
            </a:r>
            <a:r>
              <a:rPr lang="en-US" sz="1400" dirty="0" err="1">
                <a:solidFill>
                  <a:schemeClr val="tx1"/>
                </a:solidFill>
              </a:rPr>
              <a:t>Uso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FF82E8F-129C-4CA5-BDFA-C5309C7284EA}"/>
              </a:ext>
            </a:extLst>
          </p:cNvPr>
          <p:cNvSpPr/>
          <p:nvPr/>
        </p:nvSpPr>
        <p:spPr>
          <a:xfrm>
            <a:off x="1502228" y="2584486"/>
            <a:ext cx="6675119" cy="3414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3. </a:t>
            </a:r>
            <a:r>
              <a:rPr lang="en-US" sz="1400" dirty="0" err="1">
                <a:solidFill>
                  <a:schemeClr val="tx1"/>
                </a:solidFill>
              </a:rPr>
              <a:t>Herramientas</a:t>
            </a:r>
            <a:r>
              <a:rPr lang="en-US" sz="1400" dirty="0">
                <a:solidFill>
                  <a:schemeClr val="tx1"/>
                </a:solidFill>
              </a:rPr>
              <a:t> o </a:t>
            </a:r>
            <a:r>
              <a:rPr lang="en-US" sz="1400" dirty="0" err="1">
                <a:solidFill>
                  <a:schemeClr val="tx1"/>
                </a:solidFill>
              </a:rPr>
              <a:t>Introducción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A6843BF-D7FF-4039-B835-15C7DB0B413C}"/>
              </a:ext>
            </a:extLst>
          </p:cNvPr>
          <p:cNvSpPr/>
          <p:nvPr/>
        </p:nvSpPr>
        <p:spPr>
          <a:xfrm>
            <a:off x="255018" y="1860713"/>
            <a:ext cx="1198905" cy="493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ADMON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54342DE-8E58-44C4-8691-C4A75F6C3782}"/>
              </a:ext>
            </a:extLst>
          </p:cNvPr>
          <p:cNvSpPr/>
          <p:nvPr/>
        </p:nvSpPr>
        <p:spPr>
          <a:xfrm>
            <a:off x="255018" y="2380154"/>
            <a:ext cx="1198905" cy="54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DEVELOP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3C16A85-2088-4741-B8D6-E2C603FFCE47}"/>
              </a:ext>
            </a:extLst>
          </p:cNvPr>
          <p:cNvSpPr/>
          <p:nvPr/>
        </p:nvSpPr>
        <p:spPr>
          <a:xfrm>
            <a:off x="260127" y="2959636"/>
            <a:ext cx="11325011" cy="493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CARPETAS</a:t>
            </a:r>
            <a:endParaRPr lang="es-CO" sz="3600" b="1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C99B75C-4CF2-4441-8F0B-FDB85BCB90B9}"/>
              </a:ext>
            </a:extLst>
          </p:cNvPr>
          <p:cNvSpPr/>
          <p:nvPr/>
        </p:nvSpPr>
        <p:spPr>
          <a:xfrm>
            <a:off x="268851" y="4058313"/>
            <a:ext cx="1836733" cy="1013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2. ADMINISTRACIÓN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CONFIGURACIONES</a:t>
            </a:r>
            <a:endParaRPr lang="es-CO" sz="1400" b="1" dirty="0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B67FF08-9170-43A1-9817-70CE7D05DE2F}"/>
              </a:ext>
            </a:extLst>
          </p:cNvPr>
          <p:cNvSpPr/>
          <p:nvPr/>
        </p:nvSpPr>
        <p:spPr>
          <a:xfrm>
            <a:off x="272022" y="5157459"/>
            <a:ext cx="1839150" cy="1148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3. DEVELOP</a:t>
            </a:r>
            <a:endParaRPr lang="es-CO" sz="1400" b="1" dirty="0">
              <a:solidFill>
                <a:schemeClr val="tx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D5EFFCE-A848-4FB5-B4CE-5380FED74D86}"/>
              </a:ext>
            </a:extLst>
          </p:cNvPr>
          <p:cNvSpPr/>
          <p:nvPr/>
        </p:nvSpPr>
        <p:spPr>
          <a:xfrm>
            <a:off x="263298" y="3493257"/>
            <a:ext cx="1839151" cy="545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1. INSTALADORES</a:t>
            </a:r>
            <a:endParaRPr lang="es-CO" sz="1400" b="1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26516CA-08D2-4ADB-A382-D8B3DEE527DE}"/>
              </a:ext>
            </a:extLst>
          </p:cNvPr>
          <p:cNvSpPr/>
          <p:nvPr/>
        </p:nvSpPr>
        <p:spPr>
          <a:xfrm>
            <a:off x="2143684" y="3493257"/>
            <a:ext cx="4533899" cy="22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CLIENTE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7D13853-C9A4-442C-9B74-10C0BF0D9067}"/>
              </a:ext>
            </a:extLst>
          </p:cNvPr>
          <p:cNvSpPr/>
          <p:nvPr/>
        </p:nvSpPr>
        <p:spPr>
          <a:xfrm>
            <a:off x="2143684" y="3809422"/>
            <a:ext cx="4533899" cy="22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SERVER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17B9135-35CD-4CF9-9A3B-E150B9505D83}"/>
              </a:ext>
            </a:extLst>
          </p:cNvPr>
          <p:cNvSpPr/>
          <p:nvPr/>
        </p:nvSpPr>
        <p:spPr>
          <a:xfrm>
            <a:off x="7325782" y="4259275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BLOCHAIN</a:t>
            </a:r>
            <a:endParaRPr lang="es-CO" sz="14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53B52FB-8290-417B-92AA-38AC3A5BEC3E}"/>
              </a:ext>
            </a:extLst>
          </p:cNvPr>
          <p:cNvSpPr/>
          <p:nvPr/>
        </p:nvSpPr>
        <p:spPr>
          <a:xfrm>
            <a:off x="7325782" y="4650731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DEVOPS</a:t>
            </a:r>
            <a:endParaRPr lang="es-CO" sz="14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2A68267-59AD-45B7-BFF5-FC78ED939C1C}"/>
              </a:ext>
            </a:extLst>
          </p:cNvPr>
          <p:cNvSpPr/>
          <p:nvPr/>
        </p:nvSpPr>
        <p:spPr>
          <a:xfrm>
            <a:off x="7325782" y="5042187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SFG</a:t>
            </a:r>
            <a:endParaRPr lang="es-CO" sz="14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F003307-2F46-4AFD-8E03-D3DFC245D367}"/>
              </a:ext>
            </a:extLst>
          </p:cNvPr>
          <p:cNvSpPr/>
          <p:nvPr/>
        </p:nvSpPr>
        <p:spPr>
          <a:xfrm>
            <a:off x="8602527" y="4255297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BALANCEO</a:t>
            </a:r>
            <a:endParaRPr lang="es-CO" sz="14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A33E62C-F928-49B4-AC36-8C9237CE0D53}"/>
              </a:ext>
            </a:extLst>
          </p:cNvPr>
          <p:cNvSpPr/>
          <p:nvPr/>
        </p:nvSpPr>
        <p:spPr>
          <a:xfrm>
            <a:off x="8602527" y="4657908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</a:t>
            </a:r>
            <a:endParaRPr lang="es-CO" sz="14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F96A8C5-CD4A-48F4-9CA4-094DD8637DDA}"/>
              </a:ext>
            </a:extLst>
          </p:cNvPr>
          <p:cNvSpPr/>
          <p:nvPr/>
        </p:nvSpPr>
        <p:spPr>
          <a:xfrm>
            <a:off x="8600394" y="5058388"/>
            <a:ext cx="1242100" cy="34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DATABASES</a:t>
            </a:r>
            <a:endParaRPr lang="es-CO" sz="14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14D53EB-B996-496B-9B1E-A8A896835BD1}"/>
              </a:ext>
            </a:extLst>
          </p:cNvPr>
          <p:cNvSpPr/>
          <p:nvPr/>
        </p:nvSpPr>
        <p:spPr>
          <a:xfrm>
            <a:off x="2144961" y="4318355"/>
            <a:ext cx="4533899" cy="22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CAPACITACIONES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9F56E58-3381-4321-830B-BDC130ACBBE3}"/>
              </a:ext>
            </a:extLst>
          </p:cNvPr>
          <p:cNvSpPr/>
          <p:nvPr/>
        </p:nvSpPr>
        <p:spPr>
          <a:xfrm>
            <a:off x="2143684" y="4579914"/>
            <a:ext cx="4533899" cy="22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CERTIFICADOS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B1F46C-E892-4C51-A3BC-6A1371E49C11}"/>
              </a:ext>
            </a:extLst>
          </p:cNvPr>
          <p:cNvSpPr/>
          <p:nvPr/>
        </p:nvSpPr>
        <p:spPr>
          <a:xfrm>
            <a:off x="2143684" y="4059697"/>
            <a:ext cx="4533899" cy="22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MENUS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A7FD54C-9E3D-4A1A-9035-1F950CF40528}"/>
              </a:ext>
            </a:extLst>
          </p:cNvPr>
          <p:cNvSpPr/>
          <p:nvPr/>
        </p:nvSpPr>
        <p:spPr>
          <a:xfrm>
            <a:off x="2143684" y="4844485"/>
            <a:ext cx="4533899" cy="22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DOCUMENTOS ADMON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3FC4B7A-C4E6-43F2-87E3-AA817C74CD82}"/>
              </a:ext>
            </a:extLst>
          </p:cNvPr>
          <p:cNvSpPr/>
          <p:nvPr/>
        </p:nvSpPr>
        <p:spPr>
          <a:xfrm>
            <a:off x="2144963" y="5417361"/>
            <a:ext cx="1180862" cy="888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DEVOPS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VERSIONAMIENTO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239B99-72D5-4829-860E-E309FBE5C020}"/>
              </a:ext>
            </a:extLst>
          </p:cNvPr>
          <p:cNvSpPr/>
          <p:nvPr/>
        </p:nvSpPr>
        <p:spPr>
          <a:xfrm>
            <a:off x="2143685" y="5158703"/>
            <a:ext cx="4532671" cy="22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DOCUMENTACIÓN: </a:t>
            </a:r>
            <a:r>
              <a:rPr lang="en-US" sz="1000" b="1" dirty="0" err="1">
                <a:solidFill>
                  <a:schemeClr val="tx1"/>
                </a:solidFill>
              </a:rPr>
              <a:t>Presentaciones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 err="1">
                <a:solidFill>
                  <a:schemeClr val="tx1"/>
                </a:solidFill>
              </a:rPr>
              <a:t>Estimaciones</a:t>
            </a:r>
            <a:r>
              <a:rPr lang="en-US" sz="1000" b="1" dirty="0">
                <a:solidFill>
                  <a:schemeClr val="tx1"/>
                </a:solidFill>
              </a:rPr>
              <a:t>,  </a:t>
            </a:r>
            <a:r>
              <a:rPr lang="en-US" sz="1000" b="1" dirty="0" err="1">
                <a:solidFill>
                  <a:schemeClr val="tx1"/>
                </a:solidFill>
              </a:rPr>
              <a:t>Propuestas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77C71A8-1B9A-40B3-8B19-3A0E1DB77408}"/>
              </a:ext>
            </a:extLst>
          </p:cNvPr>
          <p:cNvSpPr/>
          <p:nvPr/>
        </p:nvSpPr>
        <p:spPr>
          <a:xfrm>
            <a:off x="3363645" y="5419236"/>
            <a:ext cx="1324007" cy="1553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1. PROYECTOS</a:t>
            </a:r>
            <a:endParaRPr lang="es-CO" sz="10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F037ECC-E8FE-4BE8-97AD-44CB94995F5E}"/>
              </a:ext>
            </a:extLst>
          </p:cNvPr>
          <p:cNvSpPr/>
          <p:nvPr/>
        </p:nvSpPr>
        <p:spPr>
          <a:xfrm>
            <a:off x="3361537" y="5600403"/>
            <a:ext cx="1324007" cy="155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2. VERSIONAMIENTO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A22D3B86-56C1-494D-A207-45721A9BF59A}"/>
              </a:ext>
            </a:extLst>
          </p:cNvPr>
          <p:cNvSpPr/>
          <p:nvPr/>
        </p:nvSpPr>
        <p:spPr>
          <a:xfrm>
            <a:off x="3360470" y="5782976"/>
            <a:ext cx="1324007" cy="155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3. ARTEFACTOS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28160BB-61B8-48CB-AAF1-2D7C7D953093}"/>
              </a:ext>
            </a:extLst>
          </p:cNvPr>
          <p:cNvSpPr/>
          <p:nvPr/>
        </p:nvSpPr>
        <p:spPr>
          <a:xfrm>
            <a:off x="5434256" y="5596757"/>
            <a:ext cx="1242100" cy="227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1. </a:t>
            </a:r>
            <a:r>
              <a:rPr lang="en-US" sz="1050" dirty="0" err="1"/>
              <a:t>Comunes</a:t>
            </a:r>
            <a:endParaRPr lang="es-CO" sz="1050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85655F5A-4A22-4212-B924-3777E8ECE0B0}"/>
              </a:ext>
            </a:extLst>
          </p:cNvPr>
          <p:cNvSpPr/>
          <p:nvPr/>
        </p:nvSpPr>
        <p:spPr>
          <a:xfrm>
            <a:off x="5435483" y="5835465"/>
            <a:ext cx="1242100" cy="227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2. Desarrollo</a:t>
            </a:r>
            <a:endParaRPr lang="es-CO" sz="105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D27BF51-87CA-49AC-8AF0-FB4B5C292D4A}"/>
              </a:ext>
            </a:extLst>
          </p:cNvPr>
          <p:cNvSpPr/>
          <p:nvPr/>
        </p:nvSpPr>
        <p:spPr>
          <a:xfrm>
            <a:off x="5434256" y="6084640"/>
            <a:ext cx="1242100" cy="227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3. </a:t>
            </a:r>
            <a:r>
              <a:rPr lang="en-US" sz="1050" dirty="0" err="1"/>
              <a:t>Automatizacion</a:t>
            </a:r>
            <a:endParaRPr lang="es-CO" sz="1050" dirty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5D9C199-E0BD-4316-9A42-F4766BAAA829}"/>
              </a:ext>
            </a:extLst>
          </p:cNvPr>
          <p:cNvSpPr/>
          <p:nvPr/>
        </p:nvSpPr>
        <p:spPr>
          <a:xfrm>
            <a:off x="4718217" y="5415501"/>
            <a:ext cx="690153" cy="890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APP1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5E378A1-EFA8-4E49-8050-F7ADDDECE39B}"/>
              </a:ext>
            </a:extLst>
          </p:cNvPr>
          <p:cNvSpPr/>
          <p:nvPr/>
        </p:nvSpPr>
        <p:spPr>
          <a:xfrm>
            <a:off x="3360470" y="5969340"/>
            <a:ext cx="1324007" cy="155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4. MONITOREO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47A94923-BC0F-43B2-A88C-4F00C369AF5B}"/>
              </a:ext>
            </a:extLst>
          </p:cNvPr>
          <p:cNvSpPr/>
          <p:nvPr/>
        </p:nvSpPr>
        <p:spPr>
          <a:xfrm>
            <a:off x="3356774" y="6150507"/>
            <a:ext cx="1324007" cy="155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5- JENKINS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602E28C-B64B-40A1-9B68-14AC4BEECC0E}"/>
              </a:ext>
            </a:extLst>
          </p:cNvPr>
          <p:cNvSpPr/>
          <p:nvPr/>
        </p:nvSpPr>
        <p:spPr>
          <a:xfrm>
            <a:off x="5435483" y="5411921"/>
            <a:ext cx="411045" cy="17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30A6AC1-002A-4EB8-B5F1-9C23CF29BD8F}"/>
              </a:ext>
            </a:extLst>
          </p:cNvPr>
          <p:cNvSpPr/>
          <p:nvPr/>
        </p:nvSpPr>
        <p:spPr>
          <a:xfrm>
            <a:off x="5861316" y="5410259"/>
            <a:ext cx="411045" cy="17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2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A5159D0-E3A2-4E29-8BD0-7980B9D62EDF}"/>
              </a:ext>
            </a:extLst>
          </p:cNvPr>
          <p:cNvSpPr/>
          <p:nvPr/>
        </p:nvSpPr>
        <p:spPr>
          <a:xfrm>
            <a:off x="6287150" y="5407709"/>
            <a:ext cx="390434" cy="17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5F772E64-8D3A-46C4-93BF-679E151AD7F6}"/>
              </a:ext>
            </a:extLst>
          </p:cNvPr>
          <p:cNvSpPr/>
          <p:nvPr/>
        </p:nvSpPr>
        <p:spPr>
          <a:xfrm>
            <a:off x="272022" y="6335998"/>
            <a:ext cx="1833562" cy="49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4. </a:t>
            </a:r>
            <a:r>
              <a:rPr lang="en-US" sz="1400" b="1" dirty="0" err="1">
                <a:solidFill>
                  <a:schemeClr val="tx1"/>
                </a:solidFill>
              </a:rPr>
              <a:t>Pruebas</a:t>
            </a:r>
            <a:endParaRPr lang="es-CO" sz="1400" b="1" dirty="0">
              <a:solidFill>
                <a:schemeClr val="tx1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3031B70-A9F6-42E2-BEA3-D74719816CDE}"/>
              </a:ext>
            </a:extLst>
          </p:cNvPr>
          <p:cNvSpPr/>
          <p:nvPr/>
        </p:nvSpPr>
        <p:spPr>
          <a:xfrm>
            <a:off x="3363645" y="6335998"/>
            <a:ext cx="3312711" cy="22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Archivos</a:t>
            </a:r>
            <a:r>
              <a:rPr lang="en-US" sz="1000" b="1" dirty="0">
                <a:solidFill>
                  <a:schemeClr val="tx1"/>
                </a:solidFill>
              </a:rPr>
              <a:t> de </a:t>
            </a:r>
            <a:r>
              <a:rPr lang="en-US" sz="1000" b="1" dirty="0" err="1">
                <a:solidFill>
                  <a:schemeClr val="tx1"/>
                </a:solidFill>
              </a:rPr>
              <a:t>Pruebas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50E54C8-6EB0-439F-BC61-89B5E50E35D3}"/>
              </a:ext>
            </a:extLst>
          </p:cNvPr>
          <p:cNvSpPr/>
          <p:nvPr/>
        </p:nvSpPr>
        <p:spPr>
          <a:xfrm>
            <a:off x="3363645" y="6607595"/>
            <a:ext cx="3312711" cy="227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Evidencias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EC8D481-557D-4E0E-A946-ADF4047A97FD}"/>
              </a:ext>
            </a:extLst>
          </p:cNvPr>
          <p:cNvSpPr/>
          <p:nvPr/>
        </p:nvSpPr>
        <p:spPr>
          <a:xfrm>
            <a:off x="2143684" y="6341028"/>
            <a:ext cx="1180862" cy="494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APP1</a:t>
            </a:r>
            <a:endParaRPr lang="es-CO" sz="1000" b="1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EB0C9B0-178B-4E7C-91AD-A22A21D20C04}"/>
              </a:ext>
            </a:extLst>
          </p:cNvPr>
          <p:cNvSpPr/>
          <p:nvPr/>
        </p:nvSpPr>
        <p:spPr>
          <a:xfrm>
            <a:off x="260127" y="2949923"/>
            <a:ext cx="11325011" cy="493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CARPETAS</a:t>
            </a:r>
            <a:endParaRPr lang="es-CO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1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1371635-3EE5-4FBB-BB3A-1141874B996B}"/>
              </a:ext>
            </a:extLst>
          </p:cNvPr>
          <p:cNvSpPr/>
          <p:nvPr/>
        </p:nvSpPr>
        <p:spPr>
          <a:xfrm>
            <a:off x="201751" y="967666"/>
            <a:ext cx="11427318" cy="2370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1. </a:t>
            </a:r>
            <a:r>
              <a:rPr lang="es-CO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Bitbucket</a:t>
            </a:r>
            <a:endParaRPr lang="es-CO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B97B69-C63B-4FE7-9BD5-871B1A967EF1}"/>
              </a:ext>
            </a:extLst>
          </p:cNvPr>
          <p:cNvSpPr/>
          <p:nvPr/>
        </p:nvSpPr>
        <p:spPr>
          <a:xfrm>
            <a:off x="201751" y="1201974"/>
            <a:ext cx="11427318" cy="237019"/>
          </a:xfrm>
          <a:prstGeom prst="rect">
            <a:avLst/>
          </a:prstGeom>
          <a:solidFill>
            <a:srgbClr val="EA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2.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Artifactory Pugin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D70C32-62B4-4B05-8E28-7F6A8D00EDCF}"/>
              </a:ext>
            </a:extLst>
          </p:cNvPr>
          <p:cNvSpPr/>
          <p:nvPr/>
        </p:nvSpPr>
        <p:spPr>
          <a:xfrm>
            <a:off x="201751" y="1445159"/>
            <a:ext cx="11427318" cy="2370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3. SSH Agents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4B52440-95F3-457B-9160-3CFF887D21C7}"/>
              </a:ext>
            </a:extLst>
          </p:cNvPr>
          <p:cNvSpPr/>
          <p:nvPr/>
        </p:nvSpPr>
        <p:spPr>
          <a:xfrm>
            <a:off x="201750" y="643683"/>
            <a:ext cx="11427319" cy="323983"/>
          </a:xfrm>
          <a:prstGeom prst="rect">
            <a:avLst/>
          </a:prstGeom>
          <a:solidFill>
            <a:srgbClr val="4D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Plugins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4022DD3-1C89-48A7-B45E-B4FFAF3AB922}"/>
              </a:ext>
            </a:extLst>
          </p:cNvPr>
          <p:cNvSpPr/>
          <p:nvPr/>
        </p:nvSpPr>
        <p:spPr>
          <a:xfrm>
            <a:off x="201751" y="1679464"/>
            <a:ext cx="11427318" cy="237019"/>
          </a:xfrm>
          <a:prstGeom prst="rect">
            <a:avLst/>
          </a:prstGeom>
          <a:solidFill>
            <a:srgbClr val="EA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4. Office 365 Connector        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CEF00A-40DB-4D23-908F-B92B3FD58178}"/>
              </a:ext>
            </a:extLst>
          </p:cNvPr>
          <p:cNvSpPr/>
          <p:nvPr/>
        </p:nvSpPr>
        <p:spPr>
          <a:xfrm>
            <a:off x="201751" y="1931531"/>
            <a:ext cx="11427318" cy="2370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5. Delivery Pipeline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5A49E4E-BF08-4C49-B4CB-C08EB826D672}"/>
              </a:ext>
            </a:extLst>
          </p:cNvPr>
          <p:cNvSpPr/>
          <p:nvPr/>
        </p:nvSpPr>
        <p:spPr>
          <a:xfrm>
            <a:off x="201751" y="2183597"/>
            <a:ext cx="11427318" cy="237019"/>
          </a:xfrm>
          <a:prstGeom prst="rect">
            <a:avLst/>
          </a:prstGeom>
          <a:solidFill>
            <a:srgbClr val="EA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6. </a:t>
            </a:r>
            <a:r>
              <a:rPr lang="es-CO" sz="1200" dirty="0" err="1">
                <a:solidFill>
                  <a:schemeClr val="tx1"/>
                </a:solidFill>
              </a:rPr>
              <a:t>Parameterized</a:t>
            </a:r>
            <a:r>
              <a:rPr lang="es-CO" sz="1200" dirty="0">
                <a:solidFill>
                  <a:schemeClr val="tx1"/>
                </a:solidFill>
              </a:rPr>
              <a:t> </a:t>
            </a:r>
            <a:r>
              <a:rPr lang="es-CO" sz="1200" dirty="0" err="1">
                <a:solidFill>
                  <a:schemeClr val="tx1"/>
                </a:solidFill>
              </a:rPr>
              <a:t>Trigger</a:t>
            </a:r>
            <a:r>
              <a:rPr lang="es-CO" sz="1200" dirty="0">
                <a:solidFill>
                  <a:schemeClr val="tx1"/>
                </a:solidFill>
              </a:rPr>
              <a:t> plugin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070BFC4-91A4-40DF-83D6-1B5684340707}"/>
              </a:ext>
            </a:extLst>
          </p:cNvPr>
          <p:cNvSpPr/>
          <p:nvPr/>
        </p:nvSpPr>
        <p:spPr>
          <a:xfrm>
            <a:off x="201750" y="2420616"/>
            <a:ext cx="11427318" cy="2370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7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s-CO" sz="1200" dirty="0" err="1">
                <a:solidFill>
                  <a:schemeClr val="tx1"/>
                </a:solidFill>
              </a:rPr>
              <a:t>Publish</a:t>
            </a:r>
            <a:r>
              <a:rPr lang="es-CO" sz="1200" dirty="0">
                <a:solidFill>
                  <a:schemeClr val="tx1"/>
                </a:solidFill>
              </a:rPr>
              <a:t> </a:t>
            </a:r>
            <a:r>
              <a:rPr lang="es-CO" sz="1200" dirty="0" err="1">
                <a:solidFill>
                  <a:schemeClr val="tx1"/>
                </a:solidFill>
              </a:rPr>
              <a:t>Over</a:t>
            </a:r>
            <a:r>
              <a:rPr lang="es-CO" sz="1200" dirty="0">
                <a:solidFill>
                  <a:schemeClr val="tx1"/>
                </a:solidFill>
              </a:rPr>
              <a:t> SSH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0A8D865-1FD4-4371-8A27-08512A499CB8}"/>
              </a:ext>
            </a:extLst>
          </p:cNvPr>
          <p:cNvSpPr/>
          <p:nvPr/>
        </p:nvSpPr>
        <p:spPr>
          <a:xfrm>
            <a:off x="201751" y="156938"/>
            <a:ext cx="11427317" cy="493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Jenkins</a:t>
            </a:r>
            <a:endParaRPr lang="es-CO" sz="2800" b="1" dirty="0">
              <a:solidFill>
                <a:schemeClr val="bg1"/>
              </a:solidFill>
            </a:endParaRPr>
          </a:p>
        </p:txBody>
      </p:sp>
      <p:pic>
        <p:nvPicPr>
          <p:cNvPr id="15" name="Picture 22" descr="jenkins - Docker Hub">
            <a:extLst>
              <a:ext uri="{FF2B5EF4-FFF2-40B4-BE49-F238E27FC236}">
                <a16:creationId xmlns:a16="http://schemas.microsoft.com/office/drawing/2014/main" id="{827784DE-F5C5-47C7-A07D-7FD890D0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1" y="153408"/>
            <a:ext cx="493805" cy="49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2F5875F7-2A5E-489C-A246-20996A402CE0}"/>
              </a:ext>
            </a:extLst>
          </p:cNvPr>
          <p:cNvSpPr/>
          <p:nvPr/>
        </p:nvSpPr>
        <p:spPr>
          <a:xfrm>
            <a:off x="201750" y="2672682"/>
            <a:ext cx="11427320" cy="566355"/>
          </a:xfrm>
          <a:prstGeom prst="rect">
            <a:avLst/>
          </a:prstGeom>
          <a:solidFill>
            <a:srgbClr val="0B6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Multiproject</a:t>
            </a:r>
            <a:r>
              <a:rPr lang="en-US" sz="1200" b="1" dirty="0">
                <a:solidFill>
                  <a:schemeClr val="bg1"/>
                </a:solidFill>
              </a:rPr>
              <a:t> Pipeline</a:t>
            </a:r>
          </a:p>
          <a:p>
            <a:pPr algn="ctr"/>
            <a:r>
              <a:rPr lang="es-CO" sz="1200" b="1" dirty="0">
                <a:solidFill>
                  <a:schemeClr val="bg1"/>
                </a:solidFill>
              </a:rPr>
              <a:t>Master-Sterling-B2B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62E4FCE-95A6-4002-BD9E-9FD0A95A7F9B}"/>
              </a:ext>
            </a:extLst>
          </p:cNvPr>
          <p:cNvSpPr/>
          <p:nvPr/>
        </p:nvSpPr>
        <p:spPr>
          <a:xfrm>
            <a:off x="201750" y="3239072"/>
            <a:ext cx="3891964" cy="323983"/>
          </a:xfrm>
          <a:prstGeom prst="rect">
            <a:avLst/>
          </a:prstGeom>
          <a:solidFill>
            <a:srgbClr val="4D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Build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AED5BB1-858E-43DB-9236-477F1105D7E9}"/>
              </a:ext>
            </a:extLst>
          </p:cNvPr>
          <p:cNvSpPr/>
          <p:nvPr/>
        </p:nvSpPr>
        <p:spPr>
          <a:xfrm>
            <a:off x="4093714" y="3245635"/>
            <a:ext cx="3767678" cy="323983"/>
          </a:xfrm>
          <a:prstGeom prst="rect">
            <a:avLst/>
          </a:prstGeom>
          <a:solidFill>
            <a:srgbClr val="EA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Jfrog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F021012-565A-4E19-BC4F-7D70EC9557FE}"/>
              </a:ext>
            </a:extLst>
          </p:cNvPr>
          <p:cNvSpPr/>
          <p:nvPr/>
        </p:nvSpPr>
        <p:spPr>
          <a:xfrm>
            <a:off x="7861392" y="3239071"/>
            <a:ext cx="3767678" cy="323983"/>
          </a:xfrm>
          <a:prstGeom prst="rect">
            <a:avLst/>
          </a:prstGeom>
          <a:solidFill>
            <a:srgbClr val="4D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SSH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8378130-0726-489B-996F-A6407CFB1C59}"/>
              </a:ext>
            </a:extLst>
          </p:cNvPr>
          <p:cNvSpPr/>
          <p:nvPr/>
        </p:nvSpPr>
        <p:spPr>
          <a:xfrm>
            <a:off x="201749" y="3555698"/>
            <a:ext cx="1795966" cy="2370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1. </a:t>
            </a:r>
            <a:r>
              <a:rPr lang="es-CO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Bitbucket</a:t>
            </a:r>
            <a:endParaRPr lang="es-CO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47964F4-16BD-4DEC-B6AB-C204BDDDEA99}"/>
              </a:ext>
            </a:extLst>
          </p:cNvPr>
          <p:cNvSpPr/>
          <p:nvPr/>
        </p:nvSpPr>
        <p:spPr>
          <a:xfrm>
            <a:off x="1937549" y="3562296"/>
            <a:ext cx="2156165" cy="237019"/>
          </a:xfrm>
          <a:prstGeom prst="rect">
            <a:avLst/>
          </a:prstGeom>
          <a:solidFill>
            <a:srgbClr val="EA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2.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Artifactory Pugin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21F94-45CE-4AF4-A30D-9AD3DEB8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24" y="4054262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DevOps</a:t>
            </a:r>
            <a:endParaRPr lang="es-CO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16C0BBF-45FE-4DC9-A614-9A9CED36B844}"/>
              </a:ext>
            </a:extLst>
          </p:cNvPr>
          <p:cNvSpPr txBox="1">
            <a:spLocks/>
          </p:cNvSpPr>
          <p:nvPr/>
        </p:nvSpPr>
        <p:spPr>
          <a:xfrm>
            <a:off x="964324" y="2430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Diagramas Implementación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86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isco Anyconnect Vpn Cliente, Iconos De Equipo, El Cliente Vpn De Cisco  Systems imagen png - imagen transparente descarga gratu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ángulo 1048">
            <a:extLst>
              <a:ext uri="{FF2B5EF4-FFF2-40B4-BE49-F238E27FC236}">
                <a16:creationId xmlns:a16="http://schemas.microsoft.com/office/drawing/2014/main" id="{C7D15175-8D81-43B1-9880-477048DBAC1E}"/>
              </a:ext>
            </a:extLst>
          </p:cNvPr>
          <p:cNvSpPr/>
          <p:nvPr/>
        </p:nvSpPr>
        <p:spPr>
          <a:xfrm>
            <a:off x="162256" y="721338"/>
            <a:ext cx="746123" cy="617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DMZ</a:t>
            </a:r>
          </a:p>
        </p:txBody>
      </p:sp>
      <p:sp>
        <p:nvSpPr>
          <p:cNvPr id="346" name="Rectángulo 345">
            <a:extLst>
              <a:ext uri="{FF2B5EF4-FFF2-40B4-BE49-F238E27FC236}">
                <a16:creationId xmlns:a16="http://schemas.microsoft.com/office/drawing/2014/main" id="{16783681-9606-4507-BEA9-FF089FC5EB68}"/>
              </a:ext>
            </a:extLst>
          </p:cNvPr>
          <p:cNvSpPr/>
          <p:nvPr/>
        </p:nvSpPr>
        <p:spPr>
          <a:xfrm>
            <a:off x="162256" y="1421917"/>
            <a:ext cx="743735" cy="5219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LAN</a:t>
            </a:r>
          </a:p>
        </p:txBody>
      </p:sp>
      <p:sp>
        <p:nvSpPr>
          <p:cNvPr id="362" name="Rectángulo 361">
            <a:extLst>
              <a:ext uri="{FF2B5EF4-FFF2-40B4-BE49-F238E27FC236}">
                <a16:creationId xmlns:a16="http://schemas.microsoft.com/office/drawing/2014/main" id="{1ED460CD-E8DE-42C2-9519-6CCF91FD4EAF}"/>
              </a:ext>
            </a:extLst>
          </p:cNvPr>
          <p:cNvSpPr/>
          <p:nvPr/>
        </p:nvSpPr>
        <p:spPr>
          <a:xfrm>
            <a:off x="878956" y="643181"/>
            <a:ext cx="72607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>
                <a:solidFill>
                  <a:schemeClr val="tx2"/>
                </a:solidFill>
              </a:rPr>
              <a:t>DevOps Proyecto Automatización </a:t>
            </a:r>
            <a:r>
              <a:rPr lang="es-MX" sz="3200" b="1" dirty="0" err="1">
                <a:solidFill>
                  <a:schemeClr val="tx2"/>
                </a:solidFill>
              </a:rPr>
              <a:t>Sterling</a:t>
            </a:r>
            <a:endParaRPr lang="es-MX" sz="3200" b="1" dirty="0">
              <a:solidFill>
                <a:schemeClr val="tx2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C18710C-7AD3-4F11-BE63-0B08FC9CE94B}"/>
              </a:ext>
            </a:extLst>
          </p:cNvPr>
          <p:cNvSpPr txBox="1"/>
          <p:nvPr/>
        </p:nvSpPr>
        <p:spPr>
          <a:xfrm>
            <a:off x="3049541" y="4408876"/>
            <a:ext cx="383149" cy="23083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+mj-lt"/>
              </a:rPr>
              <a:t>443</a:t>
            </a:r>
            <a:endParaRPr lang="es-CO" sz="900" dirty="0"/>
          </a:p>
        </p:txBody>
      </p:sp>
      <p:cxnSp>
        <p:nvCxnSpPr>
          <p:cNvPr id="170" name="Conector: angular 169">
            <a:extLst>
              <a:ext uri="{FF2B5EF4-FFF2-40B4-BE49-F238E27FC236}">
                <a16:creationId xmlns:a16="http://schemas.microsoft.com/office/drawing/2014/main" id="{5F989619-D101-4093-9C1A-65F01FC260B9}"/>
              </a:ext>
            </a:extLst>
          </p:cNvPr>
          <p:cNvCxnSpPr>
            <a:cxnSpLocks/>
            <a:stCxn id="267" idx="2"/>
            <a:endCxn id="68" idx="3"/>
          </p:cNvCxnSpPr>
          <p:nvPr/>
        </p:nvCxnSpPr>
        <p:spPr>
          <a:xfrm rot="5400000">
            <a:off x="3983038" y="2651380"/>
            <a:ext cx="1322564" cy="2423260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CuadroTexto 341">
            <a:extLst>
              <a:ext uri="{FF2B5EF4-FFF2-40B4-BE49-F238E27FC236}">
                <a16:creationId xmlns:a16="http://schemas.microsoft.com/office/drawing/2014/main" id="{DEC704D5-305E-453E-AE59-5D49F306F64D}"/>
              </a:ext>
            </a:extLst>
          </p:cNvPr>
          <p:cNvSpPr txBox="1"/>
          <p:nvPr/>
        </p:nvSpPr>
        <p:spPr>
          <a:xfrm>
            <a:off x="5658057" y="2786800"/>
            <a:ext cx="451164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CO" dirty="0">
                <a:solidFill>
                  <a:schemeClr val="bg1"/>
                </a:solidFill>
              </a:rPr>
              <a:t>8080</a:t>
            </a: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663F8D91-2B95-4898-B557-4F9BEBE09F6C}"/>
              </a:ext>
            </a:extLst>
          </p:cNvPr>
          <p:cNvSpPr txBox="1"/>
          <p:nvPr/>
        </p:nvSpPr>
        <p:spPr>
          <a:xfrm>
            <a:off x="6935331" y="2104071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324" name="Imagen 323">
            <a:extLst>
              <a:ext uri="{FF2B5EF4-FFF2-40B4-BE49-F238E27FC236}">
                <a16:creationId xmlns:a16="http://schemas.microsoft.com/office/drawing/2014/main" id="{10F63C12-6E4A-4EDB-BCFF-2D49DC074B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11317551" y="4237410"/>
            <a:ext cx="281427" cy="495339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7" name="CuadroTexto 126">
            <a:extLst>
              <a:ext uri="{FF2B5EF4-FFF2-40B4-BE49-F238E27FC236}">
                <a16:creationId xmlns:a16="http://schemas.microsoft.com/office/drawing/2014/main" id="{A6CFAD8E-0272-4E8B-B5E3-BB0A45A9ABF9}"/>
              </a:ext>
            </a:extLst>
          </p:cNvPr>
          <p:cNvSpPr txBox="1"/>
          <p:nvPr/>
        </p:nvSpPr>
        <p:spPr>
          <a:xfrm>
            <a:off x="1872864" y="3227777"/>
            <a:ext cx="455278" cy="200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CO" sz="700" dirty="0"/>
              <a:t>58082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5C2773C-96C3-4D0F-9DC9-BB1C4F01E8BD}"/>
              </a:ext>
            </a:extLst>
          </p:cNvPr>
          <p:cNvSpPr txBox="1"/>
          <p:nvPr/>
        </p:nvSpPr>
        <p:spPr>
          <a:xfrm>
            <a:off x="1155680" y="3222759"/>
            <a:ext cx="716370" cy="215444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r"/>
            <a:r>
              <a:rPr lang="en-US" sz="800" b="1" dirty="0">
                <a:solidFill>
                  <a:schemeClr val="tx2"/>
                </a:solidFill>
              </a:rPr>
              <a:t>JIRA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C367D29F-5105-48D2-9030-E3B5B323808D}"/>
              </a:ext>
            </a:extLst>
          </p:cNvPr>
          <p:cNvSpPr txBox="1"/>
          <p:nvPr/>
        </p:nvSpPr>
        <p:spPr>
          <a:xfrm>
            <a:off x="1870867" y="3014340"/>
            <a:ext cx="464394" cy="200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CO" sz="700" dirty="0"/>
              <a:t>443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AEC0F1BB-5EBE-40D3-AA98-98AD2822C336}"/>
              </a:ext>
            </a:extLst>
          </p:cNvPr>
          <p:cNvSpPr txBox="1"/>
          <p:nvPr/>
        </p:nvSpPr>
        <p:spPr>
          <a:xfrm>
            <a:off x="1157074" y="3001988"/>
            <a:ext cx="712057" cy="215444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r"/>
            <a:r>
              <a:rPr lang="en-US" sz="800" b="1" dirty="0">
                <a:solidFill>
                  <a:schemeClr val="tx2"/>
                </a:solidFill>
              </a:rPr>
              <a:t>BITCBUKET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03" name="Diagrama de flujo: conector 102">
            <a:extLst>
              <a:ext uri="{FF2B5EF4-FFF2-40B4-BE49-F238E27FC236}">
                <a16:creationId xmlns:a16="http://schemas.microsoft.com/office/drawing/2014/main" id="{D73F150F-4561-451F-84F6-F06080845E6B}"/>
              </a:ext>
            </a:extLst>
          </p:cNvPr>
          <p:cNvSpPr/>
          <p:nvPr/>
        </p:nvSpPr>
        <p:spPr>
          <a:xfrm>
            <a:off x="1021780" y="2713423"/>
            <a:ext cx="198471" cy="19253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s-CO" sz="800" dirty="0"/>
          </a:p>
        </p:txBody>
      </p:sp>
      <p:pic>
        <p:nvPicPr>
          <p:cNvPr id="105" name="Picture 22" descr="jenkins - Docker Hub">
            <a:extLst>
              <a:ext uri="{FF2B5EF4-FFF2-40B4-BE49-F238E27FC236}">
                <a16:creationId xmlns:a16="http://schemas.microsoft.com/office/drawing/2014/main" id="{28866137-50CE-40B1-AEF1-D2120AA9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17" y="1605544"/>
            <a:ext cx="962288" cy="9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Artifactory">
            <a:extLst>
              <a:ext uri="{FF2B5EF4-FFF2-40B4-BE49-F238E27FC236}">
                <a16:creationId xmlns:a16="http://schemas.microsoft.com/office/drawing/2014/main" id="{3D814E95-42E2-4139-8312-BDFD7540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95" y="4093723"/>
            <a:ext cx="728487" cy="77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35AEF3-C313-44D6-B4DA-AFB974B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7" y="2952298"/>
            <a:ext cx="390329" cy="4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CuadroTexto 112">
            <a:extLst>
              <a:ext uri="{FF2B5EF4-FFF2-40B4-BE49-F238E27FC236}">
                <a16:creationId xmlns:a16="http://schemas.microsoft.com/office/drawing/2014/main" id="{12A76CEB-1A8C-4927-81A0-E52701977AA9}"/>
              </a:ext>
            </a:extLst>
          </p:cNvPr>
          <p:cNvSpPr txBox="1"/>
          <p:nvPr/>
        </p:nvSpPr>
        <p:spPr>
          <a:xfrm>
            <a:off x="1210658" y="2707638"/>
            <a:ext cx="186345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https ://</a:t>
            </a:r>
            <a:r>
              <a:rPr lang="es-CO" sz="7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XXXXXXbitbucket-hook</a:t>
            </a:r>
            <a:r>
              <a:rPr lang="es-CO" sz="7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</a:t>
            </a:r>
            <a:endParaRPr lang="es-CO" sz="700" dirty="0"/>
          </a:p>
        </p:txBody>
      </p: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DF51A915-98ED-4899-B3DE-6F6882FC997E}"/>
              </a:ext>
            </a:extLst>
          </p:cNvPr>
          <p:cNvCxnSpPr>
            <a:cxnSpLocks/>
            <a:stCxn id="140" idx="2"/>
            <a:endCxn id="160" idx="3"/>
          </p:cNvCxnSpPr>
          <p:nvPr/>
        </p:nvCxnSpPr>
        <p:spPr>
          <a:xfrm rot="5400000">
            <a:off x="1465036" y="5251406"/>
            <a:ext cx="892903" cy="128931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Imagen 139">
            <a:extLst>
              <a:ext uri="{FF2B5EF4-FFF2-40B4-BE49-F238E27FC236}">
                <a16:creationId xmlns:a16="http://schemas.microsoft.com/office/drawing/2014/main" id="{EB5EF53E-16F9-44FD-B720-5B1C712DED4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47333" y="4703179"/>
            <a:ext cx="257238" cy="1662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sp>
        <p:nvSpPr>
          <p:cNvPr id="141" name="CuadroTexto 140">
            <a:extLst>
              <a:ext uri="{FF2B5EF4-FFF2-40B4-BE49-F238E27FC236}">
                <a16:creationId xmlns:a16="http://schemas.microsoft.com/office/drawing/2014/main" id="{25FFB189-584E-4DB6-AD67-E98ADBB519CB}"/>
              </a:ext>
            </a:extLst>
          </p:cNvPr>
          <p:cNvSpPr txBox="1"/>
          <p:nvPr/>
        </p:nvSpPr>
        <p:spPr>
          <a:xfrm flipH="1">
            <a:off x="1050994" y="4686271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Proyecto-</a:t>
            </a:r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Sterling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3" name="Imagen 152">
            <a:extLst>
              <a:ext uri="{FF2B5EF4-FFF2-40B4-BE49-F238E27FC236}">
                <a16:creationId xmlns:a16="http://schemas.microsoft.com/office/drawing/2014/main" id="{5430079C-E974-4203-A564-EACD2FDADE3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4963" y="5004072"/>
            <a:ext cx="232058" cy="1662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154" name="Imagen 153">
            <a:extLst>
              <a:ext uri="{FF2B5EF4-FFF2-40B4-BE49-F238E27FC236}">
                <a16:creationId xmlns:a16="http://schemas.microsoft.com/office/drawing/2014/main" id="{897DFF25-BAF7-454F-A964-71EBE50A02C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4963" y="5342691"/>
            <a:ext cx="232058" cy="1662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160" name="Imagen 159">
            <a:extLst>
              <a:ext uri="{FF2B5EF4-FFF2-40B4-BE49-F238E27FC236}">
                <a16:creationId xmlns:a16="http://schemas.microsoft.com/office/drawing/2014/main" id="{9755F2DA-96CF-4CD8-AB40-47E3B12532B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4963" y="5679202"/>
            <a:ext cx="232058" cy="1662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161" name="Picture 2">
            <a:extLst>
              <a:ext uri="{FF2B5EF4-FFF2-40B4-BE49-F238E27FC236}">
                <a16:creationId xmlns:a16="http://schemas.microsoft.com/office/drawing/2014/main" id="{F3089C13-BEEE-4977-8778-2EC0763F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91" y="4996501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CuadroTexto 162">
            <a:extLst>
              <a:ext uri="{FF2B5EF4-FFF2-40B4-BE49-F238E27FC236}">
                <a16:creationId xmlns:a16="http://schemas.microsoft.com/office/drawing/2014/main" id="{5F32B2E8-BA21-4A16-80AD-E6A1D93E733D}"/>
              </a:ext>
            </a:extLst>
          </p:cNvPr>
          <p:cNvSpPr txBox="1"/>
          <p:nvPr/>
        </p:nvSpPr>
        <p:spPr>
          <a:xfrm flipH="1">
            <a:off x="1190274" y="498300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Develop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965ACC92-25C0-4611-9734-9B5424EE2149}"/>
              </a:ext>
            </a:extLst>
          </p:cNvPr>
          <p:cNvSpPr txBox="1"/>
          <p:nvPr/>
        </p:nvSpPr>
        <p:spPr>
          <a:xfrm flipH="1">
            <a:off x="1204959" y="532511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DEB5DFA7-1364-429F-AB28-407AEB1A17FF}"/>
              </a:ext>
            </a:extLst>
          </p:cNvPr>
          <p:cNvSpPr txBox="1"/>
          <p:nvPr/>
        </p:nvSpPr>
        <p:spPr>
          <a:xfrm flipH="1">
            <a:off x="1104189" y="5661356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 algn="r">
              <a:defRPr sz="7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CO" dirty="0" err="1"/>
              <a:t>Production</a:t>
            </a:r>
            <a:endParaRPr lang="es-CO" dirty="0"/>
          </a:p>
        </p:txBody>
      </p:sp>
      <p:cxnSp>
        <p:nvCxnSpPr>
          <p:cNvPr id="166" name="Conector: angular 165">
            <a:extLst>
              <a:ext uri="{FF2B5EF4-FFF2-40B4-BE49-F238E27FC236}">
                <a16:creationId xmlns:a16="http://schemas.microsoft.com/office/drawing/2014/main" id="{9BB71DEC-BC65-4D3C-9E3D-F93D5A3DF8FD}"/>
              </a:ext>
            </a:extLst>
          </p:cNvPr>
          <p:cNvCxnSpPr>
            <a:stCxn id="140" idx="2"/>
            <a:endCxn id="153" idx="3"/>
          </p:cNvCxnSpPr>
          <p:nvPr/>
        </p:nvCxnSpPr>
        <p:spPr>
          <a:xfrm rot="5400000">
            <a:off x="1802601" y="4913841"/>
            <a:ext cx="217773" cy="128931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: angular 166">
            <a:extLst>
              <a:ext uri="{FF2B5EF4-FFF2-40B4-BE49-F238E27FC236}">
                <a16:creationId xmlns:a16="http://schemas.microsoft.com/office/drawing/2014/main" id="{4E4EF1AE-702A-4CF7-937B-522C5DDC407E}"/>
              </a:ext>
            </a:extLst>
          </p:cNvPr>
          <p:cNvCxnSpPr>
            <a:cxnSpLocks/>
            <a:stCxn id="140" idx="2"/>
            <a:endCxn id="154" idx="3"/>
          </p:cNvCxnSpPr>
          <p:nvPr/>
        </p:nvCxnSpPr>
        <p:spPr>
          <a:xfrm rot="5400000">
            <a:off x="1633291" y="5083151"/>
            <a:ext cx="556392" cy="128931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2">
            <a:extLst>
              <a:ext uri="{FF2B5EF4-FFF2-40B4-BE49-F238E27FC236}">
                <a16:creationId xmlns:a16="http://schemas.microsoft.com/office/drawing/2014/main" id="{71FA7869-2D96-4B16-A68B-FE66F964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3" y="5372300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661793A4-F242-4C3B-AED4-2FDAF485C2DF}"/>
              </a:ext>
            </a:extLst>
          </p:cNvPr>
          <p:cNvCxnSpPr>
            <a:cxnSpLocks/>
            <a:stCxn id="161" idx="2"/>
            <a:endCxn id="168" idx="0"/>
          </p:cNvCxnSpPr>
          <p:nvPr/>
        </p:nvCxnSpPr>
        <p:spPr>
          <a:xfrm>
            <a:off x="2076084" y="5148686"/>
            <a:ext cx="2982" cy="2236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004EA0D-D55B-4AEA-8193-E136014D1A3B}"/>
              </a:ext>
            </a:extLst>
          </p:cNvPr>
          <p:cNvGrpSpPr/>
          <p:nvPr/>
        </p:nvGrpSpPr>
        <p:grpSpPr>
          <a:xfrm>
            <a:off x="3725089" y="3691751"/>
            <a:ext cx="2122547" cy="200056"/>
            <a:chOff x="4523577" y="3691751"/>
            <a:chExt cx="2122547" cy="200056"/>
          </a:xfrm>
        </p:grpSpPr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E8A1CDB5-1E24-46D1-9A48-55C31513DDA8}"/>
                </a:ext>
              </a:extLst>
            </p:cNvPr>
            <p:cNvSpPr txBox="1"/>
            <p:nvPr/>
          </p:nvSpPr>
          <p:spPr>
            <a:xfrm>
              <a:off x="4523577" y="3691751"/>
              <a:ext cx="2122547" cy="2000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s-CO"/>
              </a:defPPr>
              <a:lvl1pPr>
                <a:defRPr sz="800" b="0" i="0">
                  <a:solidFill>
                    <a:srgbClr val="333333"/>
                  </a:solidFill>
                  <a:effectLst/>
                  <a:latin typeface="Arial" panose="020B0604020202020204" pitchFamily="34" charset="0"/>
                </a:defRPr>
              </a:lvl1pPr>
            </a:lstStyle>
            <a:p>
              <a:pPr algn="r"/>
              <a:r>
                <a:rPr lang="es-CO" sz="700" dirty="0" err="1"/>
                <a:t>Jfrog</a:t>
              </a:r>
              <a:r>
                <a:rPr lang="es-CO" sz="700" dirty="0"/>
                <a:t> plugin</a:t>
              </a:r>
            </a:p>
          </p:txBody>
        </p:sp>
        <p:pic>
          <p:nvPicPr>
            <p:cNvPr id="173" name="Picture 10" descr="Electronic plugin technology icon - Electronic Line">
              <a:extLst>
                <a:ext uri="{FF2B5EF4-FFF2-40B4-BE49-F238E27FC236}">
                  <a16:creationId xmlns:a16="http://schemas.microsoft.com/office/drawing/2014/main" id="{6D0B75AC-A22B-4FD5-A3CE-22189FDC3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935" y="3701439"/>
              <a:ext cx="190368" cy="190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5" name="Graphic 5">
            <a:extLst>
              <a:ext uri="{FF2B5EF4-FFF2-40B4-BE49-F238E27FC236}">
                <a16:creationId xmlns:a16="http://schemas.microsoft.com/office/drawing/2014/main" id="{F4137CC4-73D8-411E-A894-9AE82CEBB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432690" y="4099557"/>
            <a:ext cx="176240" cy="171253"/>
          </a:xfrm>
          <a:prstGeom prst="rect">
            <a:avLst/>
          </a:prstGeom>
        </p:spPr>
      </p:pic>
      <p:sp>
        <p:nvSpPr>
          <p:cNvPr id="176" name="CuadroTexto 175">
            <a:extLst>
              <a:ext uri="{FF2B5EF4-FFF2-40B4-BE49-F238E27FC236}">
                <a16:creationId xmlns:a16="http://schemas.microsoft.com/office/drawing/2014/main" id="{78332B4E-6070-4A5C-89ED-3355067236A0}"/>
              </a:ext>
            </a:extLst>
          </p:cNvPr>
          <p:cNvSpPr txBox="1"/>
          <p:nvPr/>
        </p:nvSpPr>
        <p:spPr>
          <a:xfrm>
            <a:off x="3010482" y="4087802"/>
            <a:ext cx="5238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 err="1"/>
              <a:t>Deploy</a:t>
            </a:r>
            <a:endParaRPr lang="es-CO" dirty="0"/>
          </a:p>
        </p:txBody>
      </p:sp>
      <p:pic>
        <p:nvPicPr>
          <p:cNvPr id="179" name="Imagen 178">
            <a:extLst>
              <a:ext uri="{FF2B5EF4-FFF2-40B4-BE49-F238E27FC236}">
                <a16:creationId xmlns:a16="http://schemas.microsoft.com/office/drawing/2014/main" id="{920928CC-89F5-443E-A1FB-5EE364644CA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18590" y="4426099"/>
            <a:ext cx="257238" cy="1662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cxnSp>
        <p:nvCxnSpPr>
          <p:cNvPr id="180" name="Conector: angular 179">
            <a:extLst>
              <a:ext uri="{FF2B5EF4-FFF2-40B4-BE49-F238E27FC236}">
                <a16:creationId xmlns:a16="http://schemas.microsoft.com/office/drawing/2014/main" id="{65B32BDA-242D-4275-8463-5C0ACC4D4982}"/>
              </a:ext>
            </a:extLst>
          </p:cNvPr>
          <p:cNvCxnSpPr>
            <a:cxnSpLocks/>
            <a:stCxn id="179" idx="2"/>
            <a:endCxn id="140" idx="3"/>
          </p:cNvCxnSpPr>
          <p:nvPr/>
        </p:nvCxnSpPr>
        <p:spPr>
          <a:xfrm rot="5400000">
            <a:off x="2078910" y="4618001"/>
            <a:ext cx="193960" cy="142638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0FA0EDCE-4E9C-471E-817C-F72FADEAEFD2}"/>
              </a:ext>
            </a:extLst>
          </p:cNvPr>
          <p:cNvSpPr txBox="1"/>
          <p:nvPr/>
        </p:nvSpPr>
        <p:spPr>
          <a:xfrm flipH="1">
            <a:off x="1246061" y="4400488"/>
            <a:ext cx="8499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Proyecto Principal</a:t>
            </a:r>
          </a:p>
        </p:txBody>
      </p: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35283167-B366-4C78-B9BF-EB28B1E559E4}"/>
              </a:ext>
            </a:extLst>
          </p:cNvPr>
          <p:cNvSpPr txBox="1"/>
          <p:nvPr/>
        </p:nvSpPr>
        <p:spPr>
          <a:xfrm>
            <a:off x="6936478" y="1872327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40" name="Imagen 239">
            <a:extLst>
              <a:ext uri="{FF2B5EF4-FFF2-40B4-BE49-F238E27FC236}">
                <a16:creationId xmlns:a16="http://schemas.microsoft.com/office/drawing/2014/main" id="{69AADEF4-211E-4664-9B1D-84492D62D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9719976" y="4264701"/>
            <a:ext cx="274941" cy="483923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41" name="Imagen 240">
            <a:extLst>
              <a:ext uri="{FF2B5EF4-FFF2-40B4-BE49-F238E27FC236}">
                <a16:creationId xmlns:a16="http://schemas.microsoft.com/office/drawing/2014/main" id="{179A398E-9FBE-4018-92F1-4396B3950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10447221" y="4243635"/>
            <a:ext cx="274941" cy="483923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44" name="Picture 22" descr="jenkins - Docker Hub">
            <a:extLst>
              <a:ext uri="{FF2B5EF4-FFF2-40B4-BE49-F238E27FC236}">
                <a16:creationId xmlns:a16="http://schemas.microsoft.com/office/drawing/2014/main" id="{20423C62-02EF-4A0D-87F9-DB687184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61" y="1885893"/>
            <a:ext cx="200795" cy="2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2" descr="jenkins - Docker Hub">
            <a:extLst>
              <a:ext uri="{FF2B5EF4-FFF2-40B4-BE49-F238E27FC236}">
                <a16:creationId xmlns:a16="http://schemas.microsoft.com/office/drawing/2014/main" id="{28837C30-E053-436F-AF84-9A5B685D0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87" y="2123506"/>
            <a:ext cx="200795" cy="2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CuadroTexto 261">
            <a:extLst>
              <a:ext uri="{FF2B5EF4-FFF2-40B4-BE49-F238E27FC236}">
                <a16:creationId xmlns:a16="http://schemas.microsoft.com/office/drawing/2014/main" id="{9694FB62-56D7-4D20-8A36-6AD82068C303}"/>
              </a:ext>
            </a:extLst>
          </p:cNvPr>
          <p:cNvSpPr txBox="1"/>
          <p:nvPr/>
        </p:nvSpPr>
        <p:spPr>
          <a:xfrm>
            <a:off x="5755612" y="1870907"/>
            <a:ext cx="1068068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sz="700" dirty="0" err="1"/>
              <a:t>ssh</a:t>
            </a:r>
            <a:r>
              <a:rPr lang="es-CO" sz="700" dirty="0"/>
              <a:t> </a:t>
            </a:r>
            <a:r>
              <a:rPr lang="es-CO" sz="700" dirty="0" err="1"/>
              <a:t>agent</a:t>
            </a:r>
            <a:endParaRPr lang="es-CO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err="1"/>
              <a:t>Ip</a:t>
            </a:r>
            <a:r>
              <a:rPr lang="es-CO" sz="7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/>
              <a:t>Usuario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err="1"/>
              <a:t>Remote</a:t>
            </a:r>
            <a:r>
              <a:rPr lang="es-CO" sz="700" dirty="0"/>
              <a:t>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/>
              <a:t>Java</a:t>
            </a:r>
          </a:p>
        </p:txBody>
      </p:sp>
      <p:pic>
        <p:nvPicPr>
          <p:cNvPr id="263" name="Picture 10" descr="Electronic plugin technology icon - Electronic Line">
            <a:extLst>
              <a:ext uri="{FF2B5EF4-FFF2-40B4-BE49-F238E27FC236}">
                <a16:creationId xmlns:a16="http://schemas.microsoft.com/office/drawing/2014/main" id="{90720B0C-9698-4AEE-A114-B0E00EC5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91" y="1824042"/>
            <a:ext cx="278717" cy="2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CuadroTexto 265">
            <a:extLst>
              <a:ext uri="{FF2B5EF4-FFF2-40B4-BE49-F238E27FC236}">
                <a16:creationId xmlns:a16="http://schemas.microsoft.com/office/drawing/2014/main" id="{0B3D14C2-5096-4AFB-B970-28F29BA3BA20}"/>
              </a:ext>
            </a:extLst>
          </p:cNvPr>
          <p:cNvSpPr txBox="1"/>
          <p:nvPr/>
        </p:nvSpPr>
        <p:spPr>
          <a:xfrm>
            <a:off x="8010567" y="1571570"/>
            <a:ext cx="4181433" cy="2000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 err="1">
                <a:solidFill>
                  <a:schemeClr val="bg1"/>
                </a:solidFill>
              </a:rPr>
              <a:t>Deploy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79" name="Imagen 278">
            <a:extLst>
              <a:ext uri="{FF2B5EF4-FFF2-40B4-BE49-F238E27FC236}">
                <a16:creationId xmlns:a16="http://schemas.microsoft.com/office/drawing/2014/main" id="{047D6E6D-E0D3-4917-BE5B-1B6A0BE098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8881963" y="4231293"/>
            <a:ext cx="274941" cy="483923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297" name="Conector: angular 296">
            <a:extLst>
              <a:ext uri="{FF2B5EF4-FFF2-40B4-BE49-F238E27FC236}">
                <a16:creationId xmlns:a16="http://schemas.microsoft.com/office/drawing/2014/main" id="{56260D0D-6E8B-4D72-A5AB-9F38DD5CA0F1}"/>
              </a:ext>
            </a:extLst>
          </p:cNvPr>
          <p:cNvCxnSpPr>
            <a:cxnSpLocks/>
            <a:stCxn id="293" idx="3"/>
            <a:endCxn id="337" idx="0"/>
          </p:cNvCxnSpPr>
          <p:nvPr/>
        </p:nvCxnSpPr>
        <p:spPr>
          <a:xfrm>
            <a:off x="7405610" y="2211793"/>
            <a:ext cx="3218647" cy="14726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: angular 302">
            <a:extLst>
              <a:ext uri="{FF2B5EF4-FFF2-40B4-BE49-F238E27FC236}">
                <a16:creationId xmlns:a16="http://schemas.microsoft.com/office/drawing/2014/main" id="{569DE5B7-33AE-4700-B8E7-4CEE44A29C81}"/>
              </a:ext>
            </a:extLst>
          </p:cNvPr>
          <p:cNvCxnSpPr>
            <a:cxnSpLocks/>
            <a:stCxn id="225" idx="3"/>
            <a:endCxn id="339" idx="0"/>
          </p:cNvCxnSpPr>
          <p:nvPr/>
        </p:nvCxnSpPr>
        <p:spPr>
          <a:xfrm>
            <a:off x="7406757" y="1980049"/>
            <a:ext cx="4095394" cy="17012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D24B3AC3-3957-402C-9247-18FFC449AF39}"/>
              </a:ext>
            </a:extLst>
          </p:cNvPr>
          <p:cNvSpPr txBox="1"/>
          <p:nvPr/>
        </p:nvSpPr>
        <p:spPr>
          <a:xfrm>
            <a:off x="5808759" y="5165429"/>
            <a:ext cx="470279" cy="215444"/>
          </a:xfrm>
          <a:prstGeom prst="rect">
            <a:avLst/>
          </a:prstGeom>
          <a:solidFill>
            <a:srgbClr val="7B83EB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443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25" name="CuadroTexto 324">
            <a:extLst>
              <a:ext uri="{FF2B5EF4-FFF2-40B4-BE49-F238E27FC236}">
                <a16:creationId xmlns:a16="http://schemas.microsoft.com/office/drawing/2014/main" id="{4D80E8C1-7C69-45BA-A5DD-FFFD1BC4E567}"/>
              </a:ext>
            </a:extLst>
          </p:cNvPr>
          <p:cNvSpPr txBox="1"/>
          <p:nvPr/>
        </p:nvSpPr>
        <p:spPr>
          <a:xfrm>
            <a:off x="9616906" y="3684375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26" name="CuadroTexto 325">
            <a:extLst>
              <a:ext uri="{FF2B5EF4-FFF2-40B4-BE49-F238E27FC236}">
                <a16:creationId xmlns:a16="http://schemas.microsoft.com/office/drawing/2014/main" id="{22CB564E-5C65-4302-A246-A20A919E0060}"/>
              </a:ext>
            </a:extLst>
          </p:cNvPr>
          <p:cNvSpPr txBox="1"/>
          <p:nvPr/>
        </p:nvSpPr>
        <p:spPr>
          <a:xfrm>
            <a:off x="8791510" y="3683602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37" name="CuadroTexto 336">
            <a:extLst>
              <a:ext uri="{FF2B5EF4-FFF2-40B4-BE49-F238E27FC236}">
                <a16:creationId xmlns:a16="http://schemas.microsoft.com/office/drawing/2014/main" id="{682D7B87-C241-4D7B-8415-C2881EA42939}"/>
              </a:ext>
            </a:extLst>
          </p:cNvPr>
          <p:cNvSpPr txBox="1"/>
          <p:nvPr/>
        </p:nvSpPr>
        <p:spPr>
          <a:xfrm>
            <a:off x="10389117" y="3684401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39" name="CuadroTexto 338">
            <a:extLst>
              <a:ext uri="{FF2B5EF4-FFF2-40B4-BE49-F238E27FC236}">
                <a16:creationId xmlns:a16="http://schemas.microsoft.com/office/drawing/2014/main" id="{069CAE55-CABB-4A69-9580-8EA875555A16}"/>
              </a:ext>
            </a:extLst>
          </p:cNvPr>
          <p:cNvSpPr txBox="1"/>
          <p:nvPr/>
        </p:nvSpPr>
        <p:spPr>
          <a:xfrm>
            <a:off x="11267011" y="3681279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300" name="Imagen 299">
            <a:extLst>
              <a:ext uri="{FF2B5EF4-FFF2-40B4-BE49-F238E27FC236}">
                <a16:creationId xmlns:a16="http://schemas.microsoft.com/office/drawing/2014/main" id="{1B8DDC22-DDBE-4FFB-872B-B0D91882A3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91568" y="3218170"/>
            <a:ext cx="248085" cy="242963"/>
          </a:xfrm>
          <a:prstGeom prst="rect">
            <a:avLst/>
          </a:prstGeom>
        </p:spPr>
      </p:pic>
      <p:pic>
        <p:nvPicPr>
          <p:cNvPr id="305" name="Imagen 304">
            <a:extLst>
              <a:ext uri="{FF2B5EF4-FFF2-40B4-BE49-F238E27FC236}">
                <a16:creationId xmlns:a16="http://schemas.microsoft.com/office/drawing/2014/main" id="{B117EB4E-D7B1-468B-9F02-85F8F894A9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66731" y="3206793"/>
            <a:ext cx="248085" cy="242963"/>
          </a:xfrm>
          <a:prstGeom prst="rect">
            <a:avLst/>
          </a:prstGeom>
        </p:spPr>
      </p:pic>
      <p:sp>
        <p:nvSpPr>
          <p:cNvPr id="358" name="CuadroTexto 357">
            <a:extLst>
              <a:ext uri="{FF2B5EF4-FFF2-40B4-BE49-F238E27FC236}">
                <a16:creationId xmlns:a16="http://schemas.microsoft.com/office/drawing/2014/main" id="{6E55117E-F869-4852-8F42-94FE9A44B139}"/>
              </a:ext>
            </a:extLst>
          </p:cNvPr>
          <p:cNvSpPr txBox="1"/>
          <p:nvPr/>
        </p:nvSpPr>
        <p:spPr>
          <a:xfrm>
            <a:off x="6168939" y="4264379"/>
            <a:ext cx="12351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>
                <a:solidFill>
                  <a:srgbClr val="7030A0"/>
                </a:solidFill>
              </a:rPr>
              <a:t>Office 365 </a:t>
            </a:r>
            <a:r>
              <a:rPr lang="es-CO" dirty="0" err="1">
                <a:solidFill>
                  <a:srgbClr val="7030A0"/>
                </a:solidFill>
              </a:rPr>
              <a:t>Connector</a:t>
            </a:r>
            <a:endParaRPr lang="es-CO" dirty="0">
              <a:solidFill>
                <a:srgbClr val="7030A0"/>
              </a:solidFill>
            </a:endParaRPr>
          </a:p>
        </p:txBody>
      </p:sp>
      <p:pic>
        <p:nvPicPr>
          <p:cNvPr id="359" name="Picture 10" descr="Electronic plugin technology icon - Electronic Line">
            <a:extLst>
              <a:ext uri="{FF2B5EF4-FFF2-40B4-BE49-F238E27FC236}">
                <a16:creationId xmlns:a16="http://schemas.microsoft.com/office/drawing/2014/main" id="{179E3512-842E-4059-AB13-D0A4D5B2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51" y="4223832"/>
            <a:ext cx="278717" cy="27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6" name="Grupo 365">
            <a:extLst>
              <a:ext uri="{FF2B5EF4-FFF2-40B4-BE49-F238E27FC236}">
                <a16:creationId xmlns:a16="http://schemas.microsoft.com/office/drawing/2014/main" id="{630445E7-03F6-4B7F-A5E7-5B2EF1082B7B}"/>
              </a:ext>
            </a:extLst>
          </p:cNvPr>
          <p:cNvGrpSpPr/>
          <p:nvPr/>
        </p:nvGrpSpPr>
        <p:grpSpPr>
          <a:xfrm>
            <a:off x="8747264" y="3980505"/>
            <a:ext cx="134699" cy="131504"/>
            <a:chOff x="4205766" y="4384153"/>
            <a:chExt cx="197213" cy="192534"/>
          </a:xfrm>
        </p:grpSpPr>
        <p:sp>
          <p:nvSpPr>
            <p:cNvPr id="367" name="Forma libre: forma 366">
              <a:extLst>
                <a:ext uri="{FF2B5EF4-FFF2-40B4-BE49-F238E27FC236}">
                  <a16:creationId xmlns:a16="http://schemas.microsoft.com/office/drawing/2014/main" id="{44C8B3A5-115D-4839-ACAA-6BEC34C60E39}"/>
                </a:ext>
              </a:extLst>
            </p:cNvPr>
            <p:cNvSpPr/>
            <p:nvPr/>
          </p:nvSpPr>
          <p:spPr>
            <a:xfrm flipH="1">
              <a:off x="4205766" y="4468561"/>
              <a:ext cx="197213" cy="108126"/>
            </a:xfrm>
            <a:custGeom>
              <a:avLst/>
              <a:gdLst>
                <a:gd name="connsiteX0" fmla="*/ 191403 w 197213"/>
                <a:gd name="connsiteY0" fmla="*/ 108127 h 108126"/>
                <a:gd name="connsiteX1" fmla="*/ 5811 w 197213"/>
                <a:gd name="connsiteY1" fmla="*/ 108127 h 108126"/>
                <a:gd name="connsiteX2" fmla="*/ 0 w 197213"/>
                <a:gd name="connsiteY2" fmla="*/ 102480 h 108126"/>
                <a:gd name="connsiteX3" fmla="*/ 0 w 197213"/>
                <a:gd name="connsiteY3" fmla="*/ 90510 h 108126"/>
                <a:gd name="connsiteX4" fmla="*/ 72866 w 197213"/>
                <a:gd name="connsiteY4" fmla="*/ 171 h 108126"/>
                <a:gd name="connsiteX5" fmla="*/ 77049 w 197213"/>
                <a:gd name="connsiteY5" fmla="*/ 679 h 108126"/>
                <a:gd name="connsiteX6" fmla="*/ 120048 w 197213"/>
                <a:gd name="connsiteY6" fmla="*/ 679 h 108126"/>
                <a:gd name="connsiteX7" fmla="*/ 124232 w 197213"/>
                <a:gd name="connsiteY7" fmla="*/ 171 h 108126"/>
                <a:gd name="connsiteX8" fmla="*/ 197213 w 197213"/>
                <a:gd name="connsiteY8" fmla="*/ 90510 h 108126"/>
                <a:gd name="connsiteX9" fmla="*/ 197213 w 197213"/>
                <a:gd name="connsiteY9" fmla="*/ 102480 h 108126"/>
                <a:gd name="connsiteX10" fmla="*/ 191403 w 197213"/>
                <a:gd name="connsiteY10" fmla="*/ 108127 h 108126"/>
                <a:gd name="connsiteX11" fmla="*/ 11622 w 197213"/>
                <a:gd name="connsiteY11" fmla="*/ 96834 h 108126"/>
                <a:gd name="connsiteX12" fmla="*/ 185592 w 197213"/>
                <a:gd name="connsiteY12" fmla="*/ 96834 h 108126"/>
                <a:gd name="connsiteX13" fmla="*/ 185592 w 197213"/>
                <a:gd name="connsiteY13" fmla="*/ 90510 h 108126"/>
                <a:gd name="connsiteX14" fmla="*/ 123535 w 197213"/>
                <a:gd name="connsiteY14" fmla="*/ 11859 h 108126"/>
                <a:gd name="connsiteX15" fmla="*/ 73563 w 197213"/>
                <a:gd name="connsiteY15" fmla="*/ 11859 h 108126"/>
                <a:gd name="connsiteX16" fmla="*/ 11622 w 197213"/>
                <a:gd name="connsiteY16" fmla="*/ 90510 h 10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7213" h="108126">
                  <a:moveTo>
                    <a:pt x="191403" y="108127"/>
                  </a:moveTo>
                  <a:lnTo>
                    <a:pt x="5811" y="108127"/>
                  </a:lnTo>
                  <a:cubicBezTo>
                    <a:pt x="2602" y="108127"/>
                    <a:pt x="0" y="105599"/>
                    <a:pt x="0" y="102480"/>
                  </a:cubicBezTo>
                  <a:lnTo>
                    <a:pt x="0" y="90510"/>
                  </a:lnTo>
                  <a:cubicBezTo>
                    <a:pt x="-120" y="47652"/>
                    <a:pt x="30008" y="10299"/>
                    <a:pt x="72866" y="171"/>
                  </a:cubicBezTo>
                  <a:cubicBezTo>
                    <a:pt x="74277" y="-174"/>
                    <a:pt x="75770" y="7"/>
                    <a:pt x="77049" y="679"/>
                  </a:cubicBezTo>
                  <a:cubicBezTo>
                    <a:pt x="90483" y="7656"/>
                    <a:pt x="106614" y="7656"/>
                    <a:pt x="120048" y="679"/>
                  </a:cubicBezTo>
                  <a:cubicBezTo>
                    <a:pt x="121328" y="7"/>
                    <a:pt x="122821" y="-174"/>
                    <a:pt x="124232" y="171"/>
                  </a:cubicBezTo>
                  <a:cubicBezTo>
                    <a:pt x="167148" y="10236"/>
                    <a:pt x="197343" y="47611"/>
                    <a:pt x="197213" y="90510"/>
                  </a:cubicBezTo>
                  <a:lnTo>
                    <a:pt x="197213" y="102480"/>
                  </a:lnTo>
                  <a:cubicBezTo>
                    <a:pt x="197213" y="105599"/>
                    <a:pt x="194612" y="108127"/>
                    <a:pt x="191403" y="108127"/>
                  </a:cubicBezTo>
                  <a:close/>
                  <a:moveTo>
                    <a:pt x="11622" y="96834"/>
                  </a:moveTo>
                  <a:lnTo>
                    <a:pt x="185592" y="96834"/>
                  </a:lnTo>
                  <a:lnTo>
                    <a:pt x="185592" y="90510"/>
                  </a:lnTo>
                  <a:cubicBezTo>
                    <a:pt x="185581" y="53677"/>
                    <a:pt x="160139" y="21431"/>
                    <a:pt x="123535" y="11859"/>
                  </a:cubicBezTo>
                  <a:cubicBezTo>
                    <a:pt x="107753" y="19281"/>
                    <a:pt x="89345" y="19281"/>
                    <a:pt x="73563" y="11859"/>
                  </a:cubicBezTo>
                  <a:cubicBezTo>
                    <a:pt x="37005" y="21474"/>
                    <a:pt x="11619" y="53709"/>
                    <a:pt x="11622" y="90510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68" name="Forma libre: forma 367">
              <a:extLst>
                <a:ext uri="{FF2B5EF4-FFF2-40B4-BE49-F238E27FC236}">
                  <a16:creationId xmlns:a16="http://schemas.microsoft.com/office/drawing/2014/main" id="{11DFC35A-4E7E-4A10-9DC6-92B87FC7C1F1}"/>
                </a:ext>
              </a:extLst>
            </p:cNvPr>
            <p:cNvSpPr/>
            <p:nvPr/>
          </p:nvSpPr>
          <p:spPr>
            <a:xfrm flipH="1">
              <a:off x="4251979" y="4384153"/>
              <a:ext cx="104611" cy="101630"/>
            </a:xfrm>
            <a:custGeom>
              <a:avLst/>
              <a:gdLst>
                <a:gd name="connsiteX0" fmla="*/ 52393 w 104611"/>
                <a:gd name="connsiteY0" fmla="*/ 101631 h 101630"/>
                <a:gd name="connsiteX1" fmla="*/ 27233 w 104611"/>
                <a:gd name="connsiteY1" fmla="*/ 95420 h 101630"/>
                <a:gd name="connsiteX2" fmla="*/ 6412 w 104611"/>
                <a:gd name="connsiteY2" fmla="*/ 26462 h 101630"/>
                <a:gd name="connsiteX3" fmla="*/ 77379 w 104611"/>
                <a:gd name="connsiteY3" fmla="*/ 6231 h 101630"/>
                <a:gd name="connsiteX4" fmla="*/ 98199 w 104611"/>
                <a:gd name="connsiteY4" fmla="*/ 75189 h 101630"/>
                <a:gd name="connsiteX5" fmla="*/ 77379 w 104611"/>
                <a:gd name="connsiteY5" fmla="*/ 95420 h 101630"/>
                <a:gd name="connsiteX6" fmla="*/ 77379 w 104611"/>
                <a:gd name="connsiteY6" fmla="*/ 95420 h 101630"/>
                <a:gd name="connsiteX7" fmla="*/ 52393 w 104611"/>
                <a:gd name="connsiteY7" fmla="*/ 101631 h 101630"/>
                <a:gd name="connsiteX8" fmla="*/ 52393 w 104611"/>
                <a:gd name="connsiteY8" fmla="*/ 12703 h 101630"/>
                <a:gd name="connsiteX9" fmla="*/ 12017 w 104611"/>
                <a:gd name="connsiteY9" fmla="*/ 51044 h 101630"/>
                <a:gd name="connsiteX10" fmla="*/ 32811 w 104611"/>
                <a:gd name="connsiteY10" fmla="*/ 85539 h 101630"/>
                <a:gd name="connsiteX11" fmla="*/ 71800 w 104611"/>
                <a:gd name="connsiteY11" fmla="*/ 85539 h 101630"/>
                <a:gd name="connsiteX12" fmla="*/ 71800 w 104611"/>
                <a:gd name="connsiteY12" fmla="*/ 85539 h 101630"/>
                <a:gd name="connsiteX13" fmla="*/ 88008 w 104611"/>
                <a:gd name="connsiteY13" fmla="*/ 33075 h 101630"/>
                <a:gd name="connsiteX14" fmla="*/ 52393 w 104611"/>
                <a:gd name="connsiteY14" fmla="*/ 12703 h 10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11" h="101630">
                  <a:moveTo>
                    <a:pt x="52393" y="101631"/>
                  </a:moveTo>
                  <a:cubicBezTo>
                    <a:pt x="43602" y="101648"/>
                    <a:pt x="34949" y="99512"/>
                    <a:pt x="27233" y="95420"/>
                  </a:cubicBezTo>
                  <a:cubicBezTo>
                    <a:pt x="1887" y="81964"/>
                    <a:pt x="-7435" y="51091"/>
                    <a:pt x="6412" y="26462"/>
                  </a:cubicBezTo>
                  <a:cubicBezTo>
                    <a:pt x="20260" y="1833"/>
                    <a:pt x="52032" y="-7225"/>
                    <a:pt x="77379" y="6231"/>
                  </a:cubicBezTo>
                  <a:cubicBezTo>
                    <a:pt x="102725" y="19686"/>
                    <a:pt x="112046" y="50560"/>
                    <a:pt x="98199" y="75189"/>
                  </a:cubicBezTo>
                  <a:cubicBezTo>
                    <a:pt x="93396" y="83731"/>
                    <a:pt x="86170" y="90753"/>
                    <a:pt x="77379" y="95420"/>
                  </a:cubicBezTo>
                  <a:lnTo>
                    <a:pt x="77379" y="95420"/>
                  </a:lnTo>
                  <a:cubicBezTo>
                    <a:pt x="69714" y="99485"/>
                    <a:pt x="61124" y="101620"/>
                    <a:pt x="52393" y="101631"/>
                  </a:cubicBezTo>
                  <a:close/>
                  <a:moveTo>
                    <a:pt x="52393" y="12703"/>
                  </a:moveTo>
                  <a:cubicBezTo>
                    <a:pt x="30348" y="12457"/>
                    <a:pt x="12271" y="29622"/>
                    <a:pt x="12017" y="51044"/>
                  </a:cubicBezTo>
                  <a:cubicBezTo>
                    <a:pt x="11847" y="65395"/>
                    <a:pt x="19846" y="78664"/>
                    <a:pt x="32811" y="85539"/>
                  </a:cubicBezTo>
                  <a:cubicBezTo>
                    <a:pt x="44985" y="91893"/>
                    <a:pt x="59626" y="91893"/>
                    <a:pt x="71800" y="85539"/>
                  </a:cubicBezTo>
                  <a:lnTo>
                    <a:pt x="71800" y="85539"/>
                  </a:lnTo>
                  <a:cubicBezTo>
                    <a:pt x="91185" y="75400"/>
                    <a:pt x="98442" y="51912"/>
                    <a:pt x="88008" y="33075"/>
                  </a:cubicBezTo>
                  <a:cubicBezTo>
                    <a:pt x="80969" y="20368"/>
                    <a:pt x="67243" y="12517"/>
                    <a:pt x="52393" y="12703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</p:grpSp>
      <p:sp>
        <p:nvSpPr>
          <p:cNvPr id="369" name="CuadroTexto 368">
            <a:extLst>
              <a:ext uri="{FF2B5EF4-FFF2-40B4-BE49-F238E27FC236}">
                <a16:creationId xmlns:a16="http://schemas.microsoft.com/office/drawing/2014/main" id="{6FD0DB86-6850-4C37-8AA6-29F6A4110A76}"/>
              </a:ext>
            </a:extLst>
          </p:cNvPr>
          <p:cNvSpPr txBox="1"/>
          <p:nvPr/>
        </p:nvSpPr>
        <p:spPr>
          <a:xfrm>
            <a:off x="8831147" y="3901324"/>
            <a:ext cx="57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/>
              <a:t>Sterling</a:t>
            </a:r>
          </a:p>
          <a:p>
            <a:r>
              <a:rPr lang="es-CO" dirty="0"/>
              <a:t>UAT</a:t>
            </a:r>
          </a:p>
        </p:txBody>
      </p: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806B3677-8091-4062-B07C-235956BED335}"/>
              </a:ext>
            </a:extLst>
          </p:cNvPr>
          <p:cNvGrpSpPr/>
          <p:nvPr/>
        </p:nvGrpSpPr>
        <p:grpSpPr>
          <a:xfrm>
            <a:off x="9604859" y="3980505"/>
            <a:ext cx="134699" cy="131504"/>
            <a:chOff x="4205766" y="4384153"/>
            <a:chExt cx="197213" cy="192534"/>
          </a:xfrm>
        </p:grpSpPr>
        <p:sp>
          <p:nvSpPr>
            <p:cNvPr id="371" name="Forma libre: forma 370">
              <a:extLst>
                <a:ext uri="{FF2B5EF4-FFF2-40B4-BE49-F238E27FC236}">
                  <a16:creationId xmlns:a16="http://schemas.microsoft.com/office/drawing/2014/main" id="{45DDF130-3F0E-4DBE-9821-6A968227A24B}"/>
                </a:ext>
              </a:extLst>
            </p:cNvPr>
            <p:cNvSpPr/>
            <p:nvPr/>
          </p:nvSpPr>
          <p:spPr>
            <a:xfrm flipH="1">
              <a:off x="4205766" y="4468561"/>
              <a:ext cx="197213" cy="108126"/>
            </a:xfrm>
            <a:custGeom>
              <a:avLst/>
              <a:gdLst>
                <a:gd name="connsiteX0" fmla="*/ 191403 w 197213"/>
                <a:gd name="connsiteY0" fmla="*/ 108127 h 108126"/>
                <a:gd name="connsiteX1" fmla="*/ 5811 w 197213"/>
                <a:gd name="connsiteY1" fmla="*/ 108127 h 108126"/>
                <a:gd name="connsiteX2" fmla="*/ 0 w 197213"/>
                <a:gd name="connsiteY2" fmla="*/ 102480 h 108126"/>
                <a:gd name="connsiteX3" fmla="*/ 0 w 197213"/>
                <a:gd name="connsiteY3" fmla="*/ 90510 h 108126"/>
                <a:gd name="connsiteX4" fmla="*/ 72866 w 197213"/>
                <a:gd name="connsiteY4" fmla="*/ 171 h 108126"/>
                <a:gd name="connsiteX5" fmla="*/ 77049 w 197213"/>
                <a:gd name="connsiteY5" fmla="*/ 679 h 108126"/>
                <a:gd name="connsiteX6" fmla="*/ 120048 w 197213"/>
                <a:gd name="connsiteY6" fmla="*/ 679 h 108126"/>
                <a:gd name="connsiteX7" fmla="*/ 124232 w 197213"/>
                <a:gd name="connsiteY7" fmla="*/ 171 h 108126"/>
                <a:gd name="connsiteX8" fmla="*/ 197213 w 197213"/>
                <a:gd name="connsiteY8" fmla="*/ 90510 h 108126"/>
                <a:gd name="connsiteX9" fmla="*/ 197213 w 197213"/>
                <a:gd name="connsiteY9" fmla="*/ 102480 h 108126"/>
                <a:gd name="connsiteX10" fmla="*/ 191403 w 197213"/>
                <a:gd name="connsiteY10" fmla="*/ 108127 h 108126"/>
                <a:gd name="connsiteX11" fmla="*/ 11622 w 197213"/>
                <a:gd name="connsiteY11" fmla="*/ 96834 h 108126"/>
                <a:gd name="connsiteX12" fmla="*/ 185592 w 197213"/>
                <a:gd name="connsiteY12" fmla="*/ 96834 h 108126"/>
                <a:gd name="connsiteX13" fmla="*/ 185592 w 197213"/>
                <a:gd name="connsiteY13" fmla="*/ 90510 h 108126"/>
                <a:gd name="connsiteX14" fmla="*/ 123535 w 197213"/>
                <a:gd name="connsiteY14" fmla="*/ 11859 h 108126"/>
                <a:gd name="connsiteX15" fmla="*/ 73563 w 197213"/>
                <a:gd name="connsiteY15" fmla="*/ 11859 h 108126"/>
                <a:gd name="connsiteX16" fmla="*/ 11622 w 197213"/>
                <a:gd name="connsiteY16" fmla="*/ 90510 h 10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7213" h="108126">
                  <a:moveTo>
                    <a:pt x="191403" y="108127"/>
                  </a:moveTo>
                  <a:lnTo>
                    <a:pt x="5811" y="108127"/>
                  </a:lnTo>
                  <a:cubicBezTo>
                    <a:pt x="2602" y="108127"/>
                    <a:pt x="0" y="105599"/>
                    <a:pt x="0" y="102480"/>
                  </a:cubicBezTo>
                  <a:lnTo>
                    <a:pt x="0" y="90510"/>
                  </a:lnTo>
                  <a:cubicBezTo>
                    <a:pt x="-120" y="47652"/>
                    <a:pt x="30008" y="10299"/>
                    <a:pt x="72866" y="171"/>
                  </a:cubicBezTo>
                  <a:cubicBezTo>
                    <a:pt x="74277" y="-174"/>
                    <a:pt x="75770" y="7"/>
                    <a:pt x="77049" y="679"/>
                  </a:cubicBezTo>
                  <a:cubicBezTo>
                    <a:pt x="90483" y="7656"/>
                    <a:pt x="106614" y="7656"/>
                    <a:pt x="120048" y="679"/>
                  </a:cubicBezTo>
                  <a:cubicBezTo>
                    <a:pt x="121328" y="7"/>
                    <a:pt x="122821" y="-174"/>
                    <a:pt x="124232" y="171"/>
                  </a:cubicBezTo>
                  <a:cubicBezTo>
                    <a:pt x="167148" y="10236"/>
                    <a:pt x="197343" y="47611"/>
                    <a:pt x="197213" y="90510"/>
                  </a:cubicBezTo>
                  <a:lnTo>
                    <a:pt x="197213" y="102480"/>
                  </a:lnTo>
                  <a:cubicBezTo>
                    <a:pt x="197213" y="105599"/>
                    <a:pt x="194612" y="108127"/>
                    <a:pt x="191403" y="108127"/>
                  </a:cubicBezTo>
                  <a:close/>
                  <a:moveTo>
                    <a:pt x="11622" y="96834"/>
                  </a:moveTo>
                  <a:lnTo>
                    <a:pt x="185592" y="96834"/>
                  </a:lnTo>
                  <a:lnTo>
                    <a:pt x="185592" y="90510"/>
                  </a:lnTo>
                  <a:cubicBezTo>
                    <a:pt x="185581" y="53677"/>
                    <a:pt x="160139" y="21431"/>
                    <a:pt x="123535" y="11859"/>
                  </a:cubicBezTo>
                  <a:cubicBezTo>
                    <a:pt x="107753" y="19281"/>
                    <a:pt x="89345" y="19281"/>
                    <a:pt x="73563" y="11859"/>
                  </a:cubicBezTo>
                  <a:cubicBezTo>
                    <a:pt x="37005" y="21474"/>
                    <a:pt x="11619" y="53709"/>
                    <a:pt x="11622" y="90510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72" name="Forma libre: forma 371">
              <a:extLst>
                <a:ext uri="{FF2B5EF4-FFF2-40B4-BE49-F238E27FC236}">
                  <a16:creationId xmlns:a16="http://schemas.microsoft.com/office/drawing/2014/main" id="{1D392C9E-F209-4EE3-9231-A8285B673270}"/>
                </a:ext>
              </a:extLst>
            </p:cNvPr>
            <p:cNvSpPr/>
            <p:nvPr/>
          </p:nvSpPr>
          <p:spPr>
            <a:xfrm flipH="1">
              <a:off x="4251979" y="4384153"/>
              <a:ext cx="104611" cy="101630"/>
            </a:xfrm>
            <a:custGeom>
              <a:avLst/>
              <a:gdLst>
                <a:gd name="connsiteX0" fmla="*/ 52393 w 104611"/>
                <a:gd name="connsiteY0" fmla="*/ 101631 h 101630"/>
                <a:gd name="connsiteX1" fmla="*/ 27233 w 104611"/>
                <a:gd name="connsiteY1" fmla="*/ 95420 h 101630"/>
                <a:gd name="connsiteX2" fmla="*/ 6412 w 104611"/>
                <a:gd name="connsiteY2" fmla="*/ 26462 h 101630"/>
                <a:gd name="connsiteX3" fmla="*/ 77379 w 104611"/>
                <a:gd name="connsiteY3" fmla="*/ 6231 h 101630"/>
                <a:gd name="connsiteX4" fmla="*/ 98199 w 104611"/>
                <a:gd name="connsiteY4" fmla="*/ 75189 h 101630"/>
                <a:gd name="connsiteX5" fmla="*/ 77379 w 104611"/>
                <a:gd name="connsiteY5" fmla="*/ 95420 h 101630"/>
                <a:gd name="connsiteX6" fmla="*/ 77379 w 104611"/>
                <a:gd name="connsiteY6" fmla="*/ 95420 h 101630"/>
                <a:gd name="connsiteX7" fmla="*/ 52393 w 104611"/>
                <a:gd name="connsiteY7" fmla="*/ 101631 h 101630"/>
                <a:gd name="connsiteX8" fmla="*/ 52393 w 104611"/>
                <a:gd name="connsiteY8" fmla="*/ 12703 h 101630"/>
                <a:gd name="connsiteX9" fmla="*/ 12017 w 104611"/>
                <a:gd name="connsiteY9" fmla="*/ 51044 h 101630"/>
                <a:gd name="connsiteX10" fmla="*/ 32811 w 104611"/>
                <a:gd name="connsiteY10" fmla="*/ 85539 h 101630"/>
                <a:gd name="connsiteX11" fmla="*/ 71800 w 104611"/>
                <a:gd name="connsiteY11" fmla="*/ 85539 h 101630"/>
                <a:gd name="connsiteX12" fmla="*/ 71800 w 104611"/>
                <a:gd name="connsiteY12" fmla="*/ 85539 h 101630"/>
                <a:gd name="connsiteX13" fmla="*/ 88008 w 104611"/>
                <a:gd name="connsiteY13" fmla="*/ 33075 h 101630"/>
                <a:gd name="connsiteX14" fmla="*/ 52393 w 104611"/>
                <a:gd name="connsiteY14" fmla="*/ 12703 h 10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11" h="101630">
                  <a:moveTo>
                    <a:pt x="52393" y="101631"/>
                  </a:moveTo>
                  <a:cubicBezTo>
                    <a:pt x="43602" y="101648"/>
                    <a:pt x="34949" y="99512"/>
                    <a:pt x="27233" y="95420"/>
                  </a:cubicBezTo>
                  <a:cubicBezTo>
                    <a:pt x="1887" y="81964"/>
                    <a:pt x="-7435" y="51091"/>
                    <a:pt x="6412" y="26462"/>
                  </a:cubicBezTo>
                  <a:cubicBezTo>
                    <a:pt x="20260" y="1833"/>
                    <a:pt x="52032" y="-7225"/>
                    <a:pt x="77379" y="6231"/>
                  </a:cubicBezTo>
                  <a:cubicBezTo>
                    <a:pt x="102725" y="19686"/>
                    <a:pt x="112046" y="50560"/>
                    <a:pt x="98199" y="75189"/>
                  </a:cubicBezTo>
                  <a:cubicBezTo>
                    <a:pt x="93396" y="83731"/>
                    <a:pt x="86170" y="90753"/>
                    <a:pt x="77379" y="95420"/>
                  </a:cubicBezTo>
                  <a:lnTo>
                    <a:pt x="77379" y="95420"/>
                  </a:lnTo>
                  <a:cubicBezTo>
                    <a:pt x="69714" y="99485"/>
                    <a:pt x="61124" y="101620"/>
                    <a:pt x="52393" y="101631"/>
                  </a:cubicBezTo>
                  <a:close/>
                  <a:moveTo>
                    <a:pt x="52393" y="12703"/>
                  </a:moveTo>
                  <a:cubicBezTo>
                    <a:pt x="30348" y="12457"/>
                    <a:pt x="12271" y="29622"/>
                    <a:pt x="12017" y="51044"/>
                  </a:cubicBezTo>
                  <a:cubicBezTo>
                    <a:pt x="11847" y="65395"/>
                    <a:pt x="19846" y="78664"/>
                    <a:pt x="32811" y="85539"/>
                  </a:cubicBezTo>
                  <a:cubicBezTo>
                    <a:pt x="44985" y="91893"/>
                    <a:pt x="59626" y="91893"/>
                    <a:pt x="71800" y="85539"/>
                  </a:cubicBezTo>
                  <a:lnTo>
                    <a:pt x="71800" y="85539"/>
                  </a:lnTo>
                  <a:cubicBezTo>
                    <a:pt x="91185" y="75400"/>
                    <a:pt x="98442" y="51912"/>
                    <a:pt x="88008" y="33075"/>
                  </a:cubicBezTo>
                  <a:cubicBezTo>
                    <a:pt x="80969" y="20368"/>
                    <a:pt x="67243" y="12517"/>
                    <a:pt x="52393" y="12703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</p:grp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21BCCD51-A990-45F9-867C-E27D0BA9AF42}"/>
              </a:ext>
            </a:extLst>
          </p:cNvPr>
          <p:cNvSpPr txBox="1"/>
          <p:nvPr/>
        </p:nvSpPr>
        <p:spPr>
          <a:xfrm>
            <a:off x="9687990" y="3906871"/>
            <a:ext cx="57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/>
              <a:t>Sterling</a:t>
            </a:r>
          </a:p>
          <a:p>
            <a:r>
              <a:rPr lang="en-US" dirty="0"/>
              <a:t>PRD N1</a:t>
            </a:r>
          </a:p>
        </p:txBody>
      </p: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96B214D3-772F-4013-B1FE-894F4A38748E}"/>
              </a:ext>
            </a:extLst>
          </p:cNvPr>
          <p:cNvGrpSpPr/>
          <p:nvPr/>
        </p:nvGrpSpPr>
        <p:grpSpPr>
          <a:xfrm>
            <a:off x="10347318" y="3980505"/>
            <a:ext cx="134699" cy="131504"/>
            <a:chOff x="4205766" y="4384153"/>
            <a:chExt cx="197213" cy="192534"/>
          </a:xfrm>
        </p:grpSpPr>
        <p:sp>
          <p:nvSpPr>
            <p:cNvPr id="375" name="Forma libre: forma 374">
              <a:extLst>
                <a:ext uri="{FF2B5EF4-FFF2-40B4-BE49-F238E27FC236}">
                  <a16:creationId xmlns:a16="http://schemas.microsoft.com/office/drawing/2014/main" id="{91A8DA7A-7B42-4186-B827-916A2C6A4B94}"/>
                </a:ext>
              </a:extLst>
            </p:cNvPr>
            <p:cNvSpPr/>
            <p:nvPr/>
          </p:nvSpPr>
          <p:spPr>
            <a:xfrm flipH="1">
              <a:off x="4205766" y="4468561"/>
              <a:ext cx="197213" cy="108126"/>
            </a:xfrm>
            <a:custGeom>
              <a:avLst/>
              <a:gdLst>
                <a:gd name="connsiteX0" fmla="*/ 191403 w 197213"/>
                <a:gd name="connsiteY0" fmla="*/ 108127 h 108126"/>
                <a:gd name="connsiteX1" fmla="*/ 5811 w 197213"/>
                <a:gd name="connsiteY1" fmla="*/ 108127 h 108126"/>
                <a:gd name="connsiteX2" fmla="*/ 0 w 197213"/>
                <a:gd name="connsiteY2" fmla="*/ 102480 h 108126"/>
                <a:gd name="connsiteX3" fmla="*/ 0 w 197213"/>
                <a:gd name="connsiteY3" fmla="*/ 90510 h 108126"/>
                <a:gd name="connsiteX4" fmla="*/ 72866 w 197213"/>
                <a:gd name="connsiteY4" fmla="*/ 171 h 108126"/>
                <a:gd name="connsiteX5" fmla="*/ 77049 w 197213"/>
                <a:gd name="connsiteY5" fmla="*/ 679 h 108126"/>
                <a:gd name="connsiteX6" fmla="*/ 120048 w 197213"/>
                <a:gd name="connsiteY6" fmla="*/ 679 h 108126"/>
                <a:gd name="connsiteX7" fmla="*/ 124232 w 197213"/>
                <a:gd name="connsiteY7" fmla="*/ 171 h 108126"/>
                <a:gd name="connsiteX8" fmla="*/ 197213 w 197213"/>
                <a:gd name="connsiteY8" fmla="*/ 90510 h 108126"/>
                <a:gd name="connsiteX9" fmla="*/ 197213 w 197213"/>
                <a:gd name="connsiteY9" fmla="*/ 102480 h 108126"/>
                <a:gd name="connsiteX10" fmla="*/ 191403 w 197213"/>
                <a:gd name="connsiteY10" fmla="*/ 108127 h 108126"/>
                <a:gd name="connsiteX11" fmla="*/ 11622 w 197213"/>
                <a:gd name="connsiteY11" fmla="*/ 96834 h 108126"/>
                <a:gd name="connsiteX12" fmla="*/ 185592 w 197213"/>
                <a:gd name="connsiteY12" fmla="*/ 96834 h 108126"/>
                <a:gd name="connsiteX13" fmla="*/ 185592 w 197213"/>
                <a:gd name="connsiteY13" fmla="*/ 90510 h 108126"/>
                <a:gd name="connsiteX14" fmla="*/ 123535 w 197213"/>
                <a:gd name="connsiteY14" fmla="*/ 11859 h 108126"/>
                <a:gd name="connsiteX15" fmla="*/ 73563 w 197213"/>
                <a:gd name="connsiteY15" fmla="*/ 11859 h 108126"/>
                <a:gd name="connsiteX16" fmla="*/ 11622 w 197213"/>
                <a:gd name="connsiteY16" fmla="*/ 90510 h 10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7213" h="108126">
                  <a:moveTo>
                    <a:pt x="191403" y="108127"/>
                  </a:moveTo>
                  <a:lnTo>
                    <a:pt x="5811" y="108127"/>
                  </a:lnTo>
                  <a:cubicBezTo>
                    <a:pt x="2602" y="108127"/>
                    <a:pt x="0" y="105599"/>
                    <a:pt x="0" y="102480"/>
                  </a:cubicBezTo>
                  <a:lnTo>
                    <a:pt x="0" y="90510"/>
                  </a:lnTo>
                  <a:cubicBezTo>
                    <a:pt x="-120" y="47652"/>
                    <a:pt x="30008" y="10299"/>
                    <a:pt x="72866" y="171"/>
                  </a:cubicBezTo>
                  <a:cubicBezTo>
                    <a:pt x="74277" y="-174"/>
                    <a:pt x="75770" y="7"/>
                    <a:pt x="77049" y="679"/>
                  </a:cubicBezTo>
                  <a:cubicBezTo>
                    <a:pt x="90483" y="7656"/>
                    <a:pt x="106614" y="7656"/>
                    <a:pt x="120048" y="679"/>
                  </a:cubicBezTo>
                  <a:cubicBezTo>
                    <a:pt x="121328" y="7"/>
                    <a:pt x="122821" y="-174"/>
                    <a:pt x="124232" y="171"/>
                  </a:cubicBezTo>
                  <a:cubicBezTo>
                    <a:pt x="167148" y="10236"/>
                    <a:pt x="197343" y="47611"/>
                    <a:pt x="197213" y="90510"/>
                  </a:cubicBezTo>
                  <a:lnTo>
                    <a:pt x="197213" y="102480"/>
                  </a:lnTo>
                  <a:cubicBezTo>
                    <a:pt x="197213" y="105599"/>
                    <a:pt x="194612" y="108127"/>
                    <a:pt x="191403" y="108127"/>
                  </a:cubicBezTo>
                  <a:close/>
                  <a:moveTo>
                    <a:pt x="11622" y="96834"/>
                  </a:moveTo>
                  <a:lnTo>
                    <a:pt x="185592" y="96834"/>
                  </a:lnTo>
                  <a:lnTo>
                    <a:pt x="185592" y="90510"/>
                  </a:lnTo>
                  <a:cubicBezTo>
                    <a:pt x="185581" y="53677"/>
                    <a:pt x="160139" y="21431"/>
                    <a:pt x="123535" y="11859"/>
                  </a:cubicBezTo>
                  <a:cubicBezTo>
                    <a:pt x="107753" y="19281"/>
                    <a:pt x="89345" y="19281"/>
                    <a:pt x="73563" y="11859"/>
                  </a:cubicBezTo>
                  <a:cubicBezTo>
                    <a:pt x="37005" y="21474"/>
                    <a:pt x="11619" y="53709"/>
                    <a:pt x="11622" y="90510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76" name="Forma libre: forma 375">
              <a:extLst>
                <a:ext uri="{FF2B5EF4-FFF2-40B4-BE49-F238E27FC236}">
                  <a16:creationId xmlns:a16="http://schemas.microsoft.com/office/drawing/2014/main" id="{5C79808C-A49A-446F-9D0C-2A2DE41FF2E7}"/>
                </a:ext>
              </a:extLst>
            </p:cNvPr>
            <p:cNvSpPr/>
            <p:nvPr/>
          </p:nvSpPr>
          <p:spPr>
            <a:xfrm flipH="1">
              <a:off x="4251979" y="4384153"/>
              <a:ext cx="104611" cy="101630"/>
            </a:xfrm>
            <a:custGeom>
              <a:avLst/>
              <a:gdLst>
                <a:gd name="connsiteX0" fmla="*/ 52393 w 104611"/>
                <a:gd name="connsiteY0" fmla="*/ 101631 h 101630"/>
                <a:gd name="connsiteX1" fmla="*/ 27233 w 104611"/>
                <a:gd name="connsiteY1" fmla="*/ 95420 h 101630"/>
                <a:gd name="connsiteX2" fmla="*/ 6412 w 104611"/>
                <a:gd name="connsiteY2" fmla="*/ 26462 h 101630"/>
                <a:gd name="connsiteX3" fmla="*/ 77379 w 104611"/>
                <a:gd name="connsiteY3" fmla="*/ 6231 h 101630"/>
                <a:gd name="connsiteX4" fmla="*/ 98199 w 104611"/>
                <a:gd name="connsiteY4" fmla="*/ 75189 h 101630"/>
                <a:gd name="connsiteX5" fmla="*/ 77379 w 104611"/>
                <a:gd name="connsiteY5" fmla="*/ 95420 h 101630"/>
                <a:gd name="connsiteX6" fmla="*/ 77379 w 104611"/>
                <a:gd name="connsiteY6" fmla="*/ 95420 h 101630"/>
                <a:gd name="connsiteX7" fmla="*/ 52393 w 104611"/>
                <a:gd name="connsiteY7" fmla="*/ 101631 h 101630"/>
                <a:gd name="connsiteX8" fmla="*/ 52393 w 104611"/>
                <a:gd name="connsiteY8" fmla="*/ 12703 h 101630"/>
                <a:gd name="connsiteX9" fmla="*/ 12017 w 104611"/>
                <a:gd name="connsiteY9" fmla="*/ 51044 h 101630"/>
                <a:gd name="connsiteX10" fmla="*/ 32811 w 104611"/>
                <a:gd name="connsiteY10" fmla="*/ 85539 h 101630"/>
                <a:gd name="connsiteX11" fmla="*/ 71800 w 104611"/>
                <a:gd name="connsiteY11" fmla="*/ 85539 h 101630"/>
                <a:gd name="connsiteX12" fmla="*/ 71800 w 104611"/>
                <a:gd name="connsiteY12" fmla="*/ 85539 h 101630"/>
                <a:gd name="connsiteX13" fmla="*/ 88008 w 104611"/>
                <a:gd name="connsiteY13" fmla="*/ 33075 h 101630"/>
                <a:gd name="connsiteX14" fmla="*/ 52393 w 104611"/>
                <a:gd name="connsiteY14" fmla="*/ 12703 h 10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11" h="101630">
                  <a:moveTo>
                    <a:pt x="52393" y="101631"/>
                  </a:moveTo>
                  <a:cubicBezTo>
                    <a:pt x="43602" y="101648"/>
                    <a:pt x="34949" y="99512"/>
                    <a:pt x="27233" y="95420"/>
                  </a:cubicBezTo>
                  <a:cubicBezTo>
                    <a:pt x="1887" y="81964"/>
                    <a:pt x="-7435" y="51091"/>
                    <a:pt x="6412" y="26462"/>
                  </a:cubicBezTo>
                  <a:cubicBezTo>
                    <a:pt x="20260" y="1833"/>
                    <a:pt x="52032" y="-7225"/>
                    <a:pt x="77379" y="6231"/>
                  </a:cubicBezTo>
                  <a:cubicBezTo>
                    <a:pt x="102725" y="19686"/>
                    <a:pt x="112046" y="50560"/>
                    <a:pt x="98199" y="75189"/>
                  </a:cubicBezTo>
                  <a:cubicBezTo>
                    <a:pt x="93396" y="83731"/>
                    <a:pt x="86170" y="90753"/>
                    <a:pt x="77379" y="95420"/>
                  </a:cubicBezTo>
                  <a:lnTo>
                    <a:pt x="77379" y="95420"/>
                  </a:lnTo>
                  <a:cubicBezTo>
                    <a:pt x="69714" y="99485"/>
                    <a:pt x="61124" y="101620"/>
                    <a:pt x="52393" y="101631"/>
                  </a:cubicBezTo>
                  <a:close/>
                  <a:moveTo>
                    <a:pt x="52393" y="12703"/>
                  </a:moveTo>
                  <a:cubicBezTo>
                    <a:pt x="30348" y="12457"/>
                    <a:pt x="12271" y="29622"/>
                    <a:pt x="12017" y="51044"/>
                  </a:cubicBezTo>
                  <a:cubicBezTo>
                    <a:pt x="11847" y="65395"/>
                    <a:pt x="19846" y="78664"/>
                    <a:pt x="32811" y="85539"/>
                  </a:cubicBezTo>
                  <a:cubicBezTo>
                    <a:pt x="44985" y="91893"/>
                    <a:pt x="59626" y="91893"/>
                    <a:pt x="71800" y="85539"/>
                  </a:cubicBezTo>
                  <a:lnTo>
                    <a:pt x="71800" y="85539"/>
                  </a:lnTo>
                  <a:cubicBezTo>
                    <a:pt x="91185" y="75400"/>
                    <a:pt x="98442" y="51912"/>
                    <a:pt x="88008" y="33075"/>
                  </a:cubicBezTo>
                  <a:cubicBezTo>
                    <a:pt x="80969" y="20368"/>
                    <a:pt x="67243" y="12517"/>
                    <a:pt x="52393" y="12703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</p:grpSp>
      <p:sp>
        <p:nvSpPr>
          <p:cNvPr id="377" name="CuadroTexto 376">
            <a:extLst>
              <a:ext uri="{FF2B5EF4-FFF2-40B4-BE49-F238E27FC236}">
                <a16:creationId xmlns:a16="http://schemas.microsoft.com/office/drawing/2014/main" id="{7A23EA9A-603F-4CC6-8FE1-8D27D8E8420D}"/>
              </a:ext>
            </a:extLst>
          </p:cNvPr>
          <p:cNvSpPr txBox="1"/>
          <p:nvPr/>
        </p:nvSpPr>
        <p:spPr>
          <a:xfrm>
            <a:off x="10404288" y="3913802"/>
            <a:ext cx="57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/>
              <a:t>Sterling</a:t>
            </a:r>
          </a:p>
          <a:p>
            <a:r>
              <a:rPr lang="en-US" dirty="0"/>
              <a:t>PRD N2</a:t>
            </a:r>
          </a:p>
        </p:txBody>
      </p: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4CAEDDFB-63CC-4061-B045-C3C69A201162}"/>
              </a:ext>
            </a:extLst>
          </p:cNvPr>
          <p:cNvGrpSpPr/>
          <p:nvPr/>
        </p:nvGrpSpPr>
        <p:grpSpPr>
          <a:xfrm>
            <a:off x="11081668" y="3980505"/>
            <a:ext cx="134699" cy="131504"/>
            <a:chOff x="4205766" y="4384153"/>
            <a:chExt cx="197213" cy="192534"/>
          </a:xfrm>
        </p:grpSpPr>
        <p:sp>
          <p:nvSpPr>
            <p:cNvPr id="379" name="Forma libre: forma 378">
              <a:extLst>
                <a:ext uri="{FF2B5EF4-FFF2-40B4-BE49-F238E27FC236}">
                  <a16:creationId xmlns:a16="http://schemas.microsoft.com/office/drawing/2014/main" id="{827F50D6-3F6E-45E2-A825-B5573EB60870}"/>
                </a:ext>
              </a:extLst>
            </p:cNvPr>
            <p:cNvSpPr/>
            <p:nvPr/>
          </p:nvSpPr>
          <p:spPr>
            <a:xfrm flipH="1">
              <a:off x="4205766" y="4468561"/>
              <a:ext cx="197213" cy="108126"/>
            </a:xfrm>
            <a:custGeom>
              <a:avLst/>
              <a:gdLst>
                <a:gd name="connsiteX0" fmla="*/ 191403 w 197213"/>
                <a:gd name="connsiteY0" fmla="*/ 108127 h 108126"/>
                <a:gd name="connsiteX1" fmla="*/ 5811 w 197213"/>
                <a:gd name="connsiteY1" fmla="*/ 108127 h 108126"/>
                <a:gd name="connsiteX2" fmla="*/ 0 w 197213"/>
                <a:gd name="connsiteY2" fmla="*/ 102480 h 108126"/>
                <a:gd name="connsiteX3" fmla="*/ 0 w 197213"/>
                <a:gd name="connsiteY3" fmla="*/ 90510 h 108126"/>
                <a:gd name="connsiteX4" fmla="*/ 72866 w 197213"/>
                <a:gd name="connsiteY4" fmla="*/ 171 h 108126"/>
                <a:gd name="connsiteX5" fmla="*/ 77049 w 197213"/>
                <a:gd name="connsiteY5" fmla="*/ 679 h 108126"/>
                <a:gd name="connsiteX6" fmla="*/ 120048 w 197213"/>
                <a:gd name="connsiteY6" fmla="*/ 679 h 108126"/>
                <a:gd name="connsiteX7" fmla="*/ 124232 w 197213"/>
                <a:gd name="connsiteY7" fmla="*/ 171 h 108126"/>
                <a:gd name="connsiteX8" fmla="*/ 197213 w 197213"/>
                <a:gd name="connsiteY8" fmla="*/ 90510 h 108126"/>
                <a:gd name="connsiteX9" fmla="*/ 197213 w 197213"/>
                <a:gd name="connsiteY9" fmla="*/ 102480 h 108126"/>
                <a:gd name="connsiteX10" fmla="*/ 191403 w 197213"/>
                <a:gd name="connsiteY10" fmla="*/ 108127 h 108126"/>
                <a:gd name="connsiteX11" fmla="*/ 11622 w 197213"/>
                <a:gd name="connsiteY11" fmla="*/ 96834 h 108126"/>
                <a:gd name="connsiteX12" fmla="*/ 185592 w 197213"/>
                <a:gd name="connsiteY12" fmla="*/ 96834 h 108126"/>
                <a:gd name="connsiteX13" fmla="*/ 185592 w 197213"/>
                <a:gd name="connsiteY13" fmla="*/ 90510 h 108126"/>
                <a:gd name="connsiteX14" fmla="*/ 123535 w 197213"/>
                <a:gd name="connsiteY14" fmla="*/ 11859 h 108126"/>
                <a:gd name="connsiteX15" fmla="*/ 73563 w 197213"/>
                <a:gd name="connsiteY15" fmla="*/ 11859 h 108126"/>
                <a:gd name="connsiteX16" fmla="*/ 11622 w 197213"/>
                <a:gd name="connsiteY16" fmla="*/ 90510 h 10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7213" h="108126">
                  <a:moveTo>
                    <a:pt x="191403" y="108127"/>
                  </a:moveTo>
                  <a:lnTo>
                    <a:pt x="5811" y="108127"/>
                  </a:lnTo>
                  <a:cubicBezTo>
                    <a:pt x="2602" y="108127"/>
                    <a:pt x="0" y="105599"/>
                    <a:pt x="0" y="102480"/>
                  </a:cubicBezTo>
                  <a:lnTo>
                    <a:pt x="0" y="90510"/>
                  </a:lnTo>
                  <a:cubicBezTo>
                    <a:pt x="-120" y="47652"/>
                    <a:pt x="30008" y="10299"/>
                    <a:pt x="72866" y="171"/>
                  </a:cubicBezTo>
                  <a:cubicBezTo>
                    <a:pt x="74277" y="-174"/>
                    <a:pt x="75770" y="7"/>
                    <a:pt x="77049" y="679"/>
                  </a:cubicBezTo>
                  <a:cubicBezTo>
                    <a:pt x="90483" y="7656"/>
                    <a:pt x="106614" y="7656"/>
                    <a:pt x="120048" y="679"/>
                  </a:cubicBezTo>
                  <a:cubicBezTo>
                    <a:pt x="121328" y="7"/>
                    <a:pt x="122821" y="-174"/>
                    <a:pt x="124232" y="171"/>
                  </a:cubicBezTo>
                  <a:cubicBezTo>
                    <a:pt x="167148" y="10236"/>
                    <a:pt x="197343" y="47611"/>
                    <a:pt x="197213" y="90510"/>
                  </a:cubicBezTo>
                  <a:lnTo>
                    <a:pt x="197213" y="102480"/>
                  </a:lnTo>
                  <a:cubicBezTo>
                    <a:pt x="197213" y="105599"/>
                    <a:pt x="194612" y="108127"/>
                    <a:pt x="191403" y="108127"/>
                  </a:cubicBezTo>
                  <a:close/>
                  <a:moveTo>
                    <a:pt x="11622" y="96834"/>
                  </a:moveTo>
                  <a:lnTo>
                    <a:pt x="185592" y="96834"/>
                  </a:lnTo>
                  <a:lnTo>
                    <a:pt x="185592" y="90510"/>
                  </a:lnTo>
                  <a:cubicBezTo>
                    <a:pt x="185581" y="53677"/>
                    <a:pt x="160139" y="21431"/>
                    <a:pt x="123535" y="11859"/>
                  </a:cubicBezTo>
                  <a:cubicBezTo>
                    <a:pt x="107753" y="19281"/>
                    <a:pt x="89345" y="19281"/>
                    <a:pt x="73563" y="11859"/>
                  </a:cubicBezTo>
                  <a:cubicBezTo>
                    <a:pt x="37005" y="21474"/>
                    <a:pt x="11619" y="53709"/>
                    <a:pt x="11622" y="90510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80" name="Forma libre: forma 379">
              <a:extLst>
                <a:ext uri="{FF2B5EF4-FFF2-40B4-BE49-F238E27FC236}">
                  <a16:creationId xmlns:a16="http://schemas.microsoft.com/office/drawing/2014/main" id="{CAA86A20-A182-4460-8D44-E50C1B9250B1}"/>
                </a:ext>
              </a:extLst>
            </p:cNvPr>
            <p:cNvSpPr/>
            <p:nvPr/>
          </p:nvSpPr>
          <p:spPr>
            <a:xfrm flipH="1">
              <a:off x="4251979" y="4384153"/>
              <a:ext cx="104611" cy="101630"/>
            </a:xfrm>
            <a:custGeom>
              <a:avLst/>
              <a:gdLst>
                <a:gd name="connsiteX0" fmla="*/ 52393 w 104611"/>
                <a:gd name="connsiteY0" fmla="*/ 101631 h 101630"/>
                <a:gd name="connsiteX1" fmla="*/ 27233 w 104611"/>
                <a:gd name="connsiteY1" fmla="*/ 95420 h 101630"/>
                <a:gd name="connsiteX2" fmla="*/ 6412 w 104611"/>
                <a:gd name="connsiteY2" fmla="*/ 26462 h 101630"/>
                <a:gd name="connsiteX3" fmla="*/ 77379 w 104611"/>
                <a:gd name="connsiteY3" fmla="*/ 6231 h 101630"/>
                <a:gd name="connsiteX4" fmla="*/ 98199 w 104611"/>
                <a:gd name="connsiteY4" fmla="*/ 75189 h 101630"/>
                <a:gd name="connsiteX5" fmla="*/ 77379 w 104611"/>
                <a:gd name="connsiteY5" fmla="*/ 95420 h 101630"/>
                <a:gd name="connsiteX6" fmla="*/ 77379 w 104611"/>
                <a:gd name="connsiteY6" fmla="*/ 95420 h 101630"/>
                <a:gd name="connsiteX7" fmla="*/ 52393 w 104611"/>
                <a:gd name="connsiteY7" fmla="*/ 101631 h 101630"/>
                <a:gd name="connsiteX8" fmla="*/ 52393 w 104611"/>
                <a:gd name="connsiteY8" fmla="*/ 12703 h 101630"/>
                <a:gd name="connsiteX9" fmla="*/ 12017 w 104611"/>
                <a:gd name="connsiteY9" fmla="*/ 51044 h 101630"/>
                <a:gd name="connsiteX10" fmla="*/ 32811 w 104611"/>
                <a:gd name="connsiteY10" fmla="*/ 85539 h 101630"/>
                <a:gd name="connsiteX11" fmla="*/ 71800 w 104611"/>
                <a:gd name="connsiteY11" fmla="*/ 85539 h 101630"/>
                <a:gd name="connsiteX12" fmla="*/ 71800 w 104611"/>
                <a:gd name="connsiteY12" fmla="*/ 85539 h 101630"/>
                <a:gd name="connsiteX13" fmla="*/ 88008 w 104611"/>
                <a:gd name="connsiteY13" fmla="*/ 33075 h 101630"/>
                <a:gd name="connsiteX14" fmla="*/ 52393 w 104611"/>
                <a:gd name="connsiteY14" fmla="*/ 12703 h 10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11" h="101630">
                  <a:moveTo>
                    <a:pt x="52393" y="101631"/>
                  </a:moveTo>
                  <a:cubicBezTo>
                    <a:pt x="43602" y="101648"/>
                    <a:pt x="34949" y="99512"/>
                    <a:pt x="27233" y="95420"/>
                  </a:cubicBezTo>
                  <a:cubicBezTo>
                    <a:pt x="1887" y="81964"/>
                    <a:pt x="-7435" y="51091"/>
                    <a:pt x="6412" y="26462"/>
                  </a:cubicBezTo>
                  <a:cubicBezTo>
                    <a:pt x="20260" y="1833"/>
                    <a:pt x="52032" y="-7225"/>
                    <a:pt x="77379" y="6231"/>
                  </a:cubicBezTo>
                  <a:cubicBezTo>
                    <a:pt x="102725" y="19686"/>
                    <a:pt x="112046" y="50560"/>
                    <a:pt x="98199" y="75189"/>
                  </a:cubicBezTo>
                  <a:cubicBezTo>
                    <a:pt x="93396" y="83731"/>
                    <a:pt x="86170" y="90753"/>
                    <a:pt x="77379" y="95420"/>
                  </a:cubicBezTo>
                  <a:lnTo>
                    <a:pt x="77379" y="95420"/>
                  </a:lnTo>
                  <a:cubicBezTo>
                    <a:pt x="69714" y="99485"/>
                    <a:pt x="61124" y="101620"/>
                    <a:pt x="52393" y="101631"/>
                  </a:cubicBezTo>
                  <a:close/>
                  <a:moveTo>
                    <a:pt x="52393" y="12703"/>
                  </a:moveTo>
                  <a:cubicBezTo>
                    <a:pt x="30348" y="12457"/>
                    <a:pt x="12271" y="29622"/>
                    <a:pt x="12017" y="51044"/>
                  </a:cubicBezTo>
                  <a:cubicBezTo>
                    <a:pt x="11847" y="65395"/>
                    <a:pt x="19846" y="78664"/>
                    <a:pt x="32811" y="85539"/>
                  </a:cubicBezTo>
                  <a:cubicBezTo>
                    <a:pt x="44985" y="91893"/>
                    <a:pt x="59626" y="91893"/>
                    <a:pt x="71800" y="85539"/>
                  </a:cubicBezTo>
                  <a:lnTo>
                    <a:pt x="71800" y="85539"/>
                  </a:lnTo>
                  <a:cubicBezTo>
                    <a:pt x="91185" y="75400"/>
                    <a:pt x="98442" y="51912"/>
                    <a:pt x="88008" y="33075"/>
                  </a:cubicBezTo>
                  <a:cubicBezTo>
                    <a:pt x="80969" y="20368"/>
                    <a:pt x="67243" y="12517"/>
                    <a:pt x="52393" y="12703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</p:grpSp>
      <p:sp>
        <p:nvSpPr>
          <p:cNvPr id="381" name="CuadroTexto 380">
            <a:extLst>
              <a:ext uri="{FF2B5EF4-FFF2-40B4-BE49-F238E27FC236}">
                <a16:creationId xmlns:a16="http://schemas.microsoft.com/office/drawing/2014/main" id="{63607919-E7C6-4377-99CC-9961BA8BE379}"/>
              </a:ext>
            </a:extLst>
          </p:cNvPr>
          <p:cNvSpPr txBox="1"/>
          <p:nvPr/>
        </p:nvSpPr>
        <p:spPr>
          <a:xfrm>
            <a:off x="11152355" y="3898547"/>
            <a:ext cx="10083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/>
              <a:t>Sterling</a:t>
            </a:r>
          </a:p>
          <a:p>
            <a:r>
              <a:rPr lang="es-CO" sz="700" b="1" dirty="0">
                <a:solidFill>
                  <a:schemeClr val="tx2"/>
                </a:solidFill>
              </a:rPr>
              <a:t>CONTROL CENTER</a:t>
            </a:r>
            <a:endParaRPr lang="es-CO" sz="700" b="1" dirty="0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D5688597-5A79-4AA6-B981-C8509D1C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3" y="5303897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5403A677-0477-41D4-9901-D87F1E8D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05" y="5714621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2F338FF5-AF68-4E58-B9D7-FD198EFFA4A7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1060316" y="5456082"/>
            <a:ext cx="2982" cy="2585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22" descr="jenkins - Docker Hub">
            <a:extLst>
              <a:ext uri="{FF2B5EF4-FFF2-40B4-BE49-F238E27FC236}">
                <a16:creationId xmlns:a16="http://schemas.microsoft.com/office/drawing/2014/main" id="{D3296EB1-F4CB-44FA-84EB-0CED7FF99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837" y="2808604"/>
            <a:ext cx="200795" cy="2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Diagrama de flujo: conector 155">
            <a:extLst>
              <a:ext uri="{FF2B5EF4-FFF2-40B4-BE49-F238E27FC236}">
                <a16:creationId xmlns:a16="http://schemas.microsoft.com/office/drawing/2014/main" id="{F4E178B0-0E96-43F3-BEC3-B98EE6B36296}"/>
              </a:ext>
            </a:extLst>
          </p:cNvPr>
          <p:cNvSpPr/>
          <p:nvPr/>
        </p:nvSpPr>
        <p:spPr>
          <a:xfrm>
            <a:off x="5655399" y="4331754"/>
            <a:ext cx="198471" cy="19253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AA3067-1FE4-4E20-A3A2-AF337650FE36}"/>
              </a:ext>
            </a:extLst>
          </p:cNvPr>
          <p:cNvSpPr/>
          <p:nvPr/>
        </p:nvSpPr>
        <p:spPr>
          <a:xfrm>
            <a:off x="3725089" y="1576391"/>
            <a:ext cx="4272361" cy="3202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3" name="Imagen 222">
            <a:extLst>
              <a:ext uri="{FF2B5EF4-FFF2-40B4-BE49-F238E27FC236}">
                <a16:creationId xmlns:a16="http://schemas.microsoft.com/office/drawing/2014/main" id="{2B00A9DB-158F-492F-BD1E-067400C9B2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8499" y="4387710"/>
            <a:ext cx="248085" cy="242963"/>
          </a:xfrm>
          <a:prstGeom prst="rect">
            <a:avLst/>
          </a:prstGeom>
        </p:spPr>
      </p:pic>
      <p:sp>
        <p:nvSpPr>
          <p:cNvPr id="177" name="CuadroTexto 176">
            <a:extLst>
              <a:ext uri="{FF2B5EF4-FFF2-40B4-BE49-F238E27FC236}">
                <a16:creationId xmlns:a16="http://schemas.microsoft.com/office/drawing/2014/main" id="{59E81690-6D16-4A03-AB3B-0BB012432AFD}"/>
              </a:ext>
            </a:extLst>
          </p:cNvPr>
          <p:cNvSpPr txBox="1"/>
          <p:nvPr/>
        </p:nvSpPr>
        <p:spPr>
          <a:xfrm>
            <a:off x="905991" y="2404500"/>
            <a:ext cx="2808241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r">
              <a:defRPr sz="7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pPr algn="ctr"/>
            <a:r>
              <a:rPr lang="es-CO" dirty="0" err="1"/>
              <a:t>Build</a:t>
            </a:r>
            <a:endParaRPr lang="es-CO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65E4212E-C8E7-44EF-A5F5-875EE0C3B50C}"/>
              </a:ext>
            </a:extLst>
          </p:cNvPr>
          <p:cNvSpPr txBox="1"/>
          <p:nvPr/>
        </p:nvSpPr>
        <p:spPr>
          <a:xfrm>
            <a:off x="905991" y="3689845"/>
            <a:ext cx="3295536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r">
              <a:defRPr sz="7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pPr algn="ctr"/>
            <a:r>
              <a:rPr lang="es-CO" dirty="0" err="1"/>
              <a:t>Artifacts</a:t>
            </a:r>
            <a:endParaRPr lang="es-CO" dirty="0"/>
          </a:p>
        </p:txBody>
      </p:sp>
      <p:pic>
        <p:nvPicPr>
          <p:cNvPr id="183" name="Picture 22" descr="jenkins - Docker Hub">
            <a:extLst>
              <a:ext uri="{FF2B5EF4-FFF2-40B4-BE49-F238E27FC236}">
                <a16:creationId xmlns:a16="http://schemas.microsoft.com/office/drawing/2014/main" id="{E145A7DA-B31B-4E78-AE14-DE84A834E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74" y="2992372"/>
            <a:ext cx="200795" cy="2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CuadroTexto 183">
            <a:extLst>
              <a:ext uri="{FF2B5EF4-FFF2-40B4-BE49-F238E27FC236}">
                <a16:creationId xmlns:a16="http://schemas.microsoft.com/office/drawing/2014/main" id="{D9D02894-5BA4-4143-A2DE-C0A22BC1DFD6}"/>
              </a:ext>
            </a:extLst>
          </p:cNvPr>
          <p:cNvSpPr txBox="1"/>
          <p:nvPr/>
        </p:nvSpPr>
        <p:spPr>
          <a:xfrm>
            <a:off x="3641443" y="3897202"/>
            <a:ext cx="22124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pPr algn="r"/>
            <a:r>
              <a:rPr lang="es-CO" sz="700" dirty="0" err="1">
                <a:solidFill>
                  <a:schemeClr val="accent6">
                    <a:lumMod val="50000"/>
                  </a:schemeClr>
                </a:solidFill>
              </a:rPr>
              <a:t>ConnJfrogDevSecOps</a:t>
            </a:r>
            <a:r>
              <a:rPr lang="es-CO" sz="700" dirty="0">
                <a:solidFill>
                  <a:schemeClr val="accent6">
                    <a:lumMod val="50000"/>
                  </a:schemeClr>
                </a:solidFill>
              </a:rPr>
              <a:t>	   :   </a:t>
            </a:r>
            <a:r>
              <a:rPr lang="es-CO" sz="700" b="1" dirty="0" err="1">
                <a:solidFill>
                  <a:schemeClr val="accent6">
                    <a:lumMod val="50000"/>
                  </a:schemeClr>
                </a:solidFill>
              </a:rPr>
              <a:t>ServerID</a:t>
            </a:r>
            <a:endParaRPr lang="es-CO" sz="7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en-US" sz="7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http://xxxxxx:8082/artifactory</a:t>
            </a:r>
            <a:r>
              <a:rPr lang="en-US" sz="7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     :</a:t>
            </a:r>
            <a:r>
              <a:rPr lang="es-CO" sz="7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s-CO" sz="700" b="1" dirty="0">
                <a:solidFill>
                  <a:schemeClr val="accent6">
                    <a:lumMod val="50000"/>
                  </a:schemeClr>
                </a:solidFill>
              </a:rPr>
              <a:t>URL</a:t>
            </a:r>
          </a:p>
          <a:p>
            <a:pPr algn="r"/>
            <a:r>
              <a:rPr lang="es-CO" sz="700" dirty="0">
                <a:solidFill>
                  <a:schemeClr val="accent6">
                    <a:lumMod val="50000"/>
                  </a:schemeClr>
                </a:solidFill>
              </a:rPr>
              <a:t>Jenkins     : </a:t>
            </a:r>
            <a:r>
              <a:rPr lang="es-CO" sz="700" b="1" dirty="0" err="1">
                <a:solidFill>
                  <a:schemeClr val="accent6">
                    <a:lumMod val="50000"/>
                  </a:schemeClr>
                </a:solidFill>
              </a:rPr>
              <a:t>Username</a:t>
            </a:r>
            <a:endParaRPr lang="es-CO" sz="7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253AD0F2-387B-43A4-B131-38B8D5161472}"/>
              </a:ext>
            </a:extLst>
          </p:cNvPr>
          <p:cNvGrpSpPr/>
          <p:nvPr/>
        </p:nvGrpSpPr>
        <p:grpSpPr>
          <a:xfrm>
            <a:off x="2335263" y="3012158"/>
            <a:ext cx="3343636" cy="210362"/>
            <a:chOff x="2283099" y="3135881"/>
            <a:chExt cx="3315237" cy="210362"/>
          </a:xfrm>
        </p:grpSpPr>
        <p:sp>
          <p:nvSpPr>
            <p:cNvPr id="185" name="CuadroTexto 184">
              <a:extLst>
                <a:ext uri="{FF2B5EF4-FFF2-40B4-BE49-F238E27FC236}">
                  <a16:creationId xmlns:a16="http://schemas.microsoft.com/office/drawing/2014/main" id="{27D8576F-8846-4F00-8AD8-5F22C429B9D4}"/>
                </a:ext>
              </a:extLst>
            </p:cNvPr>
            <p:cNvSpPr txBox="1"/>
            <p:nvPr/>
          </p:nvSpPr>
          <p:spPr>
            <a:xfrm>
              <a:off x="2283099" y="3135881"/>
              <a:ext cx="3315237" cy="200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s-CO"/>
              </a:defPPr>
              <a:lvl1pPr>
                <a:defRPr sz="800" b="0" i="0">
                  <a:solidFill>
                    <a:srgbClr val="333333"/>
                  </a:solidFill>
                  <a:effectLst/>
                  <a:latin typeface="Arial" panose="020B0604020202020204" pitchFamily="34" charset="0"/>
                </a:defRPr>
              </a:lvl1pPr>
            </a:lstStyle>
            <a:p>
              <a:pPr algn="r"/>
              <a:r>
                <a:rPr lang="es-CO" sz="700" dirty="0" err="1"/>
                <a:t>BitBucket</a:t>
              </a:r>
              <a:r>
                <a:rPr lang="es-CO" sz="700" dirty="0"/>
                <a:t> plugin</a:t>
              </a:r>
            </a:p>
          </p:txBody>
        </p:sp>
        <p:pic>
          <p:nvPicPr>
            <p:cNvPr id="125" name="Picture 10" descr="Electronic plugin technology icon - Electronic Line">
              <a:extLst>
                <a:ext uri="{FF2B5EF4-FFF2-40B4-BE49-F238E27FC236}">
                  <a16:creationId xmlns:a16="http://schemas.microsoft.com/office/drawing/2014/main" id="{84BF3C6B-165D-46A3-BC70-025183BE0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578" y="3155875"/>
              <a:ext cx="190368" cy="190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36CA55B6-2F11-4E0C-867C-4CDF63B0062D}"/>
              </a:ext>
            </a:extLst>
          </p:cNvPr>
          <p:cNvCxnSpPr>
            <a:stCxn id="130" idx="0"/>
            <a:endCxn id="152" idx="1"/>
          </p:cNvCxnSpPr>
          <p:nvPr/>
        </p:nvCxnSpPr>
        <p:spPr>
          <a:xfrm rot="5400000" flipH="1" flipV="1">
            <a:off x="3780281" y="1231785"/>
            <a:ext cx="105338" cy="3459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Imagen 221">
            <a:extLst>
              <a:ext uri="{FF2B5EF4-FFF2-40B4-BE49-F238E27FC236}">
                <a16:creationId xmlns:a16="http://schemas.microsoft.com/office/drawing/2014/main" id="{2E8184E0-FB15-49A0-97A6-A685708E49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7921" y="2771066"/>
            <a:ext cx="248085" cy="242963"/>
          </a:xfrm>
          <a:prstGeom prst="rect">
            <a:avLst/>
          </a:prstGeom>
        </p:spPr>
      </p:pic>
      <p:pic>
        <p:nvPicPr>
          <p:cNvPr id="267" name="Picture 22" descr="jenkins - Docker Hub">
            <a:extLst>
              <a:ext uri="{FF2B5EF4-FFF2-40B4-BE49-F238E27FC236}">
                <a16:creationId xmlns:a16="http://schemas.microsoft.com/office/drawing/2014/main" id="{6D8541B9-1C69-4FA7-AE8F-3E040A29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52" y="3000933"/>
            <a:ext cx="200795" cy="2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CuadroTexto 193">
            <a:extLst>
              <a:ext uri="{FF2B5EF4-FFF2-40B4-BE49-F238E27FC236}">
                <a16:creationId xmlns:a16="http://schemas.microsoft.com/office/drawing/2014/main" id="{E3101443-4344-4EAE-B69D-17972A40D42A}"/>
              </a:ext>
            </a:extLst>
          </p:cNvPr>
          <p:cNvSpPr txBox="1"/>
          <p:nvPr/>
        </p:nvSpPr>
        <p:spPr>
          <a:xfrm>
            <a:off x="6933434" y="2337251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95" name="Picture 22" descr="jenkins - Docker Hub">
            <a:extLst>
              <a:ext uri="{FF2B5EF4-FFF2-40B4-BE49-F238E27FC236}">
                <a16:creationId xmlns:a16="http://schemas.microsoft.com/office/drawing/2014/main" id="{DF7869EC-5DB8-4A51-A21B-4375C4C26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65" y="2359861"/>
            <a:ext cx="200795" cy="2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8" name="Conector: angular 197">
            <a:extLst>
              <a:ext uri="{FF2B5EF4-FFF2-40B4-BE49-F238E27FC236}">
                <a16:creationId xmlns:a16="http://schemas.microsoft.com/office/drawing/2014/main" id="{73E17220-3266-4D9F-BE98-0FF2F3AED8FF}"/>
              </a:ext>
            </a:extLst>
          </p:cNvPr>
          <p:cNvCxnSpPr>
            <a:cxnSpLocks/>
            <a:stCxn id="194" idx="3"/>
            <a:endCxn id="325" idx="0"/>
          </p:cNvCxnSpPr>
          <p:nvPr/>
        </p:nvCxnSpPr>
        <p:spPr>
          <a:xfrm>
            <a:off x="7403713" y="2444973"/>
            <a:ext cx="2448333" cy="12394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340F7BA-E810-432D-BD07-DD20D4E2C92A}"/>
              </a:ext>
            </a:extLst>
          </p:cNvPr>
          <p:cNvCxnSpPr>
            <a:stCxn id="183" idx="2"/>
            <a:endCxn id="319" idx="0"/>
          </p:cNvCxnSpPr>
          <p:nvPr/>
        </p:nvCxnSpPr>
        <p:spPr>
          <a:xfrm>
            <a:off x="6043872" y="3193167"/>
            <a:ext cx="27" cy="19722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6" name="Imagen 355">
            <a:extLst>
              <a:ext uri="{FF2B5EF4-FFF2-40B4-BE49-F238E27FC236}">
                <a16:creationId xmlns:a16="http://schemas.microsoft.com/office/drawing/2014/main" id="{A3BC8E12-CE64-498D-8AF5-0A5F31D1E2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97358" y="4661134"/>
            <a:ext cx="248085" cy="242963"/>
          </a:xfrm>
          <a:prstGeom prst="rect">
            <a:avLst/>
          </a:prstGeom>
        </p:spPr>
      </p:pic>
      <p:sp>
        <p:nvSpPr>
          <p:cNvPr id="206" name="Diagrama de flujo: conector 205">
            <a:extLst>
              <a:ext uri="{FF2B5EF4-FFF2-40B4-BE49-F238E27FC236}">
                <a16:creationId xmlns:a16="http://schemas.microsoft.com/office/drawing/2014/main" id="{946851A0-A4CB-4191-88F6-407680EFEAC9}"/>
              </a:ext>
            </a:extLst>
          </p:cNvPr>
          <p:cNvSpPr/>
          <p:nvPr/>
        </p:nvSpPr>
        <p:spPr>
          <a:xfrm>
            <a:off x="6049934" y="3995232"/>
            <a:ext cx="198471" cy="192538"/>
          </a:xfrm>
          <a:prstGeom prst="flowChartConnector">
            <a:avLst/>
          </a:prstGeom>
          <a:solidFill>
            <a:srgbClr val="7B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/>
              <a:t>4</a:t>
            </a: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BE9F7CF1-88CC-4ADE-9D7C-5622D2A247D7}"/>
              </a:ext>
            </a:extLst>
          </p:cNvPr>
          <p:cNvSpPr txBox="1"/>
          <p:nvPr/>
        </p:nvSpPr>
        <p:spPr>
          <a:xfrm>
            <a:off x="6193229" y="3930280"/>
            <a:ext cx="1211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>
                <a:solidFill>
                  <a:srgbClr val="7030A0"/>
                </a:solidFill>
              </a:rPr>
              <a:t>Notificaciones Grupos</a:t>
            </a:r>
          </a:p>
          <a:p>
            <a:r>
              <a:rPr lang="es-CO" dirty="0" err="1">
                <a:solidFill>
                  <a:srgbClr val="7030A0"/>
                </a:solidFill>
              </a:rPr>
              <a:t>Teams</a:t>
            </a:r>
            <a:endParaRPr lang="es-CO" dirty="0">
              <a:solidFill>
                <a:srgbClr val="7030A0"/>
              </a:solidFill>
            </a:endParaRPr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0A737E29-FC4E-4E92-85DD-F2CD247A8CFF}"/>
              </a:ext>
            </a:extLst>
          </p:cNvPr>
          <p:cNvSpPr txBox="1"/>
          <p:nvPr/>
        </p:nvSpPr>
        <p:spPr>
          <a:xfrm>
            <a:off x="6934977" y="2572154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09" name="Picture 22" descr="jenkins - Docker Hub">
            <a:extLst>
              <a:ext uri="{FF2B5EF4-FFF2-40B4-BE49-F238E27FC236}">
                <a16:creationId xmlns:a16="http://schemas.microsoft.com/office/drawing/2014/main" id="{39CC6984-5E9D-4A8B-8D9F-8F4A4C06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733" y="2585239"/>
            <a:ext cx="200795" cy="2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" name="Conector: angular 209">
            <a:extLst>
              <a:ext uri="{FF2B5EF4-FFF2-40B4-BE49-F238E27FC236}">
                <a16:creationId xmlns:a16="http://schemas.microsoft.com/office/drawing/2014/main" id="{D7949F7E-CB01-46E7-A03C-991DF7931090}"/>
              </a:ext>
            </a:extLst>
          </p:cNvPr>
          <p:cNvCxnSpPr>
            <a:cxnSpLocks/>
            <a:stCxn id="208" idx="3"/>
            <a:endCxn id="326" idx="0"/>
          </p:cNvCxnSpPr>
          <p:nvPr/>
        </p:nvCxnSpPr>
        <p:spPr>
          <a:xfrm>
            <a:off x="7405256" y="2679876"/>
            <a:ext cx="1621394" cy="10037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Imagen 229">
            <a:extLst>
              <a:ext uri="{FF2B5EF4-FFF2-40B4-BE49-F238E27FC236}">
                <a16:creationId xmlns:a16="http://schemas.microsoft.com/office/drawing/2014/main" id="{45C931AE-AC5E-402A-BB20-C8998B0BD5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02960" y="3241016"/>
            <a:ext cx="248085" cy="242963"/>
          </a:xfrm>
          <a:prstGeom prst="rect">
            <a:avLst/>
          </a:prstGeom>
        </p:spPr>
      </p:pic>
      <p:pic>
        <p:nvPicPr>
          <p:cNvPr id="295" name="Imagen 294">
            <a:extLst>
              <a:ext uri="{FF2B5EF4-FFF2-40B4-BE49-F238E27FC236}">
                <a16:creationId xmlns:a16="http://schemas.microsoft.com/office/drawing/2014/main" id="{11C6C99B-86A9-42F9-8355-4CCBA15455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8004" y="3243792"/>
            <a:ext cx="248085" cy="242963"/>
          </a:xfrm>
          <a:prstGeom prst="rect">
            <a:avLst/>
          </a:prstGeom>
        </p:spPr>
      </p:pic>
      <p:pic>
        <p:nvPicPr>
          <p:cNvPr id="1026" name="Picture 2" descr="Resultado de imagen para teams logo">
            <a:extLst>
              <a:ext uri="{FF2B5EF4-FFF2-40B4-BE49-F238E27FC236}">
                <a16:creationId xmlns:a16="http://schemas.microsoft.com/office/drawing/2014/main" id="{0ED0A960-B7A2-4FE9-8537-81669F44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77" y="5384764"/>
            <a:ext cx="470127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Imagen 223">
            <a:extLst>
              <a:ext uri="{FF2B5EF4-FFF2-40B4-BE49-F238E27FC236}">
                <a16:creationId xmlns:a16="http://schemas.microsoft.com/office/drawing/2014/main" id="{0BE5541B-553C-4DB1-ACCA-3E8FA3503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8170675" y="4232300"/>
            <a:ext cx="274941" cy="483923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6" name="CuadroTexto 225">
            <a:extLst>
              <a:ext uri="{FF2B5EF4-FFF2-40B4-BE49-F238E27FC236}">
                <a16:creationId xmlns:a16="http://schemas.microsoft.com/office/drawing/2014/main" id="{7F6D40BC-29F0-4978-A7F9-E543425449E4}"/>
              </a:ext>
            </a:extLst>
          </p:cNvPr>
          <p:cNvSpPr txBox="1"/>
          <p:nvPr/>
        </p:nvSpPr>
        <p:spPr>
          <a:xfrm>
            <a:off x="8080222" y="3684609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AC85DB17-E129-4C2F-94E1-F9435926AA20}"/>
              </a:ext>
            </a:extLst>
          </p:cNvPr>
          <p:cNvGrpSpPr/>
          <p:nvPr/>
        </p:nvGrpSpPr>
        <p:grpSpPr>
          <a:xfrm>
            <a:off x="8010568" y="3937992"/>
            <a:ext cx="134699" cy="131504"/>
            <a:chOff x="4205766" y="4384153"/>
            <a:chExt cx="197213" cy="192534"/>
          </a:xfrm>
        </p:grpSpPr>
        <p:sp>
          <p:nvSpPr>
            <p:cNvPr id="228" name="Forma libre: forma 227">
              <a:extLst>
                <a:ext uri="{FF2B5EF4-FFF2-40B4-BE49-F238E27FC236}">
                  <a16:creationId xmlns:a16="http://schemas.microsoft.com/office/drawing/2014/main" id="{B90A08CE-F876-4648-B0F7-B78A8778311E}"/>
                </a:ext>
              </a:extLst>
            </p:cNvPr>
            <p:cNvSpPr/>
            <p:nvPr/>
          </p:nvSpPr>
          <p:spPr>
            <a:xfrm flipH="1">
              <a:off x="4205766" y="4468561"/>
              <a:ext cx="197213" cy="108126"/>
            </a:xfrm>
            <a:custGeom>
              <a:avLst/>
              <a:gdLst>
                <a:gd name="connsiteX0" fmla="*/ 191403 w 197213"/>
                <a:gd name="connsiteY0" fmla="*/ 108127 h 108126"/>
                <a:gd name="connsiteX1" fmla="*/ 5811 w 197213"/>
                <a:gd name="connsiteY1" fmla="*/ 108127 h 108126"/>
                <a:gd name="connsiteX2" fmla="*/ 0 w 197213"/>
                <a:gd name="connsiteY2" fmla="*/ 102480 h 108126"/>
                <a:gd name="connsiteX3" fmla="*/ 0 w 197213"/>
                <a:gd name="connsiteY3" fmla="*/ 90510 h 108126"/>
                <a:gd name="connsiteX4" fmla="*/ 72866 w 197213"/>
                <a:gd name="connsiteY4" fmla="*/ 171 h 108126"/>
                <a:gd name="connsiteX5" fmla="*/ 77049 w 197213"/>
                <a:gd name="connsiteY5" fmla="*/ 679 h 108126"/>
                <a:gd name="connsiteX6" fmla="*/ 120048 w 197213"/>
                <a:gd name="connsiteY6" fmla="*/ 679 h 108126"/>
                <a:gd name="connsiteX7" fmla="*/ 124232 w 197213"/>
                <a:gd name="connsiteY7" fmla="*/ 171 h 108126"/>
                <a:gd name="connsiteX8" fmla="*/ 197213 w 197213"/>
                <a:gd name="connsiteY8" fmla="*/ 90510 h 108126"/>
                <a:gd name="connsiteX9" fmla="*/ 197213 w 197213"/>
                <a:gd name="connsiteY9" fmla="*/ 102480 h 108126"/>
                <a:gd name="connsiteX10" fmla="*/ 191403 w 197213"/>
                <a:gd name="connsiteY10" fmla="*/ 108127 h 108126"/>
                <a:gd name="connsiteX11" fmla="*/ 11622 w 197213"/>
                <a:gd name="connsiteY11" fmla="*/ 96834 h 108126"/>
                <a:gd name="connsiteX12" fmla="*/ 185592 w 197213"/>
                <a:gd name="connsiteY12" fmla="*/ 96834 h 108126"/>
                <a:gd name="connsiteX13" fmla="*/ 185592 w 197213"/>
                <a:gd name="connsiteY13" fmla="*/ 90510 h 108126"/>
                <a:gd name="connsiteX14" fmla="*/ 123535 w 197213"/>
                <a:gd name="connsiteY14" fmla="*/ 11859 h 108126"/>
                <a:gd name="connsiteX15" fmla="*/ 73563 w 197213"/>
                <a:gd name="connsiteY15" fmla="*/ 11859 h 108126"/>
                <a:gd name="connsiteX16" fmla="*/ 11622 w 197213"/>
                <a:gd name="connsiteY16" fmla="*/ 90510 h 10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7213" h="108126">
                  <a:moveTo>
                    <a:pt x="191403" y="108127"/>
                  </a:moveTo>
                  <a:lnTo>
                    <a:pt x="5811" y="108127"/>
                  </a:lnTo>
                  <a:cubicBezTo>
                    <a:pt x="2602" y="108127"/>
                    <a:pt x="0" y="105599"/>
                    <a:pt x="0" y="102480"/>
                  </a:cubicBezTo>
                  <a:lnTo>
                    <a:pt x="0" y="90510"/>
                  </a:lnTo>
                  <a:cubicBezTo>
                    <a:pt x="-120" y="47652"/>
                    <a:pt x="30008" y="10299"/>
                    <a:pt x="72866" y="171"/>
                  </a:cubicBezTo>
                  <a:cubicBezTo>
                    <a:pt x="74277" y="-174"/>
                    <a:pt x="75770" y="7"/>
                    <a:pt x="77049" y="679"/>
                  </a:cubicBezTo>
                  <a:cubicBezTo>
                    <a:pt x="90483" y="7656"/>
                    <a:pt x="106614" y="7656"/>
                    <a:pt x="120048" y="679"/>
                  </a:cubicBezTo>
                  <a:cubicBezTo>
                    <a:pt x="121328" y="7"/>
                    <a:pt x="122821" y="-174"/>
                    <a:pt x="124232" y="171"/>
                  </a:cubicBezTo>
                  <a:cubicBezTo>
                    <a:pt x="167148" y="10236"/>
                    <a:pt x="197343" y="47611"/>
                    <a:pt x="197213" y="90510"/>
                  </a:cubicBezTo>
                  <a:lnTo>
                    <a:pt x="197213" y="102480"/>
                  </a:lnTo>
                  <a:cubicBezTo>
                    <a:pt x="197213" y="105599"/>
                    <a:pt x="194612" y="108127"/>
                    <a:pt x="191403" y="108127"/>
                  </a:cubicBezTo>
                  <a:close/>
                  <a:moveTo>
                    <a:pt x="11622" y="96834"/>
                  </a:moveTo>
                  <a:lnTo>
                    <a:pt x="185592" y="96834"/>
                  </a:lnTo>
                  <a:lnTo>
                    <a:pt x="185592" y="90510"/>
                  </a:lnTo>
                  <a:cubicBezTo>
                    <a:pt x="185581" y="53677"/>
                    <a:pt x="160139" y="21431"/>
                    <a:pt x="123535" y="11859"/>
                  </a:cubicBezTo>
                  <a:cubicBezTo>
                    <a:pt x="107753" y="19281"/>
                    <a:pt x="89345" y="19281"/>
                    <a:pt x="73563" y="11859"/>
                  </a:cubicBezTo>
                  <a:cubicBezTo>
                    <a:pt x="37005" y="21474"/>
                    <a:pt x="11619" y="53709"/>
                    <a:pt x="11622" y="90510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32" name="Forma libre: forma 231">
              <a:extLst>
                <a:ext uri="{FF2B5EF4-FFF2-40B4-BE49-F238E27FC236}">
                  <a16:creationId xmlns:a16="http://schemas.microsoft.com/office/drawing/2014/main" id="{4CABF5A0-0B8C-45AE-B22C-7B09F9936A34}"/>
                </a:ext>
              </a:extLst>
            </p:cNvPr>
            <p:cNvSpPr/>
            <p:nvPr/>
          </p:nvSpPr>
          <p:spPr>
            <a:xfrm flipH="1">
              <a:off x="4251979" y="4384153"/>
              <a:ext cx="104611" cy="101630"/>
            </a:xfrm>
            <a:custGeom>
              <a:avLst/>
              <a:gdLst>
                <a:gd name="connsiteX0" fmla="*/ 52393 w 104611"/>
                <a:gd name="connsiteY0" fmla="*/ 101631 h 101630"/>
                <a:gd name="connsiteX1" fmla="*/ 27233 w 104611"/>
                <a:gd name="connsiteY1" fmla="*/ 95420 h 101630"/>
                <a:gd name="connsiteX2" fmla="*/ 6412 w 104611"/>
                <a:gd name="connsiteY2" fmla="*/ 26462 h 101630"/>
                <a:gd name="connsiteX3" fmla="*/ 77379 w 104611"/>
                <a:gd name="connsiteY3" fmla="*/ 6231 h 101630"/>
                <a:gd name="connsiteX4" fmla="*/ 98199 w 104611"/>
                <a:gd name="connsiteY4" fmla="*/ 75189 h 101630"/>
                <a:gd name="connsiteX5" fmla="*/ 77379 w 104611"/>
                <a:gd name="connsiteY5" fmla="*/ 95420 h 101630"/>
                <a:gd name="connsiteX6" fmla="*/ 77379 w 104611"/>
                <a:gd name="connsiteY6" fmla="*/ 95420 h 101630"/>
                <a:gd name="connsiteX7" fmla="*/ 52393 w 104611"/>
                <a:gd name="connsiteY7" fmla="*/ 101631 h 101630"/>
                <a:gd name="connsiteX8" fmla="*/ 52393 w 104611"/>
                <a:gd name="connsiteY8" fmla="*/ 12703 h 101630"/>
                <a:gd name="connsiteX9" fmla="*/ 12017 w 104611"/>
                <a:gd name="connsiteY9" fmla="*/ 51044 h 101630"/>
                <a:gd name="connsiteX10" fmla="*/ 32811 w 104611"/>
                <a:gd name="connsiteY10" fmla="*/ 85539 h 101630"/>
                <a:gd name="connsiteX11" fmla="*/ 71800 w 104611"/>
                <a:gd name="connsiteY11" fmla="*/ 85539 h 101630"/>
                <a:gd name="connsiteX12" fmla="*/ 71800 w 104611"/>
                <a:gd name="connsiteY12" fmla="*/ 85539 h 101630"/>
                <a:gd name="connsiteX13" fmla="*/ 88008 w 104611"/>
                <a:gd name="connsiteY13" fmla="*/ 33075 h 101630"/>
                <a:gd name="connsiteX14" fmla="*/ 52393 w 104611"/>
                <a:gd name="connsiteY14" fmla="*/ 12703 h 10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11" h="101630">
                  <a:moveTo>
                    <a:pt x="52393" y="101631"/>
                  </a:moveTo>
                  <a:cubicBezTo>
                    <a:pt x="43602" y="101648"/>
                    <a:pt x="34949" y="99512"/>
                    <a:pt x="27233" y="95420"/>
                  </a:cubicBezTo>
                  <a:cubicBezTo>
                    <a:pt x="1887" y="81964"/>
                    <a:pt x="-7435" y="51091"/>
                    <a:pt x="6412" y="26462"/>
                  </a:cubicBezTo>
                  <a:cubicBezTo>
                    <a:pt x="20260" y="1833"/>
                    <a:pt x="52032" y="-7225"/>
                    <a:pt x="77379" y="6231"/>
                  </a:cubicBezTo>
                  <a:cubicBezTo>
                    <a:pt x="102725" y="19686"/>
                    <a:pt x="112046" y="50560"/>
                    <a:pt x="98199" y="75189"/>
                  </a:cubicBezTo>
                  <a:cubicBezTo>
                    <a:pt x="93396" y="83731"/>
                    <a:pt x="86170" y="90753"/>
                    <a:pt x="77379" y="95420"/>
                  </a:cubicBezTo>
                  <a:lnTo>
                    <a:pt x="77379" y="95420"/>
                  </a:lnTo>
                  <a:cubicBezTo>
                    <a:pt x="69714" y="99485"/>
                    <a:pt x="61124" y="101620"/>
                    <a:pt x="52393" y="101631"/>
                  </a:cubicBezTo>
                  <a:close/>
                  <a:moveTo>
                    <a:pt x="52393" y="12703"/>
                  </a:moveTo>
                  <a:cubicBezTo>
                    <a:pt x="30348" y="12457"/>
                    <a:pt x="12271" y="29622"/>
                    <a:pt x="12017" y="51044"/>
                  </a:cubicBezTo>
                  <a:cubicBezTo>
                    <a:pt x="11847" y="65395"/>
                    <a:pt x="19846" y="78664"/>
                    <a:pt x="32811" y="85539"/>
                  </a:cubicBezTo>
                  <a:cubicBezTo>
                    <a:pt x="44985" y="91893"/>
                    <a:pt x="59626" y="91893"/>
                    <a:pt x="71800" y="85539"/>
                  </a:cubicBezTo>
                  <a:lnTo>
                    <a:pt x="71800" y="85539"/>
                  </a:lnTo>
                  <a:cubicBezTo>
                    <a:pt x="91185" y="75400"/>
                    <a:pt x="98442" y="51912"/>
                    <a:pt x="88008" y="33075"/>
                  </a:cubicBezTo>
                  <a:cubicBezTo>
                    <a:pt x="80969" y="20368"/>
                    <a:pt x="67243" y="12517"/>
                    <a:pt x="52393" y="12703"/>
                  </a:cubicBezTo>
                  <a:close/>
                </a:path>
              </a:pathLst>
            </a:custGeom>
            <a:solidFill>
              <a:srgbClr val="232F3E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</p:grp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4237D0F7-DC7C-4230-AB42-DA772CDFFC4A}"/>
              </a:ext>
            </a:extLst>
          </p:cNvPr>
          <p:cNvSpPr txBox="1"/>
          <p:nvPr/>
        </p:nvSpPr>
        <p:spPr>
          <a:xfrm>
            <a:off x="8119859" y="3902331"/>
            <a:ext cx="57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/>
              <a:t>Sterling</a:t>
            </a:r>
          </a:p>
          <a:p>
            <a:r>
              <a:rPr lang="en-US" dirty="0"/>
              <a:t>DEV</a:t>
            </a:r>
            <a:endParaRPr lang="es-CO" dirty="0"/>
          </a:p>
        </p:txBody>
      </p:sp>
      <p:cxnSp>
        <p:nvCxnSpPr>
          <p:cNvPr id="235" name="Conector: angular 234">
            <a:extLst>
              <a:ext uri="{FF2B5EF4-FFF2-40B4-BE49-F238E27FC236}">
                <a16:creationId xmlns:a16="http://schemas.microsoft.com/office/drawing/2014/main" id="{AC6AD584-1BE2-46A7-9CBD-690F5AEDD260}"/>
              </a:ext>
            </a:extLst>
          </p:cNvPr>
          <p:cNvCxnSpPr>
            <a:cxnSpLocks/>
            <a:stCxn id="236" idx="3"/>
            <a:endCxn id="226" idx="0"/>
          </p:cNvCxnSpPr>
          <p:nvPr/>
        </p:nvCxnSpPr>
        <p:spPr>
          <a:xfrm>
            <a:off x="7407991" y="2915942"/>
            <a:ext cx="907371" cy="7686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6E6F6A9A-CCA6-48E8-8552-EE72EB3F9543}"/>
              </a:ext>
            </a:extLst>
          </p:cNvPr>
          <p:cNvSpPr txBox="1"/>
          <p:nvPr/>
        </p:nvSpPr>
        <p:spPr>
          <a:xfrm>
            <a:off x="6937712" y="2808220"/>
            <a:ext cx="470279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37" name="Picture 22" descr="jenkins - Docker Hub">
            <a:extLst>
              <a:ext uri="{FF2B5EF4-FFF2-40B4-BE49-F238E27FC236}">
                <a16:creationId xmlns:a16="http://schemas.microsoft.com/office/drawing/2014/main" id="{92860606-4293-4F75-823D-BE04D574C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93" y="2814955"/>
            <a:ext cx="200795" cy="2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Imagen 233">
            <a:extLst>
              <a:ext uri="{FF2B5EF4-FFF2-40B4-BE49-F238E27FC236}">
                <a16:creationId xmlns:a16="http://schemas.microsoft.com/office/drawing/2014/main" id="{58FFA14E-5BC8-4217-8C78-F0AAF36022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1672" y="3242023"/>
            <a:ext cx="248085" cy="242963"/>
          </a:xfrm>
          <a:prstGeom prst="rect">
            <a:avLst/>
          </a:prstGeom>
        </p:spPr>
      </p:pic>
      <p:cxnSp>
        <p:nvCxnSpPr>
          <p:cNvPr id="242" name="Conector: angular 241">
            <a:extLst>
              <a:ext uri="{FF2B5EF4-FFF2-40B4-BE49-F238E27FC236}">
                <a16:creationId xmlns:a16="http://schemas.microsoft.com/office/drawing/2014/main" id="{C792FEA7-4917-440C-806D-0E20F5A7B999}"/>
              </a:ext>
            </a:extLst>
          </p:cNvPr>
          <p:cNvCxnSpPr>
            <a:cxnSpLocks/>
            <a:stCxn id="224" idx="2"/>
            <a:endCxn id="271" idx="3"/>
          </p:cNvCxnSpPr>
          <p:nvPr/>
        </p:nvCxnSpPr>
        <p:spPr>
          <a:xfrm rot="5400000">
            <a:off x="4714438" y="2453149"/>
            <a:ext cx="1330635" cy="5856783"/>
          </a:xfrm>
          <a:prstGeom prst="bentConnector2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: angular 242">
            <a:extLst>
              <a:ext uri="{FF2B5EF4-FFF2-40B4-BE49-F238E27FC236}">
                <a16:creationId xmlns:a16="http://schemas.microsoft.com/office/drawing/2014/main" id="{F8987AB0-B2B2-459B-88BC-7A1701CFFC6B}"/>
              </a:ext>
            </a:extLst>
          </p:cNvPr>
          <p:cNvCxnSpPr>
            <a:cxnSpLocks/>
            <a:stCxn id="279" idx="2"/>
            <a:endCxn id="271" idx="3"/>
          </p:cNvCxnSpPr>
          <p:nvPr/>
        </p:nvCxnSpPr>
        <p:spPr>
          <a:xfrm rot="5400000">
            <a:off x="5069578" y="2097002"/>
            <a:ext cx="1331642" cy="6568071"/>
          </a:xfrm>
          <a:prstGeom prst="bentConnector2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: angular 245">
            <a:extLst>
              <a:ext uri="{FF2B5EF4-FFF2-40B4-BE49-F238E27FC236}">
                <a16:creationId xmlns:a16="http://schemas.microsoft.com/office/drawing/2014/main" id="{799E3D3B-FE78-486A-A112-A89A105D7A52}"/>
              </a:ext>
            </a:extLst>
          </p:cNvPr>
          <p:cNvCxnSpPr>
            <a:cxnSpLocks/>
            <a:stCxn id="240" idx="2"/>
            <a:endCxn id="271" idx="3"/>
          </p:cNvCxnSpPr>
          <p:nvPr/>
        </p:nvCxnSpPr>
        <p:spPr>
          <a:xfrm rot="5400000">
            <a:off x="5505288" y="1694699"/>
            <a:ext cx="1298234" cy="7406084"/>
          </a:xfrm>
          <a:prstGeom prst="bentConnector2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: angular 246">
            <a:extLst>
              <a:ext uri="{FF2B5EF4-FFF2-40B4-BE49-F238E27FC236}">
                <a16:creationId xmlns:a16="http://schemas.microsoft.com/office/drawing/2014/main" id="{9C1B5D92-CF3A-4982-A3A1-7B658E5EB401}"/>
              </a:ext>
            </a:extLst>
          </p:cNvPr>
          <p:cNvCxnSpPr>
            <a:cxnSpLocks/>
            <a:stCxn id="241" idx="2"/>
            <a:endCxn id="271" idx="3"/>
          </p:cNvCxnSpPr>
          <p:nvPr/>
        </p:nvCxnSpPr>
        <p:spPr>
          <a:xfrm rot="5400000">
            <a:off x="5858378" y="1320544"/>
            <a:ext cx="1319300" cy="8133329"/>
          </a:xfrm>
          <a:prstGeom prst="bentConnector2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: angular 250">
            <a:extLst>
              <a:ext uri="{FF2B5EF4-FFF2-40B4-BE49-F238E27FC236}">
                <a16:creationId xmlns:a16="http://schemas.microsoft.com/office/drawing/2014/main" id="{C48C904C-7455-4D60-9685-7356788DC2B1}"/>
              </a:ext>
            </a:extLst>
          </p:cNvPr>
          <p:cNvCxnSpPr>
            <a:cxnSpLocks/>
            <a:stCxn id="324" idx="2"/>
            <a:endCxn id="271" idx="3"/>
          </p:cNvCxnSpPr>
          <p:nvPr/>
        </p:nvCxnSpPr>
        <p:spPr>
          <a:xfrm rot="5400000">
            <a:off x="6297760" y="886352"/>
            <a:ext cx="1314109" cy="9006902"/>
          </a:xfrm>
          <a:prstGeom prst="bentConnector2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CC86FA6D-581A-4FB3-AFDD-304DA045D0BF}"/>
              </a:ext>
            </a:extLst>
          </p:cNvPr>
          <p:cNvSpPr txBox="1"/>
          <p:nvPr/>
        </p:nvSpPr>
        <p:spPr>
          <a:xfrm>
            <a:off x="4927157" y="5373060"/>
            <a:ext cx="827318" cy="346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pPr algn="r"/>
            <a:r>
              <a:rPr lang="es-CO" dirty="0"/>
              <a:t>Canales por Job</a:t>
            </a:r>
          </a:p>
        </p:txBody>
      </p:sp>
      <p:sp>
        <p:nvSpPr>
          <p:cNvPr id="261" name="Diagrama de flujo: conector 260">
            <a:extLst>
              <a:ext uri="{FF2B5EF4-FFF2-40B4-BE49-F238E27FC236}">
                <a16:creationId xmlns:a16="http://schemas.microsoft.com/office/drawing/2014/main" id="{BB310F7E-025C-45FC-9085-B8D6E5D3CF2A}"/>
              </a:ext>
            </a:extLst>
          </p:cNvPr>
          <p:cNvSpPr/>
          <p:nvPr/>
        </p:nvSpPr>
        <p:spPr>
          <a:xfrm>
            <a:off x="7052278" y="1659965"/>
            <a:ext cx="198471" cy="1925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/>
              <a:t>3</a:t>
            </a:r>
          </a:p>
        </p:txBody>
      </p:sp>
      <p:pic>
        <p:nvPicPr>
          <p:cNvPr id="271" name="Picture 2">
            <a:extLst>
              <a:ext uri="{FF2B5EF4-FFF2-40B4-BE49-F238E27FC236}">
                <a16:creationId xmlns:a16="http://schemas.microsoft.com/office/drawing/2014/main" id="{4F42B9DD-54FE-4BF2-A155-3D45AFE4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78" y="5970765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E390BD7C-B551-4125-939C-FB85938F7067}"/>
              </a:ext>
            </a:extLst>
          </p:cNvPr>
          <p:cNvCxnSpPr>
            <a:cxnSpLocks/>
            <a:stCxn id="271" idx="0"/>
            <a:endCxn id="306" idx="2"/>
          </p:cNvCxnSpPr>
          <p:nvPr/>
        </p:nvCxnSpPr>
        <p:spPr>
          <a:xfrm flipH="1" flipV="1">
            <a:off x="2375037" y="5524485"/>
            <a:ext cx="234" cy="44628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21902A99-90BB-4C89-96B7-BC8E5CBF9D58}"/>
              </a:ext>
            </a:extLst>
          </p:cNvPr>
          <p:cNvSpPr txBox="1"/>
          <p:nvPr/>
        </p:nvSpPr>
        <p:spPr>
          <a:xfrm>
            <a:off x="8310528" y="5941690"/>
            <a:ext cx="3150119" cy="215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CO" dirty="0" err="1">
                <a:solidFill>
                  <a:schemeClr val="bg1"/>
                </a:solidFill>
              </a:rPr>
              <a:t>Backup</a:t>
            </a:r>
            <a:r>
              <a:rPr lang="es-CO" dirty="0">
                <a:solidFill>
                  <a:schemeClr val="bg1"/>
                </a:solidFill>
              </a:rPr>
              <a:t> Artefactos</a:t>
            </a:r>
          </a:p>
        </p:txBody>
      </p:sp>
      <p:pic>
        <p:nvPicPr>
          <p:cNvPr id="306" name="Picture 2">
            <a:extLst>
              <a:ext uri="{FF2B5EF4-FFF2-40B4-BE49-F238E27FC236}">
                <a16:creationId xmlns:a16="http://schemas.microsoft.com/office/drawing/2014/main" id="{FDF98EAC-5185-4A97-8724-6B5881EF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44" y="5372300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ruz 1033">
            <a:extLst>
              <a:ext uri="{FF2B5EF4-FFF2-40B4-BE49-F238E27FC236}">
                <a16:creationId xmlns:a16="http://schemas.microsoft.com/office/drawing/2014/main" id="{6BD2484A-5F8F-4DDE-BE06-F7778D113028}"/>
              </a:ext>
            </a:extLst>
          </p:cNvPr>
          <p:cNvSpPr/>
          <p:nvPr/>
        </p:nvSpPr>
        <p:spPr>
          <a:xfrm>
            <a:off x="2173022" y="5406813"/>
            <a:ext cx="102119" cy="102119"/>
          </a:xfrm>
          <a:prstGeom prst="plus">
            <a:avLst>
              <a:gd name="adj" fmla="val 45139"/>
            </a:avLst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endParaRPr lang="es-CO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84997639-168D-460A-B937-4158230F756E}"/>
              </a:ext>
            </a:extLst>
          </p:cNvPr>
          <p:cNvSpPr txBox="1"/>
          <p:nvPr/>
        </p:nvSpPr>
        <p:spPr>
          <a:xfrm>
            <a:off x="2957596" y="5747625"/>
            <a:ext cx="1029986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s-CO" sz="1000" dirty="0" err="1">
                <a:solidFill>
                  <a:srgbClr val="94C379"/>
                </a:solidFill>
              </a:rPr>
              <a:t>Download</a:t>
            </a:r>
            <a:endParaRPr lang="es-CO" sz="1000" dirty="0">
              <a:solidFill>
                <a:srgbClr val="94C379"/>
              </a:solidFill>
            </a:endParaRPr>
          </a:p>
          <a:p>
            <a:pPr>
              <a:lnSpc>
                <a:spcPct val="150000"/>
              </a:lnSpc>
            </a:pPr>
            <a:r>
              <a:rPr lang="es-CO" sz="1000" dirty="0" err="1">
                <a:solidFill>
                  <a:srgbClr val="94C379"/>
                </a:solidFill>
              </a:rPr>
              <a:t>Upload</a:t>
            </a:r>
            <a:endParaRPr lang="es-CO" sz="1000" dirty="0">
              <a:solidFill>
                <a:srgbClr val="94C379"/>
              </a:solidFill>
            </a:endParaRP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ABFAB9EB-22D8-484F-B5D6-18305F926649}"/>
              </a:ext>
            </a:extLst>
          </p:cNvPr>
          <p:cNvSpPr txBox="1"/>
          <p:nvPr/>
        </p:nvSpPr>
        <p:spPr>
          <a:xfrm flipH="1">
            <a:off x="2437709" y="5350311"/>
            <a:ext cx="4475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Backup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2" name="Picture 6">
            <a:extLst>
              <a:ext uri="{FF2B5EF4-FFF2-40B4-BE49-F238E27FC236}">
                <a16:creationId xmlns:a16="http://schemas.microsoft.com/office/drawing/2014/main" id="{B4B08E40-E95E-45D3-9E3D-3979E01D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32" y="5401883"/>
            <a:ext cx="242364" cy="2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CuadroTexto 132">
            <a:extLst>
              <a:ext uri="{FF2B5EF4-FFF2-40B4-BE49-F238E27FC236}">
                <a16:creationId xmlns:a16="http://schemas.microsoft.com/office/drawing/2014/main" id="{3D598A81-57E1-41A7-93C1-B538A3AF735C}"/>
              </a:ext>
            </a:extLst>
          </p:cNvPr>
          <p:cNvSpPr txBox="1"/>
          <p:nvPr/>
        </p:nvSpPr>
        <p:spPr>
          <a:xfrm>
            <a:off x="6659085" y="5173947"/>
            <a:ext cx="470279" cy="215444"/>
          </a:xfrm>
          <a:prstGeom prst="rect">
            <a:avLst/>
          </a:prstGeom>
          <a:solidFill>
            <a:srgbClr val="2681FF"/>
          </a:solidFill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443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35" name="Picture 22" descr="jenkins - Docker Hub">
            <a:extLst>
              <a:ext uri="{FF2B5EF4-FFF2-40B4-BE49-F238E27FC236}">
                <a16:creationId xmlns:a16="http://schemas.microsoft.com/office/drawing/2014/main" id="{F068B4F3-7610-4725-A8C0-FEA06241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67" y="2992372"/>
            <a:ext cx="200795" cy="2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AC54DE5C-F62A-48AF-9066-902E95522CD1}"/>
              </a:ext>
            </a:extLst>
          </p:cNvPr>
          <p:cNvCxnSpPr>
            <a:stCxn id="135" idx="3"/>
            <a:endCxn id="133" idx="3"/>
          </p:cNvCxnSpPr>
          <p:nvPr/>
        </p:nvCxnSpPr>
        <p:spPr>
          <a:xfrm>
            <a:off x="6357062" y="3092770"/>
            <a:ext cx="772302" cy="2188899"/>
          </a:xfrm>
          <a:prstGeom prst="bentConnector3">
            <a:avLst>
              <a:gd name="adj1" fmla="val 148347"/>
            </a:avLst>
          </a:prstGeom>
          <a:ln>
            <a:solidFill>
              <a:srgbClr val="268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n 133">
            <a:extLst>
              <a:ext uri="{FF2B5EF4-FFF2-40B4-BE49-F238E27FC236}">
                <a16:creationId xmlns:a16="http://schemas.microsoft.com/office/drawing/2014/main" id="{3C15A828-40A4-4225-90A9-4B524648BC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0507" y="4671591"/>
            <a:ext cx="248085" cy="242963"/>
          </a:xfrm>
          <a:prstGeom prst="rect">
            <a:avLst/>
          </a:prstGeom>
        </p:spPr>
      </p:pic>
      <p:sp>
        <p:nvSpPr>
          <p:cNvPr id="145" name="CuadroTexto 144">
            <a:extLst>
              <a:ext uri="{FF2B5EF4-FFF2-40B4-BE49-F238E27FC236}">
                <a16:creationId xmlns:a16="http://schemas.microsoft.com/office/drawing/2014/main" id="{E2878261-0ACF-4DC3-B52B-049544A40ED0}"/>
              </a:ext>
            </a:extLst>
          </p:cNvPr>
          <p:cNvSpPr txBox="1"/>
          <p:nvPr/>
        </p:nvSpPr>
        <p:spPr>
          <a:xfrm>
            <a:off x="6745715" y="5685369"/>
            <a:ext cx="3508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pPr algn="r"/>
            <a:r>
              <a:rPr lang="es-CO" dirty="0"/>
              <a:t>Jira</a:t>
            </a:r>
          </a:p>
        </p:txBody>
      </p:sp>
      <p:sp>
        <p:nvSpPr>
          <p:cNvPr id="146" name="Diagrama de flujo: conector 145">
            <a:extLst>
              <a:ext uri="{FF2B5EF4-FFF2-40B4-BE49-F238E27FC236}">
                <a16:creationId xmlns:a16="http://schemas.microsoft.com/office/drawing/2014/main" id="{79CD5F38-6D71-46AB-8816-EAD41B6E5D76}"/>
              </a:ext>
            </a:extLst>
          </p:cNvPr>
          <p:cNvSpPr/>
          <p:nvPr/>
        </p:nvSpPr>
        <p:spPr>
          <a:xfrm>
            <a:off x="7312141" y="3234212"/>
            <a:ext cx="198471" cy="192538"/>
          </a:xfrm>
          <a:prstGeom prst="flowChartConnector">
            <a:avLst/>
          </a:prstGeom>
          <a:solidFill>
            <a:srgbClr val="26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/>
              <a:t>5</a:t>
            </a:r>
          </a:p>
        </p:txBody>
      </p:sp>
      <p:pic>
        <p:nvPicPr>
          <p:cNvPr id="147" name="Picture 10" descr="Electronic plugin technology icon - Electronic Line">
            <a:extLst>
              <a:ext uri="{FF2B5EF4-FFF2-40B4-BE49-F238E27FC236}">
                <a16:creationId xmlns:a16="http://schemas.microsoft.com/office/drawing/2014/main" id="{4375FEC5-86DB-4F23-B833-FC9E24191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33" y="3459214"/>
            <a:ext cx="278717" cy="27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CuadroTexto 147">
            <a:extLst>
              <a:ext uri="{FF2B5EF4-FFF2-40B4-BE49-F238E27FC236}">
                <a16:creationId xmlns:a16="http://schemas.microsoft.com/office/drawing/2014/main" id="{8C111BC8-ADE2-4FD2-B67A-DBA6BF217BFC}"/>
              </a:ext>
            </a:extLst>
          </p:cNvPr>
          <p:cNvSpPr txBox="1"/>
          <p:nvPr/>
        </p:nvSpPr>
        <p:spPr>
          <a:xfrm>
            <a:off x="6959245" y="3490863"/>
            <a:ext cx="3577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Jira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8D749EB5-9C13-40A5-9A4F-8C61A0934CCB}"/>
              </a:ext>
            </a:extLst>
          </p:cNvPr>
          <p:cNvSpPr txBox="1"/>
          <p:nvPr/>
        </p:nvSpPr>
        <p:spPr>
          <a:xfrm>
            <a:off x="6375806" y="3221337"/>
            <a:ext cx="11011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Notificaciones Jira</a:t>
            </a:r>
          </a:p>
        </p:txBody>
      </p:sp>
    </p:spTree>
    <p:extLst>
      <p:ext uri="{BB962C8B-B14F-4D97-AF65-F5344CB8AC3E}">
        <p14:creationId xmlns:p14="http://schemas.microsoft.com/office/powerpoint/2010/main" val="384040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21F94-45CE-4AF4-A30D-9AD3DEB8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24" y="4054262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Casos de Uso</a:t>
            </a:r>
            <a:endParaRPr lang="es-CO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16C0BBF-45FE-4DC9-A614-9A9CED36B844}"/>
              </a:ext>
            </a:extLst>
          </p:cNvPr>
          <p:cNvSpPr txBox="1">
            <a:spLocks/>
          </p:cNvSpPr>
          <p:nvPr/>
        </p:nvSpPr>
        <p:spPr>
          <a:xfrm>
            <a:off x="964324" y="2430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Diagramas Implementación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590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>
            <a:extLst>
              <a:ext uri="{FF2B5EF4-FFF2-40B4-BE49-F238E27FC236}">
                <a16:creationId xmlns:a16="http://schemas.microsoft.com/office/drawing/2014/main" id="{6FB945D3-5BD2-4221-8BB4-27B21B44370E}"/>
              </a:ext>
            </a:extLst>
          </p:cNvPr>
          <p:cNvSpPr/>
          <p:nvPr/>
        </p:nvSpPr>
        <p:spPr>
          <a:xfrm>
            <a:off x="6714824" y="2710063"/>
            <a:ext cx="2100917" cy="4256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14ED475-E1CE-4056-BE48-85386FB19F36}"/>
              </a:ext>
            </a:extLst>
          </p:cNvPr>
          <p:cNvSpPr/>
          <p:nvPr/>
        </p:nvSpPr>
        <p:spPr>
          <a:xfrm>
            <a:off x="1570259" y="4393626"/>
            <a:ext cx="2927074" cy="13060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3D9BD59B-5F62-41C4-A4A9-24B10437F445}"/>
              </a:ext>
            </a:extLst>
          </p:cNvPr>
          <p:cNvCxnSpPr>
            <a:cxnSpLocks/>
            <a:stCxn id="100" idx="2"/>
            <a:endCxn id="109" idx="3"/>
          </p:cNvCxnSpPr>
          <p:nvPr/>
        </p:nvCxnSpPr>
        <p:spPr>
          <a:xfrm rot="5400000">
            <a:off x="3036600" y="5199017"/>
            <a:ext cx="660836" cy="128931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F5C2A882-9EE3-43D5-838F-0E7029B437D6}"/>
              </a:ext>
            </a:extLst>
          </p:cNvPr>
          <p:cNvSpPr/>
          <p:nvPr/>
        </p:nvSpPr>
        <p:spPr>
          <a:xfrm>
            <a:off x="1574634" y="2353586"/>
            <a:ext cx="2922699" cy="164579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0" y="-11758"/>
            <a:ext cx="26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Pipeline </a:t>
            </a:r>
            <a:r>
              <a:rPr lang="es-CO" dirty="0" err="1"/>
              <a:t>Develop</a:t>
            </a:r>
            <a:r>
              <a:rPr lang="es-CO" dirty="0"/>
              <a:t> - </a:t>
            </a:r>
            <a:r>
              <a:rPr lang="es-CO" dirty="0" err="1"/>
              <a:t>Release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2364784" y="2426233"/>
            <a:ext cx="687591" cy="2253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/>
              <a:t>Develop</a:t>
            </a:r>
            <a:endParaRPr lang="es-CO" sz="8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A55AF33-139C-4FC3-AE5F-C8422B8A2EEC}"/>
              </a:ext>
            </a:extLst>
          </p:cNvPr>
          <p:cNvSpPr/>
          <p:nvPr/>
        </p:nvSpPr>
        <p:spPr>
          <a:xfrm>
            <a:off x="2334465" y="2785169"/>
            <a:ext cx="748227" cy="247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/>
              <a:t>Merge</a:t>
            </a:r>
            <a:r>
              <a:rPr lang="es-CO" sz="800" dirty="0"/>
              <a:t> </a:t>
            </a:r>
            <a:r>
              <a:rPr lang="es-CO" sz="800" dirty="0" err="1"/>
              <a:t>Request</a:t>
            </a:r>
            <a:endParaRPr lang="es-CO" sz="8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CC572E9B-33A6-4DCA-AEDE-3FF156B73C42}"/>
              </a:ext>
            </a:extLst>
          </p:cNvPr>
          <p:cNvSpPr txBox="1"/>
          <p:nvPr/>
        </p:nvSpPr>
        <p:spPr>
          <a:xfrm>
            <a:off x="1740924" y="2726746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Rechazado</a:t>
            </a:r>
          </a:p>
        </p:txBody>
      </p:sp>
      <p:cxnSp>
        <p:nvCxnSpPr>
          <p:cNvPr id="167" name="Conector angular 16">
            <a:extLst>
              <a:ext uri="{FF2B5EF4-FFF2-40B4-BE49-F238E27FC236}">
                <a16:creationId xmlns:a16="http://schemas.microsoft.com/office/drawing/2014/main" id="{6137B220-B5C8-4636-B4CA-E81D163E6909}"/>
              </a:ext>
            </a:extLst>
          </p:cNvPr>
          <p:cNvCxnSpPr>
            <a:cxnSpLocks/>
            <a:stCxn id="16" idx="1"/>
            <a:endCxn id="50" idx="2"/>
          </p:cNvCxnSpPr>
          <p:nvPr/>
        </p:nvCxnSpPr>
        <p:spPr>
          <a:xfrm rot="10800000">
            <a:off x="1796099" y="2680080"/>
            <a:ext cx="538366" cy="229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5">
            <a:extLst>
              <a:ext uri="{FF2B5EF4-FFF2-40B4-BE49-F238E27FC236}">
                <a16:creationId xmlns:a16="http://schemas.microsoft.com/office/drawing/2014/main" id="{7669C70C-C82C-41CD-84B0-FC43DD8EE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650833" y="2397769"/>
            <a:ext cx="290532" cy="282310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761B458D-635C-4BEC-A742-D429468197E9}"/>
              </a:ext>
            </a:extLst>
          </p:cNvPr>
          <p:cNvSpPr txBox="1"/>
          <p:nvPr/>
        </p:nvSpPr>
        <p:spPr>
          <a:xfrm>
            <a:off x="3925583" y="348129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err="1"/>
              <a:t>Webhook</a:t>
            </a:r>
            <a:endParaRPr lang="es-CO" sz="8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8DA27F-8B83-49D8-8D0A-42FCA4DC3D06}"/>
              </a:ext>
            </a:extLst>
          </p:cNvPr>
          <p:cNvSpPr/>
          <p:nvPr/>
        </p:nvSpPr>
        <p:spPr>
          <a:xfrm>
            <a:off x="5002753" y="2782474"/>
            <a:ext cx="900058" cy="2046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tx1"/>
                </a:solidFill>
              </a:rPr>
              <a:t>Jenkins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A0ED969-1AD0-4547-B432-DCA1FA3DBF46}"/>
              </a:ext>
            </a:extLst>
          </p:cNvPr>
          <p:cNvCxnSpPr>
            <a:stCxn id="50" idx="1"/>
            <a:endCxn id="42" idx="1"/>
          </p:cNvCxnSpPr>
          <p:nvPr/>
        </p:nvCxnSpPr>
        <p:spPr>
          <a:xfrm>
            <a:off x="1941365" y="2538924"/>
            <a:ext cx="423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ED38C61-0D08-49D2-B33F-89348CA91DD8}"/>
              </a:ext>
            </a:extLst>
          </p:cNvPr>
          <p:cNvSpPr txBox="1"/>
          <p:nvPr/>
        </p:nvSpPr>
        <p:spPr>
          <a:xfrm>
            <a:off x="2096296" y="3020509"/>
            <a:ext cx="752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Aprobado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C1B6C6E-0ACE-487D-9739-F1ABD8AF4643}"/>
              </a:ext>
            </a:extLst>
          </p:cNvPr>
          <p:cNvCxnSpPr>
            <a:stCxn id="42" idx="2"/>
            <a:endCxn id="16" idx="0"/>
          </p:cNvCxnSpPr>
          <p:nvPr/>
        </p:nvCxnSpPr>
        <p:spPr>
          <a:xfrm flipH="1">
            <a:off x="2708579" y="2651616"/>
            <a:ext cx="1" cy="13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AB5C15C5-6B10-447C-B04F-405B21545608}"/>
              </a:ext>
            </a:extLst>
          </p:cNvPr>
          <p:cNvCxnSpPr>
            <a:cxnSpLocks/>
            <a:stCxn id="16" idx="2"/>
            <a:endCxn id="133" idx="0"/>
          </p:cNvCxnSpPr>
          <p:nvPr/>
        </p:nvCxnSpPr>
        <p:spPr>
          <a:xfrm>
            <a:off x="2708579" y="3033090"/>
            <a:ext cx="6660" cy="20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BCFD1052-8A36-4EEF-801E-53DAE46C10E3}"/>
              </a:ext>
            </a:extLst>
          </p:cNvPr>
          <p:cNvSpPr/>
          <p:nvPr/>
        </p:nvSpPr>
        <p:spPr>
          <a:xfrm>
            <a:off x="3163560" y="3626955"/>
            <a:ext cx="748227" cy="27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/>
              <a:t>Push</a:t>
            </a:r>
            <a:r>
              <a:rPr lang="es-CO" sz="800" dirty="0"/>
              <a:t> o </a:t>
            </a:r>
            <a:r>
              <a:rPr lang="es-CO" sz="800" dirty="0" err="1"/>
              <a:t>Merge</a:t>
            </a:r>
            <a:endParaRPr lang="es-CO" sz="800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A1F3FF44-38F7-44D8-9BB9-A4434AC19894}"/>
              </a:ext>
            </a:extLst>
          </p:cNvPr>
          <p:cNvCxnSpPr>
            <a:cxnSpLocks/>
            <a:stCxn id="145" idx="2"/>
            <a:endCxn id="118" idx="0"/>
          </p:cNvCxnSpPr>
          <p:nvPr/>
        </p:nvCxnSpPr>
        <p:spPr>
          <a:xfrm flipH="1">
            <a:off x="3537674" y="3440791"/>
            <a:ext cx="1" cy="18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6DDA5EBA-0229-4E94-B419-410316C48454}"/>
              </a:ext>
            </a:extLst>
          </p:cNvPr>
          <p:cNvSpPr txBox="1"/>
          <p:nvPr/>
        </p:nvSpPr>
        <p:spPr>
          <a:xfrm>
            <a:off x="2503256" y="3720007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Rechazado</a:t>
            </a:r>
          </a:p>
        </p:txBody>
      </p:sp>
      <p:cxnSp>
        <p:nvCxnSpPr>
          <p:cNvPr id="130" name="Conector angular 16">
            <a:extLst>
              <a:ext uri="{FF2B5EF4-FFF2-40B4-BE49-F238E27FC236}">
                <a16:creationId xmlns:a16="http://schemas.microsoft.com/office/drawing/2014/main" id="{BE341DCF-8D5A-48A1-A5F2-CD80D204A453}"/>
              </a:ext>
            </a:extLst>
          </p:cNvPr>
          <p:cNvCxnSpPr>
            <a:cxnSpLocks/>
            <a:stCxn id="118" idx="1"/>
            <a:endCxn id="133" idx="2"/>
          </p:cNvCxnSpPr>
          <p:nvPr/>
        </p:nvCxnSpPr>
        <p:spPr>
          <a:xfrm rot="10800000">
            <a:off x="2715240" y="3429583"/>
            <a:ext cx="448321" cy="335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5">
            <a:extLst>
              <a:ext uri="{FF2B5EF4-FFF2-40B4-BE49-F238E27FC236}">
                <a16:creationId xmlns:a16="http://schemas.microsoft.com/office/drawing/2014/main" id="{ACCA2D29-A5F8-42CD-A420-98BF2834C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616021" y="3236760"/>
            <a:ext cx="198437" cy="192822"/>
          </a:xfrm>
          <a:prstGeom prst="rect">
            <a:avLst/>
          </a:prstGeom>
        </p:spPr>
      </p:pic>
      <p:sp>
        <p:nvSpPr>
          <p:cNvPr id="145" name="Rectángulo 144">
            <a:extLst>
              <a:ext uri="{FF2B5EF4-FFF2-40B4-BE49-F238E27FC236}">
                <a16:creationId xmlns:a16="http://schemas.microsoft.com/office/drawing/2014/main" id="{838E3E32-E93F-40F5-8FEF-45D97A42FDC4}"/>
              </a:ext>
            </a:extLst>
          </p:cNvPr>
          <p:cNvSpPr/>
          <p:nvPr/>
        </p:nvSpPr>
        <p:spPr>
          <a:xfrm>
            <a:off x="3193879" y="3215408"/>
            <a:ext cx="687591" cy="2253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/>
              <a:t>Release</a:t>
            </a:r>
            <a:endParaRPr lang="es-CO" sz="800" dirty="0"/>
          </a:p>
        </p:txBody>
      </p: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D471F30-88C7-4448-A24E-47F4D6405E44}"/>
              </a:ext>
            </a:extLst>
          </p:cNvPr>
          <p:cNvCxnSpPr>
            <a:cxnSpLocks/>
            <a:stCxn id="133" idx="1"/>
            <a:endCxn id="145" idx="1"/>
          </p:cNvCxnSpPr>
          <p:nvPr/>
        </p:nvCxnSpPr>
        <p:spPr>
          <a:xfrm flipV="1">
            <a:off x="2814458" y="3328100"/>
            <a:ext cx="379421" cy="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3A947EC-19CD-4AD2-8540-A4175BBE4ED9}"/>
              </a:ext>
            </a:extLst>
          </p:cNvPr>
          <p:cNvSpPr txBox="1"/>
          <p:nvPr/>
        </p:nvSpPr>
        <p:spPr>
          <a:xfrm>
            <a:off x="3919204" y="3768549"/>
            <a:ext cx="5467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Aprobado</a:t>
            </a:r>
          </a:p>
        </p:txBody>
      </p:sp>
      <p:pic>
        <p:nvPicPr>
          <p:cNvPr id="177" name="Picture 4" descr="Atlassian updates Bitbucket with Pipelines - SD Times">
            <a:extLst>
              <a:ext uri="{FF2B5EF4-FFF2-40B4-BE49-F238E27FC236}">
                <a16:creationId xmlns:a16="http://schemas.microsoft.com/office/drawing/2014/main" id="{4770B976-D360-454B-B99B-5BF19FBE1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40" y="2358574"/>
            <a:ext cx="576779" cy="5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412694BA-C934-45DB-BA58-0EE3ABCA3CE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2505" y="3204923"/>
            <a:ext cx="257238" cy="166241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B7644E8C-5B9E-4155-A9BD-DE8AA4B2E27A}"/>
              </a:ext>
            </a:extLst>
          </p:cNvPr>
          <p:cNvSpPr txBox="1"/>
          <p:nvPr/>
        </p:nvSpPr>
        <p:spPr>
          <a:xfrm flipH="1">
            <a:off x="5777593" y="3529224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r>
              <a:rPr lang="es-CO" dirty="0" err="1"/>
              <a:t>Find</a:t>
            </a:r>
            <a:r>
              <a:rPr lang="es-CO" dirty="0"/>
              <a:t> *.</a:t>
            </a:r>
            <a:r>
              <a:rPr lang="es-CO" dirty="0" err="1"/>
              <a:t>xml</a:t>
            </a:r>
            <a:endParaRPr lang="es-CO" dirty="0"/>
          </a:p>
          <a:p>
            <a:r>
              <a:rPr lang="es-CO" dirty="0"/>
              <a:t>zip Rama.zip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0BEE13F-8E77-4960-9DF0-25AC56EFF2FE}"/>
              </a:ext>
            </a:extLst>
          </p:cNvPr>
          <p:cNvSpPr txBox="1"/>
          <p:nvPr/>
        </p:nvSpPr>
        <p:spPr>
          <a:xfrm>
            <a:off x="5778754" y="3104109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err="1"/>
              <a:t>git</a:t>
            </a:r>
            <a:r>
              <a:rPr lang="es-CO" sz="700" dirty="0"/>
              <a:t> clone rama</a:t>
            </a:r>
          </a:p>
          <a:p>
            <a:r>
              <a:rPr lang="es-CO" sz="800" dirty="0"/>
              <a:t>$</a:t>
            </a:r>
            <a:r>
              <a:rPr lang="es-CO" sz="800" dirty="0" err="1"/>
              <a:t>Workspace</a:t>
            </a:r>
            <a:endParaRPr lang="es-CO" sz="7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B17CFE-BC9D-46D1-A3B8-6D0707DB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68" y="3582261"/>
            <a:ext cx="254913" cy="25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conos Variable - Descarga gratuita, PNG y SVG">
            <a:extLst>
              <a:ext uri="{FF2B5EF4-FFF2-40B4-BE49-F238E27FC236}">
                <a16:creationId xmlns:a16="http://schemas.microsoft.com/office/drawing/2014/main" id="{D09C362A-F53E-469F-B30F-A7BE17F0D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31" y="2462383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Iconos Variable - Descarga gratuita, PNG y SVG">
            <a:extLst>
              <a:ext uri="{FF2B5EF4-FFF2-40B4-BE49-F238E27FC236}">
                <a16:creationId xmlns:a16="http://schemas.microsoft.com/office/drawing/2014/main" id="{0AA3DD7C-8366-4A22-83D4-9F61E82C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81" y="1139553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8CE830A5-21C7-4145-89DD-38A47C261F74}"/>
              </a:ext>
            </a:extLst>
          </p:cNvPr>
          <p:cNvSpPr txBox="1"/>
          <p:nvPr/>
        </p:nvSpPr>
        <p:spPr>
          <a:xfrm>
            <a:off x="5102481" y="2426279"/>
            <a:ext cx="391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Rama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678355F-9212-42B1-AF51-CD56A622FE21}"/>
              </a:ext>
            </a:extLst>
          </p:cNvPr>
          <p:cNvSpPr txBox="1"/>
          <p:nvPr/>
        </p:nvSpPr>
        <p:spPr>
          <a:xfrm>
            <a:off x="5388397" y="1103926"/>
            <a:ext cx="7745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</a:t>
            </a:r>
            <a:r>
              <a:rPr lang="es-CO" sz="700" dirty="0" err="1"/>
              <a:t>hell</a:t>
            </a:r>
            <a:r>
              <a:rPr lang="es-CO" sz="700" dirty="0"/>
              <a:t> Programas</a:t>
            </a:r>
          </a:p>
        </p:txBody>
      </p:sp>
      <p:sp>
        <p:nvSpPr>
          <p:cNvPr id="77" name="Diagrama de flujo: conector 76">
            <a:extLst>
              <a:ext uri="{FF2B5EF4-FFF2-40B4-BE49-F238E27FC236}">
                <a16:creationId xmlns:a16="http://schemas.microsoft.com/office/drawing/2014/main" id="{CF0537FA-6D37-4981-B084-348FF0EAE512}"/>
              </a:ext>
            </a:extLst>
          </p:cNvPr>
          <p:cNvSpPr/>
          <p:nvPr/>
        </p:nvSpPr>
        <p:spPr>
          <a:xfrm>
            <a:off x="5658688" y="3190318"/>
            <a:ext cx="176269" cy="176269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  <a:endParaRPr lang="es-CO" sz="700" dirty="0">
              <a:solidFill>
                <a:schemeClr val="tx1"/>
              </a:solidFill>
            </a:endParaRPr>
          </a:p>
        </p:txBody>
      </p:sp>
      <p:sp>
        <p:nvSpPr>
          <p:cNvPr id="78" name="Diagrama de flujo: conector 77">
            <a:extLst>
              <a:ext uri="{FF2B5EF4-FFF2-40B4-BE49-F238E27FC236}">
                <a16:creationId xmlns:a16="http://schemas.microsoft.com/office/drawing/2014/main" id="{7AC4DD5C-049F-4D9B-A476-9BCAA9F62D8F}"/>
              </a:ext>
            </a:extLst>
          </p:cNvPr>
          <p:cNvSpPr/>
          <p:nvPr/>
        </p:nvSpPr>
        <p:spPr>
          <a:xfrm>
            <a:off x="5658688" y="3598268"/>
            <a:ext cx="176269" cy="176269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  <a:endParaRPr lang="es-CO" sz="700" dirty="0">
              <a:solidFill>
                <a:schemeClr val="tx1"/>
              </a:solidFill>
            </a:endParaRPr>
          </a:p>
        </p:txBody>
      </p:sp>
      <p:cxnSp>
        <p:nvCxnSpPr>
          <p:cNvPr id="83" name="Conector angular 16">
            <a:extLst>
              <a:ext uri="{FF2B5EF4-FFF2-40B4-BE49-F238E27FC236}">
                <a16:creationId xmlns:a16="http://schemas.microsoft.com/office/drawing/2014/main" id="{D34804E7-B35F-45E2-B9E5-04490A18294C}"/>
              </a:ext>
            </a:extLst>
          </p:cNvPr>
          <p:cNvCxnSpPr>
            <a:cxnSpLocks/>
            <a:stCxn id="118" idx="3"/>
            <a:endCxn id="52" idx="1"/>
          </p:cNvCxnSpPr>
          <p:nvPr/>
        </p:nvCxnSpPr>
        <p:spPr>
          <a:xfrm flipV="1">
            <a:off x="3911787" y="2884809"/>
            <a:ext cx="1090966" cy="880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grama de flujo: conector 74">
            <a:extLst>
              <a:ext uri="{FF2B5EF4-FFF2-40B4-BE49-F238E27FC236}">
                <a16:creationId xmlns:a16="http://schemas.microsoft.com/office/drawing/2014/main" id="{AC161370-0C27-46EB-AC96-9088506CDEF2}"/>
              </a:ext>
            </a:extLst>
          </p:cNvPr>
          <p:cNvSpPr/>
          <p:nvPr/>
        </p:nvSpPr>
        <p:spPr>
          <a:xfrm>
            <a:off x="4021487" y="3295571"/>
            <a:ext cx="176269" cy="17626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s-CO" sz="8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C34022A-60F8-4814-830B-02BE13224B15}"/>
              </a:ext>
            </a:extLst>
          </p:cNvPr>
          <p:cNvCxnSpPr>
            <a:stCxn id="58" idx="2"/>
            <a:endCxn id="2050" idx="0"/>
          </p:cNvCxnSpPr>
          <p:nvPr/>
        </p:nvCxnSpPr>
        <p:spPr>
          <a:xfrm>
            <a:off x="5451124" y="3371164"/>
            <a:ext cx="1" cy="211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1BF46554-C6D4-439A-A669-4CEE3C0EB0EB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 flipH="1">
            <a:off x="5451124" y="2987143"/>
            <a:ext cx="1658" cy="21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16">
            <a:extLst>
              <a:ext uri="{FF2B5EF4-FFF2-40B4-BE49-F238E27FC236}">
                <a16:creationId xmlns:a16="http://schemas.microsoft.com/office/drawing/2014/main" id="{ED9BBA2D-E421-44F4-9452-AE1969075EDC}"/>
              </a:ext>
            </a:extLst>
          </p:cNvPr>
          <p:cNvCxnSpPr>
            <a:cxnSpLocks/>
            <a:stCxn id="2050" idx="2"/>
            <a:endCxn id="100" idx="3"/>
          </p:cNvCxnSpPr>
          <p:nvPr/>
        </p:nvCxnSpPr>
        <p:spPr>
          <a:xfrm rot="5400000">
            <a:off x="3999229" y="3398048"/>
            <a:ext cx="1012770" cy="18910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Imagen 99">
            <a:extLst>
              <a:ext uri="{FF2B5EF4-FFF2-40B4-BE49-F238E27FC236}">
                <a16:creationId xmlns:a16="http://schemas.microsoft.com/office/drawing/2014/main" id="{B79B5A01-2D1E-45C3-9786-CBA41DF7770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02864" y="4766823"/>
            <a:ext cx="257238" cy="1662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D344ABD-5E03-454B-BE3D-880327F1126E}"/>
              </a:ext>
            </a:extLst>
          </p:cNvPr>
          <p:cNvSpPr txBox="1"/>
          <p:nvPr/>
        </p:nvSpPr>
        <p:spPr>
          <a:xfrm flipH="1">
            <a:off x="3815110" y="4916107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r>
              <a:rPr lang="es-CO" sz="600" dirty="0" err="1">
                <a:solidFill>
                  <a:schemeClr val="accent6">
                    <a:lumMod val="75000"/>
                  </a:schemeClr>
                </a:solidFill>
              </a:rPr>
              <a:t>Deploy</a:t>
            </a:r>
            <a:endParaRPr lang="es-CO" sz="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" name="Diagrama de flujo: conector 102">
            <a:extLst>
              <a:ext uri="{FF2B5EF4-FFF2-40B4-BE49-F238E27FC236}">
                <a16:creationId xmlns:a16="http://schemas.microsoft.com/office/drawing/2014/main" id="{87EFDA46-21D8-47F2-8881-1A8EA73D1F11}"/>
              </a:ext>
            </a:extLst>
          </p:cNvPr>
          <p:cNvSpPr/>
          <p:nvPr/>
        </p:nvSpPr>
        <p:spPr>
          <a:xfrm>
            <a:off x="3660112" y="4930536"/>
            <a:ext cx="176269" cy="17626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es-CO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0640266-F25E-4715-8D93-C8061C9E3C0B}"/>
              </a:ext>
            </a:extLst>
          </p:cNvPr>
          <p:cNvSpPr txBox="1"/>
          <p:nvPr/>
        </p:nvSpPr>
        <p:spPr>
          <a:xfrm flipH="1">
            <a:off x="2506525" y="4749915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r>
              <a:rPr lang="es-CO">
                <a:solidFill>
                  <a:schemeClr val="accent6">
                    <a:lumMod val="75000"/>
                  </a:schemeClr>
                </a:solidFill>
              </a:rPr>
              <a:t>Proyecto-</a:t>
            </a:r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Sterling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7" name="Imagen 106">
            <a:extLst>
              <a:ext uri="{FF2B5EF4-FFF2-40B4-BE49-F238E27FC236}">
                <a16:creationId xmlns:a16="http://schemas.microsoft.com/office/drawing/2014/main" id="{D3DC44A2-9FC8-4069-9F8A-05DD5B33A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93608" y="4965532"/>
            <a:ext cx="508944" cy="1922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AE3B8C4D-3C0A-4A1B-87EE-CC15FD5E2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93608" y="5250176"/>
            <a:ext cx="508944" cy="1922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BEBB8717-D78E-454F-AFAC-BC06ECB697E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93608" y="5497787"/>
            <a:ext cx="508944" cy="1922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2058" name="Picture 10" descr="Electronic plugin technology icon - Electronic Line">
            <a:extLst>
              <a:ext uri="{FF2B5EF4-FFF2-40B4-BE49-F238E27FC236}">
                <a16:creationId xmlns:a16="http://schemas.microsoft.com/office/drawing/2014/main" id="{0F06180B-7425-47EF-BE4B-2C55A90F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46" y="4258339"/>
            <a:ext cx="278717" cy="2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CuadroTexto 112">
            <a:extLst>
              <a:ext uri="{FF2B5EF4-FFF2-40B4-BE49-F238E27FC236}">
                <a16:creationId xmlns:a16="http://schemas.microsoft.com/office/drawing/2014/main" id="{38269BE9-68B6-4F95-872D-049FFD809432}"/>
              </a:ext>
            </a:extLst>
          </p:cNvPr>
          <p:cNvSpPr txBox="1"/>
          <p:nvPr/>
        </p:nvSpPr>
        <p:spPr>
          <a:xfrm>
            <a:off x="4631596" y="424584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Plugin</a:t>
            </a:r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s-CO" sz="700" dirty="0" err="1">
                <a:solidFill>
                  <a:schemeClr val="accent6">
                    <a:lumMod val="75000"/>
                  </a:schemeClr>
                </a:solidFill>
              </a:rPr>
              <a:t>rtifactory</a:t>
            </a:r>
            <a:endParaRPr lang="es-CO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id="{028CECF0-4C4B-454B-AD21-02DB0B1D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22" y="5276045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uadroTexto 115">
            <a:extLst>
              <a:ext uri="{FF2B5EF4-FFF2-40B4-BE49-F238E27FC236}">
                <a16:creationId xmlns:a16="http://schemas.microsoft.com/office/drawing/2014/main" id="{00DAC1DF-B5D0-418B-9D26-B6D385E5CEDD}"/>
              </a:ext>
            </a:extLst>
          </p:cNvPr>
          <p:cNvSpPr txBox="1"/>
          <p:nvPr/>
        </p:nvSpPr>
        <p:spPr>
          <a:xfrm flipH="1">
            <a:off x="2765078" y="4972355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Desarrollo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216922CD-102F-41C8-A340-78DEDC7EC70B}"/>
              </a:ext>
            </a:extLst>
          </p:cNvPr>
          <p:cNvSpPr txBox="1"/>
          <p:nvPr/>
        </p:nvSpPr>
        <p:spPr>
          <a:xfrm flipH="1">
            <a:off x="2814038" y="5249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D3B85B8D-B0B6-44C7-A4CA-44EA4150DD00}"/>
              </a:ext>
            </a:extLst>
          </p:cNvPr>
          <p:cNvSpPr txBox="1"/>
          <p:nvPr/>
        </p:nvSpPr>
        <p:spPr>
          <a:xfrm flipH="1">
            <a:off x="2759645" y="5496580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 algn="r">
              <a:defRPr sz="7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CO" dirty="0"/>
              <a:t>Producción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5A666880-D083-4572-B767-A9D86894E332}"/>
              </a:ext>
            </a:extLst>
          </p:cNvPr>
          <p:cNvCxnSpPr>
            <a:cxnSpLocks/>
            <a:stCxn id="100" idx="2"/>
            <a:endCxn id="107" idx="3"/>
          </p:cNvCxnSpPr>
          <p:nvPr/>
        </p:nvCxnSpPr>
        <p:spPr>
          <a:xfrm rot="5400000">
            <a:off x="3302728" y="4932889"/>
            <a:ext cx="128581" cy="128931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9AC47387-9A7F-472B-A191-D3F33F3A36A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3160406" y="5075211"/>
            <a:ext cx="413225" cy="128931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grama de flujo: conector 126">
            <a:extLst>
              <a:ext uri="{FF2B5EF4-FFF2-40B4-BE49-F238E27FC236}">
                <a16:creationId xmlns:a16="http://schemas.microsoft.com/office/drawing/2014/main" id="{B9373DDE-4A68-4D03-A0D6-42C5E4613DF5}"/>
              </a:ext>
            </a:extLst>
          </p:cNvPr>
          <p:cNvSpPr/>
          <p:nvPr/>
        </p:nvSpPr>
        <p:spPr>
          <a:xfrm>
            <a:off x="3662795" y="5379561"/>
            <a:ext cx="176269" cy="17626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es-CO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D7B6A7C8-0518-4316-B211-189B5A713424}"/>
              </a:ext>
            </a:extLst>
          </p:cNvPr>
          <p:cNvSpPr txBox="1"/>
          <p:nvPr/>
        </p:nvSpPr>
        <p:spPr>
          <a:xfrm flipH="1">
            <a:off x="3788883" y="5310751"/>
            <a:ext cx="83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r>
              <a:rPr lang="es-CO" sz="600" dirty="0">
                <a:solidFill>
                  <a:schemeClr val="accent6">
                    <a:lumMod val="75000"/>
                  </a:schemeClr>
                </a:solidFill>
              </a:rPr>
              <a:t>Mover  Ambiente</a:t>
            </a:r>
          </a:p>
          <a:p>
            <a:r>
              <a:rPr lang="es-CO" sz="600" dirty="0" err="1">
                <a:solidFill>
                  <a:schemeClr val="accent6">
                    <a:lumMod val="75000"/>
                  </a:schemeClr>
                </a:solidFill>
              </a:rPr>
              <a:t>Relase</a:t>
            </a:r>
            <a:endParaRPr lang="es-CO" sz="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2" name="Picture 6" descr="Artifactory">
            <a:extLst>
              <a:ext uri="{FF2B5EF4-FFF2-40B4-BE49-F238E27FC236}">
                <a16:creationId xmlns:a16="http://schemas.microsoft.com/office/drawing/2014/main" id="{3DEEF076-67B1-4F14-BB90-AD546737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23" y="4366439"/>
            <a:ext cx="582062" cy="5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Imagen 136">
            <a:extLst>
              <a:ext uri="{FF2B5EF4-FFF2-40B4-BE49-F238E27FC236}">
                <a16:creationId xmlns:a16="http://schemas.microsoft.com/office/drawing/2014/main" id="{CEF171F2-6440-4A2B-BDB0-6BF75CC8E9D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7179" y="4670268"/>
            <a:ext cx="257238" cy="166241"/>
          </a:xfrm>
          <a:prstGeom prst="rect">
            <a:avLst/>
          </a:prstGeom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61D97999-0D53-458A-AF89-B906BCFC4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97" y="4965531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71FF6F7D-13B1-42F3-872C-86256ED55DE8}"/>
              </a:ext>
            </a:extLst>
          </p:cNvPr>
          <p:cNvCxnSpPr>
            <a:cxnSpLocks/>
            <a:stCxn id="143" idx="2"/>
            <a:endCxn id="114" idx="0"/>
          </p:cNvCxnSpPr>
          <p:nvPr/>
        </p:nvCxnSpPr>
        <p:spPr>
          <a:xfrm>
            <a:off x="3531090" y="5117716"/>
            <a:ext cx="525" cy="1583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22" descr="jenkins - Docker Hub">
            <a:extLst>
              <a:ext uri="{FF2B5EF4-FFF2-40B4-BE49-F238E27FC236}">
                <a16:creationId xmlns:a16="http://schemas.microsoft.com/office/drawing/2014/main" id="{75D96D4F-8903-4AE9-AC97-A35DA382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27" y="2345803"/>
            <a:ext cx="538846" cy="5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82DE83B2-5461-464E-84D9-542FF3724085}"/>
              </a:ext>
            </a:extLst>
          </p:cNvPr>
          <p:cNvSpPr/>
          <p:nvPr/>
        </p:nvSpPr>
        <p:spPr>
          <a:xfrm>
            <a:off x="4581736" y="2350365"/>
            <a:ext cx="1942394" cy="33396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D57FEF9A-5C7F-41B7-8097-D5816E7A9033}"/>
              </a:ext>
            </a:extLst>
          </p:cNvPr>
          <p:cNvCxnSpPr>
            <a:cxnSpLocks/>
            <a:stCxn id="114" idx="3"/>
            <a:endCxn id="165" idx="1"/>
          </p:cNvCxnSpPr>
          <p:nvPr/>
        </p:nvCxnSpPr>
        <p:spPr>
          <a:xfrm flipV="1">
            <a:off x="3607707" y="5350769"/>
            <a:ext cx="1246042" cy="136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0" descr="Electronic plugin technology icon - Electronic Line">
            <a:extLst>
              <a:ext uri="{FF2B5EF4-FFF2-40B4-BE49-F238E27FC236}">
                <a16:creationId xmlns:a16="http://schemas.microsoft.com/office/drawing/2014/main" id="{74A91A27-264E-4AE5-B81D-377DD93F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64" y="5174375"/>
            <a:ext cx="337248" cy="3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CuadroTexto 164">
            <a:extLst>
              <a:ext uri="{FF2B5EF4-FFF2-40B4-BE49-F238E27FC236}">
                <a16:creationId xmlns:a16="http://schemas.microsoft.com/office/drawing/2014/main" id="{7077AE87-2429-4B1B-9776-67C1914BC7C4}"/>
              </a:ext>
            </a:extLst>
          </p:cNvPr>
          <p:cNvSpPr txBox="1"/>
          <p:nvPr/>
        </p:nvSpPr>
        <p:spPr>
          <a:xfrm>
            <a:off x="4853749" y="5196880"/>
            <a:ext cx="636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/>
              <a:t>Plugin </a:t>
            </a:r>
          </a:p>
          <a:p>
            <a:pPr algn="r"/>
            <a:r>
              <a:rPr lang="en-US" sz="700" dirty="0"/>
              <a:t>SSH Pipeline</a:t>
            </a:r>
            <a:endParaRPr lang="es-CO" sz="700" dirty="0"/>
          </a:p>
        </p:txBody>
      </p:sp>
      <p:cxnSp>
        <p:nvCxnSpPr>
          <p:cNvPr id="166" name="Conector angular 16">
            <a:extLst>
              <a:ext uri="{FF2B5EF4-FFF2-40B4-BE49-F238E27FC236}">
                <a16:creationId xmlns:a16="http://schemas.microsoft.com/office/drawing/2014/main" id="{FAD9C092-0444-4845-B557-37394695246A}"/>
              </a:ext>
            </a:extLst>
          </p:cNvPr>
          <p:cNvCxnSpPr>
            <a:cxnSpLocks/>
            <a:stCxn id="164" idx="3"/>
            <a:endCxn id="183" idx="1"/>
          </p:cNvCxnSpPr>
          <p:nvPr/>
        </p:nvCxnSpPr>
        <p:spPr>
          <a:xfrm flipV="1">
            <a:off x="5686112" y="2512084"/>
            <a:ext cx="1866216" cy="28309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CF411EB6-AEEA-4831-9831-F3A1C0B9B4CE}"/>
              </a:ext>
            </a:extLst>
          </p:cNvPr>
          <p:cNvSpPr/>
          <p:nvPr/>
        </p:nvSpPr>
        <p:spPr>
          <a:xfrm>
            <a:off x="7552328" y="2409749"/>
            <a:ext cx="900058" cy="204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>
                <a:solidFill>
                  <a:schemeClr val="accent5">
                    <a:lumMod val="50000"/>
                  </a:schemeClr>
                </a:solidFill>
              </a:rPr>
              <a:t>Sterling</a:t>
            </a:r>
            <a:r>
              <a:rPr lang="es-CO" sz="800" dirty="0">
                <a:solidFill>
                  <a:schemeClr val="accent5">
                    <a:lumMod val="50000"/>
                  </a:schemeClr>
                </a:solidFill>
              </a:rPr>
              <a:t> UAT</a:t>
            </a:r>
          </a:p>
        </p:txBody>
      </p:sp>
      <p:pic>
        <p:nvPicPr>
          <p:cNvPr id="184" name="Imagen 183">
            <a:extLst>
              <a:ext uri="{FF2B5EF4-FFF2-40B4-BE49-F238E27FC236}">
                <a16:creationId xmlns:a16="http://schemas.microsoft.com/office/drawing/2014/main" id="{9EC6210D-ECEA-4911-9058-C13CD4752B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8076" y="2892816"/>
            <a:ext cx="257238" cy="166241"/>
          </a:xfrm>
          <a:prstGeom prst="rect">
            <a:avLst/>
          </a:prstGeom>
        </p:spPr>
      </p:pic>
      <p:sp>
        <p:nvSpPr>
          <p:cNvPr id="185" name="CuadroTexto 184">
            <a:extLst>
              <a:ext uri="{FF2B5EF4-FFF2-40B4-BE49-F238E27FC236}">
                <a16:creationId xmlns:a16="http://schemas.microsoft.com/office/drawing/2014/main" id="{81ECFA22-E611-4F18-BA16-2618E537921A}"/>
              </a:ext>
            </a:extLst>
          </p:cNvPr>
          <p:cNvSpPr txBox="1"/>
          <p:nvPr/>
        </p:nvSpPr>
        <p:spPr>
          <a:xfrm flipH="1">
            <a:off x="6761953" y="2745651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marL="228600" indent="-228600">
              <a:buFont typeface="+mj-lt"/>
              <a:buAutoNum type="arabicPeriod"/>
            </a:pPr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Download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Unzip</a:t>
            </a:r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 Rama.zip</a:t>
            </a:r>
          </a:p>
        </p:txBody>
      </p:sp>
      <p:pic>
        <p:nvPicPr>
          <p:cNvPr id="191" name="Picture 2">
            <a:extLst>
              <a:ext uri="{FF2B5EF4-FFF2-40B4-BE49-F238E27FC236}">
                <a16:creationId xmlns:a16="http://schemas.microsoft.com/office/drawing/2014/main" id="{2E8B9E59-6AC1-4A31-9C00-49381259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53" y="2882403"/>
            <a:ext cx="210672" cy="21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Diagrama de flujo: conector 192">
            <a:extLst>
              <a:ext uri="{FF2B5EF4-FFF2-40B4-BE49-F238E27FC236}">
                <a16:creationId xmlns:a16="http://schemas.microsoft.com/office/drawing/2014/main" id="{60AEDFBE-C74B-47B4-A3C6-205BF011031F}"/>
              </a:ext>
            </a:extLst>
          </p:cNvPr>
          <p:cNvSpPr/>
          <p:nvPr/>
        </p:nvSpPr>
        <p:spPr>
          <a:xfrm>
            <a:off x="7673167" y="2892801"/>
            <a:ext cx="176269" cy="176269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5">
                    <a:lumMod val="50000"/>
                  </a:schemeClr>
                </a:solidFill>
              </a:rPr>
              <a:t>8</a:t>
            </a:r>
            <a:endParaRPr lang="es-CO" sz="7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4" name="Diagrama de flujo: conector 193">
            <a:extLst>
              <a:ext uri="{FF2B5EF4-FFF2-40B4-BE49-F238E27FC236}">
                <a16:creationId xmlns:a16="http://schemas.microsoft.com/office/drawing/2014/main" id="{7A06D0A6-2683-4A5F-9281-C2512D5A5A41}"/>
              </a:ext>
            </a:extLst>
          </p:cNvPr>
          <p:cNvSpPr/>
          <p:nvPr/>
        </p:nvSpPr>
        <p:spPr>
          <a:xfrm>
            <a:off x="7682429" y="3295649"/>
            <a:ext cx="176269" cy="176269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5">
                    <a:lumMod val="50000"/>
                  </a:schemeClr>
                </a:solidFill>
              </a:rPr>
              <a:t>9</a:t>
            </a:r>
            <a:endParaRPr lang="es-CO" sz="7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772C4439-6366-4D7F-8978-DD76EDA332D3}"/>
              </a:ext>
            </a:extLst>
          </p:cNvPr>
          <p:cNvCxnSpPr>
            <a:cxnSpLocks/>
            <a:stCxn id="183" idx="2"/>
            <a:endCxn id="191" idx="0"/>
          </p:cNvCxnSpPr>
          <p:nvPr/>
        </p:nvCxnSpPr>
        <p:spPr>
          <a:xfrm>
            <a:off x="8002357" y="2614418"/>
            <a:ext cx="7232" cy="26798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4069C4D1-311C-460E-A67F-30BDE2B6C138}"/>
              </a:ext>
            </a:extLst>
          </p:cNvPr>
          <p:cNvSpPr txBox="1"/>
          <p:nvPr/>
        </p:nvSpPr>
        <p:spPr>
          <a:xfrm flipH="1">
            <a:off x="7084158" y="3283755"/>
            <a:ext cx="6543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sh</a:t>
            </a:r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 Master.sh</a:t>
            </a:r>
          </a:p>
        </p:txBody>
      </p:sp>
      <p:pic>
        <p:nvPicPr>
          <p:cNvPr id="2068" name="Picture 20" descr="Script Svg Png Icon Free Download (#489617) - OnlineWebFonts.COM">
            <a:extLst>
              <a:ext uri="{FF2B5EF4-FFF2-40B4-BE49-F238E27FC236}">
                <a16:creationId xmlns:a16="http://schemas.microsoft.com/office/drawing/2014/main" id="{CAE3B535-4BFC-41A6-BC5F-94E3AC25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358" y="3335630"/>
            <a:ext cx="233853" cy="23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CuadroTexto 225">
            <a:extLst>
              <a:ext uri="{FF2B5EF4-FFF2-40B4-BE49-F238E27FC236}">
                <a16:creationId xmlns:a16="http://schemas.microsoft.com/office/drawing/2014/main" id="{6BB2A52E-4B99-4A1B-BD90-7282157AE947}"/>
              </a:ext>
            </a:extLst>
          </p:cNvPr>
          <p:cNvSpPr txBox="1"/>
          <p:nvPr/>
        </p:nvSpPr>
        <p:spPr>
          <a:xfrm flipH="1">
            <a:off x="7555979" y="4079345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Backups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5" name="Imagen 94">
            <a:extLst>
              <a:ext uri="{FF2B5EF4-FFF2-40B4-BE49-F238E27FC236}">
                <a16:creationId xmlns:a16="http://schemas.microsoft.com/office/drawing/2014/main" id="{200E0C56-FCAE-46A7-8B38-BFD8B31F62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9263" y="3974013"/>
            <a:ext cx="257238" cy="166241"/>
          </a:xfrm>
          <a:prstGeom prst="rect">
            <a:avLst/>
          </a:prstGeom>
        </p:spPr>
      </p:pic>
      <p:pic>
        <p:nvPicPr>
          <p:cNvPr id="91" name="Picture 20" descr="Script Svg Png Icon Free Download (#489617) - OnlineWebFonts.COM">
            <a:extLst>
              <a:ext uri="{FF2B5EF4-FFF2-40B4-BE49-F238E27FC236}">
                <a16:creationId xmlns:a16="http://schemas.microsoft.com/office/drawing/2014/main" id="{D8D2995C-8C9D-4A09-9A15-E34176F0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75" y="3952819"/>
            <a:ext cx="123959" cy="1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22E101AF-4A09-47C2-B036-FDAB91B4B913}"/>
              </a:ext>
            </a:extLst>
          </p:cNvPr>
          <p:cNvCxnSpPr>
            <a:cxnSpLocks/>
            <a:stCxn id="2068" idx="2"/>
            <a:endCxn id="95" idx="0"/>
          </p:cNvCxnSpPr>
          <p:nvPr/>
        </p:nvCxnSpPr>
        <p:spPr>
          <a:xfrm rot="5400000">
            <a:off x="7806563" y="3771291"/>
            <a:ext cx="404042" cy="140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B07D1AE8-8134-422D-BB27-25FDB5114C25}"/>
              </a:ext>
            </a:extLst>
          </p:cNvPr>
          <p:cNvSpPr txBox="1"/>
          <p:nvPr/>
        </p:nvSpPr>
        <p:spPr>
          <a:xfrm flipH="1">
            <a:off x="8340309" y="4127241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eploy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5" name="Picture 20" descr="Script Svg Png Icon Free Download (#489617) - OnlineWebFonts.COM">
            <a:extLst>
              <a:ext uri="{FF2B5EF4-FFF2-40B4-BE49-F238E27FC236}">
                <a16:creationId xmlns:a16="http://schemas.microsoft.com/office/drawing/2014/main" id="{279CCE74-A74D-4DEF-9175-3D77B333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262" y="3957105"/>
            <a:ext cx="199638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70CFCE6E-D24F-46DA-8107-8FB4F4E096B9}"/>
              </a:ext>
            </a:extLst>
          </p:cNvPr>
          <p:cNvCxnSpPr>
            <a:cxnSpLocks/>
            <a:stCxn id="95" idx="3"/>
            <a:endCxn id="115" idx="1"/>
          </p:cNvCxnSpPr>
          <p:nvPr/>
        </p:nvCxnSpPr>
        <p:spPr>
          <a:xfrm flipV="1">
            <a:off x="8136501" y="4057133"/>
            <a:ext cx="323761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2" descr="Report PNG High Quality Image | PNG All">
            <a:extLst>
              <a:ext uri="{FF2B5EF4-FFF2-40B4-BE49-F238E27FC236}">
                <a16:creationId xmlns:a16="http://schemas.microsoft.com/office/drawing/2014/main" id="{B298F166-1053-46E8-94A6-010B995C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61" y="3959968"/>
            <a:ext cx="151666" cy="19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F9ECAF35-0260-4D5C-BCFE-8485B4F8CB4E}"/>
              </a:ext>
            </a:extLst>
          </p:cNvPr>
          <p:cNvCxnSpPr>
            <a:cxnSpLocks/>
            <a:stCxn id="115" idx="3"/>
            <a:endCxn id="123" idx="1"/>
          </p:cNvCxnSpPr>
          <p:nvPr/>
        </p:nvCxnSpPr>
        <p:spPr>
          <a:xfrm flipV="1">
            <a:off x="8659900" y="4055131"/>
            <a:ext cx="252361" cy="200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CD3281F0-B880-4706-AE63-61403A9E4315}"/>
              </a:ext>
            </a:extLst>
          </p:cNvPr>
          <p:cNvCxnSpPr>
            <a:cxnSpLocks/>
            <a:stCxn id="123" idx="2"/>
            <a:endCxn id="141" idx="0"/>
          </p:cNvCxnSpPr>
          <p:nvPr/>
        </p:nvCxnSpPr>
        <p:spPr>
          <a:xfrm>
            <a:off x="8988094" y="4150294"/>
            <a:ext cx="0" cy="5081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50B2CE9B-D4C3-4A67-9E73-70AE7EAD1457}"/>
              </a:ext>
            </a:extLst>
          </p:cNvPr>
          <p:cNvSpPr txBox="1"/>
          <p:nvPr/>
        </p:nvSpPr>
        <p:spPr>
          <a:xfrm flipH="1">
            <a:off x="8496005" y="4813084"/>
            <a:ext cx="4908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Rollback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1" name="Picture 20" descr="Script Svg Png Icon Free Download (#489617) - OnlineWebFonts.COM">
            <a:extLst>
              <a:ext uri="{FF2B5EF4-FFF2-40B4-BE49-F238E27FC236}">
                <a16:creationId xmlns:a16="http://schemas.microsoft.com/office/drawing/2014/main" id="{B17B1E5C-7255-466E-926F-50177703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275" y="4658482"/>
            <a:ext cx="199638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Conector: angular 141">
            <a:extLst>
              <a:ext uri="{FF2B5EF4-FFF2-40B4-BE49-F238E27FC236}">
                <a16:creationId xmlns:a16="http://schemas.microsoft.com/office/drawing/2014/main" id="{6A195EA2-719E-4519-9023-AB301958971D}"/>
              </a:ext>
            </a:extLst>
          </p:cNvPr>
          <p:cNvCxnSpPr>
            <a:cxnSpLocks/>
            <a:stCxn id="141" idx="1"/>
            <a:endCxn id="95" idx="2"/>
          </p:cNvCxnSpPr>
          <p:nvPr/>
        </p:nvCxnSpPr>
        <p:spPr>
          <a:xfrm rot="10800000">
            <a:off x="8007883" y="4140254"/>
            <a:ext cx="880393" cy="61825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912DA6DA-4F6E-4FAD-BB60-49B8900AFB2F}"/>
              </a:ext>
            </a:extLst>
          </p:cNvPr>
          <p:cNvCxnSpPr>
            <a:cxnSpLocks/>
            <a:stCxn id="115" idx="0"/>
            <a:endCxn id="184" idx="2"/>
          </p:cNvCxnSpPr>
          <p:nvPr/>
        </p:nvCxnSpPr>
        <p:spPr>
          <a:xfrm flipH="1" flipV="1">
            <a:off x="8556695" y="3059057"/>
            <a:ext cx="3386" cy="89804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7D44619A-540A-42FC-8D1F-C9607122D270}"/>
              </a:ext>
            </a:extLst>
          </p:cNvPr>
          <p:cNvSpPr txBox="1"/>
          <p:nvPr/>
        </p:nvSpPr>
        <p:spPr>
          <a:xfrm flipH="1">
            <a:off x="8297650" y="2696224"/>
            <a:ext cx="5180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Artefacts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DBDC85EC-411F-48BD-B255-208BBD2A6C2B}"/>
              </a:ext>
            </a:extLst>
          </p:cNvPr>
          <p:cNvSpPr txBox="1"/>
          <p:nvPr/>
        </p:nvSpPr>
        <p:spPr>
          <a:xfrm flipH="1">
            <a:off x="8641876" y="3107425"/>
            <a:ext cx="758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/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List</a:t>
            </a:r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 # </a:t>
            </a:r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Artifacts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9" name="Diagrama de flujo: conector 168">
            <a:extLst>
              <a:ext uri="{FF2B5EF4-FFF2-40B4-BE49-F238E27FC236}">
                <a16:creationId xmlns:a16="http://schemas.microsoft.com/office/drawing/2014/main" id="{7FBDB8E8-AE02-4C91-8AE9-9230E73E2668}"/>
              </a:ext>
            </a:extLst>
          </p:cNvPr>
          <p:cNvSpPr/>
          <p:nvPr/>
        </p:nvSpPr>
        <p:spPr>
          <a:xfrm>
            <a:off x="7758494" y="3895927"/>
            <a:ext cx="109450" cy="10945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A</a:t>
            </a:r>
            <a:endParaRPr lang="es-CO" sz="600" dirty="0">
              <a:solidFill>
                <a:schemeClr val="bg1"/>
              </a:solidFill>
            </a:endParaRPr>
          </a:p>
        </p:txBody>
      </p:sp>
      <p:sp>
        <p:nvSpPr>
          <p:cNvPr id="170" name="Diagrama de flujo: conector 169">
            <a:extLst>
              <a:ext uri="{FF2B5EF4-FFF2-40B4-BE49-F238E27FC236}">
                <a16:creationId xmlns:a16="http://schemas.microsoft.com/office/drawing/2014/main" id="{D42DE15A-75C5-4880-BE84-14B7D374B814}"/>
              </a:ext>
            </a:extLst>
          </p:cNvPr>
          <p:cNvSpPr/>
          <p:nvPr/>
        </p:nvSpPr>
        <p:spPr>
          <a:xfrm>
            <a:off x="8605174" y="3153913"/>
            <a:ext cx="109450" cy="10945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B</a:t>
            </a:r>
            <a:endParaRPr lang="es-CO" sz="600" dirty="0">
              <a:solidFill>
                <a:schemeClr val="bg1"/>
              </a:solidFill>
            </a:endParaRPr>
          </a:p>
        </p:txBody>
      </p:sp>
      <p:sp>
        <p:nvSpPr>
          <p:cNvPr id="173" name="Diagrama de flujo: conector 172">
            <a:extLst>
              <a:ext uri="{FF2B5EF4-FFF2-40B4-BE49-F238E27FC236}">
                <a16:creationId xmlns:a16="http://schemas.microsoft.com/office/drawing/2014/main" id="{3739756C-9240-4908-936C-EDC7D3B07344}"/>
              </a:ext>
            </a:extLst>
          </p:cNvPr>
          <p:cNvSpPr/>
          <p:nvPr/>
        </p:nvSpPr>
        <p:spPr>
          <a:xfrm>
            <a:off x="8379349" y="3892959"/>
            <a:ext cx="109450" cy="10945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C</a:t>
            </a:r>
            <a:endParaRPr lang="es-CO" sz="600" dirty="0">
              <a:solidFill>
                <a:schemeClr val="bg1"/>
              </a:solidFill>
            </a:endParaRPr>
          </a:p>
        </p:txBody>
      </p:sp>
      <p:sp>
        <p:nvSpPr>
          <p:cNvPr id="174" name="Diagrama de flujo: conector 173">
            <a:extLst>
              <a:ext uri="{FF2B5EF4-FFF2-40B4-BE49-F238E27FC236}">
                <a16:creationId xmlns:a16="http://schemas.microsoft.com/office/drawing/2014/main" id="{2B885002-6AB9-4163-B977-1D391D027F1E}"/>
              </a:ext>
            </a:extLst>
          </p:cNvPr>
          <p:cNvSpPr/>
          <p:nvPr/>
        </p:nvSpPr>
        <p:spPr>
          <a:xfrm>
            <a:off x="8797780" y="3894660"/>
            <a:ext cx="109450" cy="10945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D</a:t>
            </a:r>
            <a:endParaRPr lang="es-CO" sz="600" dirty="0">
              <a:solidFill>
                <a:schemeClr val="bg1"/>
              </a:solidFill>
            </a:endParaRP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BDDEEE03-75FA-45FF-8B95-FB1DFA33E31E}"/>
              </a:ext>
            </a:extLst>
          </p:cNvPr>
          <p:cNvSpPr txBox="1"/>
          <p:nvPr/>
        </p:nvSpPr>
        <p:spPr>
          <a:xfrm flipH="1">
            <a:off x="9412123" y="4154498"/>
            <a:ext cx="4026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Failed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76" name="Picture 22" descr="Report PNG High Quality Image | PNG All">
            <a:extLst>
              <a:ext uri="{FF2B5EF4-FFF2-40B4-BE49-F238E27FC236}">
                <a16:creationId xmlns:a16="http://schemas.microsoft.com/office/drawing/2014/main" id="{E3EFCBFF-5228-4C69-9D3C-799E8575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13" y="4663346"/>
            <a:ext cx="151666" cy="19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5CD4625C-C365-45EF-A113-7F9F945ABA85}"/>
              </a:ext>
            </a:extLst>
          </p:cNvPr>
          <p:cNvCxnSpPr>
            <a:cxnSpLocks/>
            <a:stCxn id="141" idx="3"/>
            <a:endCxn id="176" idx="1"/>
          </p:cNvCxnSpPr>
          <p:nvPr/>
        </p:nvCxnSpPr>
        <p:spPr>
          <a:xfrm flipV="1">
            <a:off x="9087913" y="4758509"/>
            <a:ext cx="475000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>
            <a:extLst>
              <a:ext uri="{FF2B5EF4-FFF2-40B4-BE49-F238E27FC236}">
                <a16:creationId xmlns:a16="http://schemas.microsoft.com/office/drawing/2014/main" id="{876BB080-F513-4C42-8030-083E33B0CB08}"/>
              </a:ext>
            </a:extLst>
          </p:cNvPr>
          <p:cNvCxnSpPr>
            <a:cxnSpLocks/>
            <a:stCxn id="191" idx="2"/>
            <a:endCxn id="2068" idx="0"/>
          </p:cNvCxnSpPr>
          <p:nvPr/>
        </p:nvCxnSpPr>
        <p:spPr>
          <a:xfrm flipH="1">
            <a:off x="8009285" y="3093075"/>
            <a:ext cx="304" cy="24255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9C9DB939-99DF-4C73-99AA-1DBE11376703}"/>
              </a:ext>
            </a:extLst>
          </p:cNvPr>
          <p:cNvSpPr/>
          <p:nvPr/>
        </p:nvSpPr>
        <p:spPr>
          <a:xfrm>
            <a:off x="6710305" y="2311757"/>
            <a:ext cx="4535959" cy="300436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1" name="Picture 10" descr="Electronic plugin technology icon - Electronic Line">
            <a:extLst>
              <a:ext uri="{FF2B5EF4-FFF2-40B4-BE49-F238E27FC236}">
                <a16:creationId xmlns:a16="http://schemas.microsoft.com/office/drawing/2014/main" id="{35A147F9-4813-4C73-995B-07B4153D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63" y="5919775"/>
            <a:ext cx="408070" cy="40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CuadroTexto 222">
            <a:extLst>
              <a:ext uri="{FF2B5EF4-FFF2-40B4-BE49-F238E27FC236}">
                <a16:creationId xmlns:a16="http://schemas.microsoft.com/office/drawing/2014/main" id="{7CF53695-54DF-46D1-8003-92F13334A299}"/>
              </a:ext>
            </a:extLst>
          </p:cNvPr>
          <p:cNvSpPr txBox="1"/>
          <p:nvPr/>
        </p:nvSpPr>
        <p:spPr>
          <a:xfrm>
            <a:off x="4414375" y="5828705"/>
            <a:ext cx="1122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Plugin A</a:t>
            </a:r>
            <a:r>
              <a:rPr lang="es-CO" sz="700" dirty="0" err="1">
                <a:solidFill>
                  <a:schemeClr val="accent6">
                    <a:lumMod val="75000"/>
                  </a:schemeClr>
                </a:solidFill>
              </a:rPr>
              <a:t>rtifactory</a:t>
            </a:r>
            <a:endParaRPr lang="es-CO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4" name="Conector: angular 223">
            <a:extLst>
              <a:ext uri="{FF2B5EF4-FFF2-40B4-BE49-F238E27FC236}">
                <a16:creationId xmlns:a16="http://schemas.microsoft.com/office/drawing/2014/main" id="{3C38ED01-F9D9-43B8-ACAF-77D5DDB928CA}"/>
              </a:ext>
            </a:extLst>
          </p:cNvPr>
          <p:cNvCxnSpPr>
            <a:cxnSpLocks/>
            <a:stCxn id="141" idx="2"/>
            <a:endCxn id="221" idx="3"/>
          </p:cNvCxnSpPr>
          <p:nvPr/>
        </p:nvCxnSpPr>
        <p:spPr>
          <a:xfrm rot="5400000">
            <a:off x="6721328" y="3857043"/>
            <a:ext cx="1265273" cy="326826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de flecha 242">
            <a:extLst>
              <a:ext uri="{FF2B5EF4-FFF2-40B4-BE49-F238E27FC236}">
                <a16:creationId xmlns:a16="http://schemas.microsoft.com/office/drawing/2014/main" id="{7357F40A-B469-4303-B2C5-63390B308EDB}"/>
              </a:ext>
            </a:extLst>
          </p:cNvPr>
          <p:cNvCxnSpPr>
            <a:cxnSpLocks/>
            <a:stCxn id="176" idx="3"/>
            <a:endCxn id="206" idx="1"/>
          </p:cNvCxnSpPr>
          <p:nvPr/>
        </p:nvCxnSpPr>
        <p:spPr>
          <a:xfrm>
            <a:off x="9714579" y="4758509"/>
            <a:ext cx="446024" cy="364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CBC250ED-69B1-42AA-8966-C7D983371C73}"/>
              </a:ext>
            </a:extLst>
          </p:cNvPr>
          <p:cNvSpPr txBox="1"/>
          <p:nvPr/>
        </p:nvSpPr>
        <p:spPr>
          <a:xfrm>
            <a:off x="1571920" y="1452730"/>
            <a:ext cx="8596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i="0" dirty="0">
                <a:solidFill>
                  <a:srgbClr val="333333"/>
                </a:solidFill>
                <a:effectLst/>
                <a:latin typeface="-apple-system"/>
              </a:rPr>
              <a:t>Sterling-Project-B2B</a:t>
            </a:r>
            <a:endParaRPr lang="es-CO" dirty="0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99920F9F-9C0C-488B-82EF-903B60A25A50}"/>
              </a:ext>
            </a:extLst>
          </p:cNvPr>
          <p:cNvSpPr txBox="1"/>
          <p:nvPr/>
        </p:nvSpPr>
        <p:spPr>
          <a:xfrm>
            <a:off x="1571920" y="2037783"/>
            <a:ext cx="2922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Sterling-Build-Master</a:t>
            </a:r>
            <a:endParaRPr lang="es-CO" sz="1400" dirty="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1499892C-B8C0-40D4-8FFF-925BAD0F2D0B}"/>
              </a:ext>
            </a:extLst>
          </p:cNvPr>
          <p:cNvSpPr txBox="1"/>
          <p:nvPr/>
        </p:nvSpPr>
        <p:spPr>
          <a:xfrm>
            <a:off x="2513935" y="4132856"/>
            <a:ext cx="1987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Sterling-</a:t>
            </a:r>
            <a:r>
              <a:rPr lang="en-US" sz="1400" dirty="0" err="1"/>
              <a:t>Jfrog</a:t>
            </a:r>
            <a:r>
              <a:rPr lang="en-US" sz="1400" dirty="0"/>
              <a:t>-Master</a:t>
            </a:r>
            <a:endParaRPr lang="es-CO" sz="1400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32EE031B-4412-4E90-8EBB-B1895CAD6A66}"/>
              </a:ext>
            </a:extLst>
          </p:cNvPr>
          <p:cNvSpPr txBox="1"/>
          <p:nvPr/>
        </p:nvSpPr>
        <p:spPr>
          <a:xfrm>
            <a:off x="4581734" y="2027037"/>
            <a:ext cx="2036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Sterling-SSH-Master</a:t>
            </a:r>
            <a:endParaRPr lang="es-CO" sz="1400" dirty="0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5356B087-3BC2-4730-9A18-F414C4198443}"/>
              </a:ext>
            </a:extLst>
          </p:cNvPr>
          <p:cNvSpPr txBox="1"/>
          <p:nvPr/>
        </p:nvSpPr>
        <p:spPr>
          <a:xfrm>
            <a:off x="6929162" y="1996731"/>
            <a:ext cx="3239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Sterling-SSH-Deploy-Master</a:t>
            </a:r>
            <a:endParaRPr lang="es-CO" sz="1400" dirty="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F96A2ADD-5D2F-423C-B954-C293EE496CDB}"/>
              </a:ext>
            </a:extLst>
          </p:cNvPr>
          <p:cNvSpPr txBox="1"/>
          <p:nvPr/>
        </p:nvSpPr>
        <p:spPr>
          <a:xfrm>
            <a:off x="1435106" y="722038"/>
            <a:ext cx="8856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i="0" dirty="0">
                <a:solidFill>
                  <a:srgbClr val="333333"/>
                </a:solidFill>
                <a:effectLst/>
                <a:latin typeface="-apple-system"/>
              </a:rPr>
              <a:t>Variables Globales Jenkins</a:t>
            </a:r>
            <a:endParaRPr lang="es-CO" dirty="0"/>
          </a:p>
        </p:txBody>
      </p:sp>
      <p:pic>
        <p:nvPicPr>
          <p:cNvPr id="155" name="Picture 6" descr="Iconos Variable - Descarga gratuita, PNG y SVG">
            <a:extLst>
              <a:ext uri="{FF2B5EF4-FFF2-40B4-BE49-F238E27FC236}">
                <a16:creationId xmlns:a16="http://schemas.microsoft.com/office/drawing/2014/main" id="{D2916323-2F0A-4DD4-94F0-748780F5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3" y="1862822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CuadroTexto 155">
            <a:extLst>
              <a:ext uri="{FF2B5EF4-FFF2-40B4-BE49-F238E27FC236}">
                <a16:creationId xmlns:a16="http://schemas.microsoft.com/office/drawing/2014/main" id="{FAECABA7-2339-4317-9B8D-F4D6E16917D9}"/>
              </a:ext>
            </a:extLst>
          </p:cNvPr>
          <p:cNvSpPr txBox="1"/>
          <p:nvPr/>
        </p:nvSpPr>
        <p:spPr>
          <a:xfrm>
            <a:off x="2756519" y="1827195"/>
            <a:ext cx="7745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</a:t>
            </a:r>
            <a:r>
              <a:rPr lang="es-CO" sz="700" dirty="0" err="1"/>
              <a:t>hell</a:t>
            </a:r>
            <a:r>
              <a:rPr lang="es-CO" sz="700" dirty="0"/>
              <a:t> Programas</a:t>
            </a:r>
          </a:p>
        </p:txBody>
      </p:sp>
      <p:pic>
        <p:nvPicPr>
          <p:cNvPr id="157" name="Picture 6" descr="Iconos Variable - Descarga gratuita, PNG y SVG">
            <a:extLst>
              <a:ext uri="{FF2B5EF4-FFF2-40B4-BE49-F238E27FC236}">
                <a16:creationId xmlns:a16="http://schemas.microsoft.com/office/drawing/2014/main" id="{914C094C-0D02-497B-BBEB-237DC508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463" y="1916157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CuadroTexto 158">
            <a:extLst>
              <a:ext uri="{FF2B5EF4-FFF2-40B4-BE49-F238E27FC236}">
                <a16:creationId xmlns:a16="http://schemas.microsoft.com/office/drawing/2014/main" id="{8E5F5468-C9F2-4BC0-A161-0322E766A99E}"/>
              </a:ext>
            </a:extLst>
          </p:cNvPr>
          <p:cNvSpPr txBox="1"/>
          <p:nvPr/>
        </p:nvSpPr>
        <p:spPr>
          <a:xfrm>
            <a:off x="5387179" y="1880530"/>
            <a:ext cx="7745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</a:t>
            </a:r>
            <a:r>
              <a:rPr lang="es-CO" sz="700" dirty="0" err="1"/>
              <a:t>hell</a:t>
            </a:r>
            <a:r>
              <a:rPr lang="es-CO" sz="700" dirty="0"/>
              <a:t> Programas</a:t>
            </a:r>
          </a:p>
        </p:txBody>
      </p:sp>
      <p:pic>
        <p:nvPicPr>
          <p:cNvPr id="160" name="Picture 6" descr="Iconos Variable - Descarga gratuita, PNG y SVG">
            <a:extLst>
              <a:ext uri="{FF2B5EF4-FFF2-40B4-BE49-F238E27FC236}">
                <a16:creationId xmlns:a16="http://schemas.microsoft.com/office/drawing/2014/main" id="{21103333-885B-43B6-981E-76DED6C6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898" y="1877785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CuadroTexto 160">
            <a:extLst>
              <a:ext uri="{FF2B5EF4-FFF2-40B4-BE49-F238E27FC236}">
                <a16:creationId xmlns:a16="http://schemas.microsoft.com/office/drawing/2014/main" id="{418E069D-49B2-47E5-B28D-EAAA87E01562}"/>
              </a:ext>
            </a:extLst>
          </p:cNvPr>
          <p:cNvSpPr txBox="1"/>
          <p:nvPr/>
        </p:nvSpPr>
        <p:spPr>
          <a:xfrm>
            <a:off x="8272614" y="1842158"/>
            <a:ext cx="7745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</a:t>
            </a:r>
            <a:r>
              <a:rPr lang="es-CO" sz="700" dirty="0" err="1"/>
              <a:t>hell</a:t>
            </a:r>
            <a:r>
              <a:rPr lang="es-CO" sz="700" dirty="0"/>
              <a:t> Programas</a:t>
            </a:r>
          </a:p>
        </p:txBody>
      </p:sp>
      <p:pic>
        <p:nvPicPr>
          <p:cNvPr id="180" name="Picture 6" descr="Iconos Variable - Descarga gratuita, PNG y SVG">
            <a:extLst>
              <a:ext uri="{FF2B5EF4-FFF2-40B4-BE49-F238E27FC236}">
                <a16:creationId xmlns:a16="http://schemas.microsoft.com/office/drawing/2014/main" id="{75416E7D-B11D-4CE8-BF97-CA076CC97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99" y="4064320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657C210D-11B9-4836-8CA9-9C40E07CA67F}"/>
              </a:ext>
            </a:extLst>
          </p:cNvPr>
          <p:cNvSpPr txBox="1"/>
          <p:nvPr/>
        </p:nvSpPr>
        <p:spPr>
          <a:xfrm>
            <a:off x="2373415" y="4028693"/>
            <a:ext cx="7745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</a:t>
            </a:r>
            <a:r>
              <a:rPr lang="es-CO" sz="700" dirty="0" err="1"/>
              <a:t>hell</a:t>
            </a:r>
            <a:r>
              <a:rPr lang="es-CO" sz="700" dirty="0"/>
              <a:t> Programas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EF828226-DEAB-491E-8F92-4914D55CFCC7}"/>
              </a:ext>
            </a:extLst>
          </p:cNvPr>
          <p:cNvSpPr txBox="1"/>
          <p:nvPr/>
        </p:nvSpPr>
        <p:spPr>
          <a:xfrm flipH="1">
            <a:off x="8992197" y="4930158"/>
            <a:ext cx="70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r>
              <a:rPr lang="en-US" dirty="0">
                <a:solidFill>
                  <a:srgbClr val="FF0000"/>
                </a:solidFill>
              </a:rPr>
              <a:t>Partner </a:t>
            </a:r>
            <a:r>
              <a:rPr lang="en-US" dirty="0" err="1">
                <a:solidFill>
                  <a:srgbClr val="FF0000"/>
                </a:solidFill>
              </a:rPr>
              <a:t>Existe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Actualizar</a:t>
            </a:r>
            <a:r>
              <a:rPr lang="en-US" dirty="0">
                <a:solidFill>
                  <a:srgbClr val="FF0000"/>
                </a:solidFill>
              </a:rPr>
              <a:t> ID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78" name="Picture 2">
            <a:extLst>
              <a:ext uri="{FF2B5EF4-FFF2-40B4-BE49-F238E27FC236}">
                <a16:creationId xmlns:a16="http://schemas.microsoft.com/office/drawing/2014/main" id="{78905B96-6495-4359-8343-87DC47D9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24" y="4991127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9662B044-55F9-4BAB-A3E4-14E68A47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24" y="5264617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2142FCC3-9548-4E73-A4EE-A23C0BBFA8BA}"/>
              </a:ext>
            </a:extLst>
          </p:cNvPr>
          <p:cNvCxnSpPr>
            <a:cxnSpLocks/>
            <a:stCxn id="188" idx="0"/>
            <a:endCxn id="178" idx="2"/>
          </p:cNvCxnSpPr>
          <p:nvPr/>
        </p:nvCxnSpPr>
        <p:spPr>
          <a:xfrm flipV="1">
            <a:off x="2656517" y="5143312"/>
            <a:ext cx="0" cy="1213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: angular 215">
            <a:extLst>
              <a:ext uri="{FF2B5EF4-FFF2-40B4-BE49-F238E27FC236}">
                <a16:creationId xmlns:a16="http://schemas.microsoft.com/office/drawing/2014/main" id="{970DAA12-0BD7-4A1D-9FBE-D45D6264110A}"/>
              </a:ext>
            </a:extLst>
          </p:cNvPr>
          <p:cNvCxnSpPr>
            <a:cxnSpLocks/>
            <a:stCxn id="221" idx="1"/>
            <a:endCxn id="188" idx="2"/>
          </p:cNvCxnSpPr>
          <p:nvPr/>
        </p:nvCxnSpPr>
        <p:spPr>
          <a:xfrm rot="10800000">
            <a:off x="2656517" y="5416802"/>
            <a:ext cx="2655246" cy="70700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angular 196">
            <a:extLst>
              <a:ext uri="{FF2B5EF4-FFF2-40B4-BE49-F238E27FC236}">
                <a16:creationId xmlns:a16="http://schemas.microsoft.com/office/drawing/2014/main" id="{64657035-E549-43B2-8669-43944E1CE880}"/>
              </a:ext>
            </a:extLst>
          </p:cNvPr>
          <p:cNvCxnSpPr>
            <a:cxnSpLocks/>
            <a:stCxn id="123" idx="3"/>
            <a:endCxn id="204" idx="0"/>
          </p:cNvCxnSpPr>
          <p:nvPr/>
        </p:nvCxnSpPr>
        <p:spPr>
          <a:xfrm flipV="1">
            <a:off x="9063927" y="3957105"/>
            <a:ext cx="749420" cy="98026"/>
          </a:xfrm>
          <a:prstGeom prst="bentConnector4">
            <a:avLst>
              <a:gd name="adj1" fmla="val 43349"/>
              <a:gd name="adj2" fmla="val 333203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: angular 200">
            <a:extLst>
              <a:ext uri="{FF2B5EF4-FFF2-40B4-BE49-F238E27FC236}">
                <a16:creationId xmlns:a16="http://schemas.microsoft.com/office/drawing/2014/main" id="{854B9CE2-0886-44CA-8509-733730C25AF7}"/>
              </a:ext>
            </a:extLst>
          </p:cNvPr>
          <p:cNvCxnSpPr>
            <a:cxnSpLocks/>
            <a:stCxn id="123" idx="3"/>
            <a:endCxn id="204" idx="2"/>
          </p:cNvCxnSpPr>
          <p:nvPr/>
        </p:nvCxnSpPr>
        <p:spPr>
          <a:xfrm>
            <a:off x="9063927" y="4055131"/>
            <a:ext cx="749420" cy="68654"/>
          </a:xfrm>
          <a:prstGeom prst="bentConnector4">
            <a:avLst>
              <a:gd name="adj1" fmla="val 43349"/>
              <a:gd name="adj2" fmla="val 43297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2" descr="Resultado de imagen para teams logo">
            <a:extLst>
              <a:ext uri="{FF2B5EF4-FFF2-40B4-BE49-F238E27FC236}">
                <a16:creationId xmlns:a16="http://schemas.microsoft.com/office/drawing/2014/main" id="{C5A0A9C2-7CE2-4FDD-AC30-4610EE21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33" y="3626377"/>
            <a:ext cx="199380" cy="16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Conector: angular 201">
            <a:extLst>
              <a:ext uri="{FF2B5EF4-FFF2-40B4-BE49-F238E27FC236}">
                <a16:creationId xmlns:a16="http://schemas.microsoft.com/office/drawing/2014/main" id="{6D048FF2-BB5B-40A4-953D-E86C534DC167}"/>
              </a:ext>
            </a:extLst>
          </p:cNvPr>
          <p:cNvCxnSpPr>
            <a:cxnSpLocks/>
            <a:stCxn id="2068" idx="2"/>
            <a:endCxn id="182" idx="3"/>
          </p:cNvCxnSpPr>
          <p:nvPr/>
        </p:nvCxnSpPr>
        <p:spPr>
          <a:xfrm rot="5400000">
            <a:off x="7497576" y="3198008"/>
            <a:ext cx="139746" cy="88367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3CE01B4F-8D55-4ACA-96AD-B16ECB1CBF5A}"/>
              </a:ext>
            </a:extLst>
          </p:cNvPr>
          <p:cNvSpPr txBox="1"/>
          <p:nvPr/>
        </p:nvSpPr>
        <p:spPr>
          <a:xfrm flipH="1">
            <a:off x="6697259" y="3771992"/>
            <a:ext cx="8034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Inicio Despliegue</a:t>
            </a:r>
          </a:p>
        </p:txBody>
      </p:sp>
      <p:pic>
        <p:nvPicPr>
          <p:cNvPr id="204" name="Picture 2" descr="Resultado de imagen para teams logo">
            <a:extLst>
              <a:ext uri="{FF2B5EF4-FFF2-40B4-BE49-F238E27FC236}">
                <a16:creationId xmlns:a16="http://schemas.microsoft.com/office/drawing/2014/main" id="{06BB179A-D693-4EF3-ABD1-BB7C475A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657" y="3957105"/>
            <a:ext cx="199380" cy="16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CuadroTexto 204">
            <a:extLst>
              <a:ext uri="{FF2B5EF4-FFF2-40B4-BE49-F238E27FC236}">
                <a16:creationId xmlns:a16="http://schemas.microsoft.com/office/drawing/2014/main" id="{51735E47-470A-4ED4-B63C-53F44C1E09D9}"/>
              </a:ext>
            </a:extLst>
          </p:cNvPr>
          <p:cNvSpPr txBox="1"/>
          <p:nvPr/>
        </p:nvSpPr>
        <p:spPr>
          <a:xfrm flipH="1">
            <a:off x="9361329" y="3735528"/>
            <a:ext cx="4491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Exitoso</a:t>
            </a:r>
          </a:p>
        </p:txBody>
      </p:sp>
      <p:pic>
        <p:nvPicPr>
          <p:cNvPr id="206" name="Picture 2" descr="Resultado de imagen para teams logo">
            <a:extLst>
              <a:ext uri="{FF2B5EF4-FFF2-40B4-BE49-F238E27FC236}">
                <a16:creationId xmlns:a16="http://schemas.microsoft.com/office/drawing/2014/main" id="{E7B1E405-DC60-43DA-82A1-932DDF1D0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603" y="4678814"/>
            <a:ext cx="199380" cy="16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CuadroTexto 207">
            <a:extLst>
              <a:ext uri="{FF2B5EF4-FFF2-40B4-BE49-F238E27FC236}">
                <a16:creationId xmlns:a16="http://schemas.microsoft.com/office/drawing/2014/main" id="{47F8B672-EBCF-4C2E-B0FC-A90891D9B5D7}"/>
              </a:ext>
            </a:extLst>
          </p:cNvPr>
          <p:cNvSpPr txBox="1"/>
          <p:nvPr/>
        </p:nvSpPr>
        <p:spPr>
          <a:xfrm flipH="1">
            <a:off x="9868198" y="4949254"/>
            <a:ext cx="7841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Finaliza </a:t>
            </a:r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Rollback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24CCBD92-352B-4E62-B383-856E0F3D1E53}"/>
              </a:ext>
            </a:extLst>
          </p:cNvPr>
          <p:cNvSpPr txBox="1"/>
          <p:nvPr/>
        </p:nvSpPr>
        <p:spPr>
          <a:xfrm flipH="1">
            <a:off x="9348113" y="4466297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BlueOcean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416306C7-B454-4D3B-ADF1-749EF1A772EA}"/>
              </a:ext>
            </a:extLst>
          </p:cNvPr>
          <p:cNvSpPr txBox="1"/>
          <p:nvPr/>
        </p:nvSpPr>
        <p:spPr>
          <a:xfrm flipH="1">
            <a:off x="8711747" y="3749330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5">
                    <a:lumMod val="50000"/>
                  </a:schemeClr>
                </a:solidFill>
              </a:rPr>
              <a:t>BlueOcean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1" name="Conector: angular 210">
            <a:extLst>
              <a:ext uri="{FF2B5EF4-FFF2-40B4-BE49-F238E27FC236}">
                <a16:creationId xmlns:a16="http://schemas.microsoft.com/office/drawing/2014/main" id="{3703B1DB-3051-4D81-AE51-2954B658E985}"/>
              </a:ext>
            </a:extLst>
          </p:cNvPr>
          <p:cNvCxnSpPr>
            <a:cxnSpLocks/>
            <a:stCxn id="106" idx="2"/>
            <a:endCxn id="221" idx="3"/>
          </p:cNvCxnSpPr>
          <p:nvPr/>
        </p:nvCxnSpPr>
        <p:spPr>
          <a:xfrm rot="5400000">
            <a:off x="6241700" y="3805429"/>
            <a:ext cx="1796514" cy="284024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6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14ED475-E1CE-4056-BE48-85386FB19F36}"/>
              </a:ext>
            </a:extLst>
          </p:cNvPr>
          <p:cNvSpPr/>
          <p:nvPr/>
        </p:nvSpPr>
        <p:spPr>
          <a:xfrm>
            <a:off x="1571920" y="4393625"/>
            <a:ext cx="2925413" cy="1631159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3D9BD59B-5F62-41C4-A4A9-24B10437F445}"/>
              </a:ext>
            </a:extLst>
          </p:cNvPr>
          <p:cNvCxnSpPr>
            <a:cxnSpLocks/>
            <a:stCxn id="100" idx="2"/>
            <a:endCxn id="109" idx="3"/>
          </p:cNvCxnSpPr>
          <p:nvPr/>
        </p:nvCxnSpPr>
        <p:spPr>
          <a:xfrm rot="5400000">
            <a:off x="3036600" y="5199017"/>
            <a:ext cx="660836" cy="128931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F5C2A882-9EE3-43D5-838F-0E7029B437D6}"/>
              </a:ext>
            </a:extLst>
          </p:cNvPr>
          <p:cNvSpPr/>
          <p:nvPr/>
        </p:nvSpPr>
        <p:spPr>
          <a:xfrm>
            <a:off x="1574634" y="2353586"/>
            <a:ext cx="2922699" cy="164579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0" y="13642"/>
            <a:ext cx="20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Pipeline </a:t>
            </a:r>
            <a:r>
              <a:rPr lang="es-CO" dirty="0" err="1"/>
              <a:t>Production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2364784" y="2426233"/>
            <a:ext cx="687591" cy="2253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/>
              <a:t>Develop</a:t>
            </a:r>
            <a:endParaRPr lang="es-CO" sz="8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A55AF33-139C-4FC3-AE5F-C8422B8A2EEC}"/>
              </a:ext>
            </a:extLst>
          </p:cNvPr>
          <p:cNvSpPr/>
          <p:nvPr/>
        </p:nvSpPr>
        <p:spPr>
          <a:xfrm>
            <a:off x="2334465" y="2785169"/>
            <a:ext cx="748227" cy="247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/>
              <a:t>Merge</a:t>
            </a:r>
            <a:r>
              <a:rPr lang="es-CO" sz="800" dirty="0"/>
              <a:t> </a:t>
            </a:r>
            <a:r>
              <a:rPr lang="es-CO" sz="800" dirty="0" err="1"/>
              <a:t>Request</a:t>
            </a:r>
            <a:endParaRPr lang="es-CO" sz="8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CC572E9B-33A6-4DCA-AEDE-3FF156B73C42}"/>
              </a:ext>
            </a:extLst>
          </p:cNvPr>
          <p:cNvSpPr txBox="1"/>
          <p:nvPr/>
        </p:nvSpPr>
        <p:spPr>
          <a:xfrm>
            <a:off x="1740924" y="2726746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Rechazado</a:t>
            </a:r>
          </a:p>
        </p:txBody>
      </p:sp>
      <p:cxnSp>
        <p:nvCxnSpPr>
          <p:cNvPr id="167" name="Conector angular 16">
            <a:extLst>
              <a:ext uri="{FF2B5EF4-FFF2-40B4-BE49-F238E27FC236}">
                <a16:creationId xmlns:a16="http://schemas.microsoft.com/office/drawing/2014/main" id="{6137B220-B5C8-4636-B4CA-E81D163E6909}"/>
              </a:ext>
            </a:extLst>
          </p:cNvPr>
          <p:cNvCxnSpPr>
            <a:cxnSpLocks/>
            <a:stCxn id="16" idx="1"/>
            <a:endCxn id="50" idx="2"/>
          </p:cNvCxnSpPr>
          <p:nvPr/>
        </p:nvCxnSpPr>
        <p:spPr>
          <a:xfrm rot="10800000">
            <a:off x="1796099" y="2680080"/>
            <a:ext cx="538366" cy="229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5">
            <a:extLst>
              <a:ext uri="{FF2B5EF4-FFF2-40B4-BE49-F238E27FC236}">
                <a16:creationId xmlns:a16="http://schemas.microsoft.com/office/drawing/2014/main" id="{7669C70C-C82C-41CD-84B0-FC43DD8EE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650833" y="2397769"/>
            <a:ext cx="290532" cy="282310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761B458D-635C-4BEC-A742-D429468197E9}"/>
              </a:ext>
            </a:extLst>
          </p:cNvPr>
          <p:cNvSpPr txBox="1"/>
          <p:nvPr/>
        </p:nvSpPr>
        <p:spPr>
          <a:xfrm>
            <a:off x="3925583" y="348129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err="1"/>
              <a:t>Webhook</a:t>
            </a:r>
            <a:endParaRPr lang="es-CO" sz="8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8DA27F-8B83-49D8-8D0A-42FCA4DC3D06}"/>
              </a:ext>
            </a:extLst>
          </p:cNvPr>
          <p:cNvSpPr/>
          <p:nvPr/>
        </p:nvSpPr>
        <p:spPr>
          <a:xfrm>
            <a:off x="5002753" y="2782474"/>
            <a:ext cx="900058" cy="2046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tx1"/>
                </a:solidFill>
              </a:rPr>
              <a:t>Jenkins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A0ED969-1AD0-4547-B432-DCA1FA3DBF46}"/>
              </a:ext>
            </a:extLst>
          </p:cNvPr>
          <p:cNvCxnSpPr>
            <a:stCxn id="50" idx="1"/>
            <a:endCxn id="42" idx="1"/>
          </p:cNvCxnSpPr>
          <p:nvPr/>
        </p:nvCxnSpPr>
        <p:spPr>
          <a:xfrm>
            <a:off x="1941365" y="2538924"/>
            <a:ext cx="423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ED38C61-0D08-49D2-B33F-89348CA91DD8}"/>
              </a:ext>
            </a:extLst>
          </p:cNvPr>
          <p:cNvSpPr txBox="1"/>
          <p:nvPr/>
        </p:nvSpPr>
        <p:spPr>
          <a:xfrm>
            <a:off x="2096296" y="3020509"/>
            <a:ext cx="752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Aprobado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C1B6C6E-0ACE-487D-9739-F1ABD8AF4643}"/>
              </a:ext>
            </a:extLst>
          </p:cNvPr>
          <p:cNvCxnSpPr>
            <a:stCxn id="42" idx="2"/>
            <a:endCxn id="16" idx="0"/>
          </p:cNvCxnSpPr>
          <p:nvPr/>
        </p:nvCxnSpPr>
        <p:spPr>
          <a:xfrm flipH="1">
            <a:off x="2708579" y="2651616"/>
            <a:ext cx="1" cy="13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AB5C15C5-6B10-447C-B04F-405B21545608}"/>
              </a:ext>
            </a:extLst>
          </p:cNvPr>
          <p:cNvCxnSpPr>
            <a:cxnSpLocks/>
            <a:stCxn id="16" idx="2"/>
            <a:endCxn id="133" idx="0"/>
          </p:cNvCxnSpPr>
          <p:nvPr/>
        </p:nvCxnSpPr>
        <p:spPr>
          <a:xfrm>
            <a:off x="2708579" y="3033090"/>
            <a:ext cx="6660" cy="20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BCFD1052-8A36-4EEF-801E-53DAE46C10E3}"/>
              </a:ext>
            </a:extLst>
          </p:cNvPr>
          <p:cNvSpPr/>
          <p:nvPr/>
        </p:nvSpPr>
        <p:spPr>
          <a:xfrm>
            <a:off x="3163560" y="3626955"/>
            <a:ext cx="748227" cy="27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/>
              <a:t>Push</a:t>
            </a:r>
            <a:r>
              <a:rPr lang="es-CO" sz="800" dirty="0"/>
              <a:t> o </a:t>
            </a:r>
            <a:r>
              <a:rPr lang="es-CO" sz="800" dirty="0" err="1"/>
              <a:t>Merge</a:t>
            </a:r>
            <a:endParaRPr lang="es-CO" sz="800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A1F3FF44-38F7-44D8-9BB9-A4434AC19894}"/>
              </a:ext>
            </a:extLst>
          </p:cNvPr>
          <p:cNvCxnSpPr>
            <a:cxnSpLocks/>
            <a:stCxn id="145" idx="2"/>
            <a:endCxn id="118" idx="0"/>
          </p:cNvCxnSpPr>
          <p:nvPr/>
        </p:nvCxnSpPr>
        <p:spPr>
          <a:xfrm flipH="1">
            <a:off x="3537674" y="3440791"/>
            <a:ext cx="1" cy="18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6DDA5EBA-0229-4E94-B419-410316C48454}"/>
              </a:ext>
            </a:extLst>
          </p:cNvPr>
          <p:cNvSpPr txBox="1"/>
          <p:nvPr/>
        </p:nvSpPr>
        <p:spPr>
          <a:xfrm>
            <a:off x="2503256" y="3720007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Rechazado</a:t>
            </a:r>
          </a:p>
        </p:txBody>
      </p:sp>
      <p:cxnSp>
        <p:nvCxnSpPr>
          <p:cNvPr id="130" name="Conector angular 16">
            <a:extLst>
              <a:ext uri="{FF2B5EF4-FFF2-40B4-BE49-F238E27FC236}">
                <a16:creationId xmlns:a16="http://schemas.microsoft.com/office/drawing/2014/main" id="{BE341DCF-8D5A-48A1-A5F2-CD80D204A453}"/>
              </a:ext>
            </a:extLst>
          </p:cNvPr>
          <p:cNvCxnSpPr>
            <a:cxnSpLocks/>
            <a:stCxn id="118" idx="1"/>
            <a:endCxn id="133" idx="2"/>
          </p:cNvCxnSpPr>
          <p:nvPr/>
        </p:nvCxnSpPr>
        <p:spPr>
          <a:xfrm rot="10800000">
            <a:off x="2715240" y="3429583"/>
            <a:ext cx="448321" cy="335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5">
            <a:extLst>
              <a:ext uri="{FF2B5EF4-FFF2-40B4-BE49-F238E27FC236}">
                <a16:creationId xmlns:a16="http://schemas.microsoft.com/office/drawing/2014/main" id="{ACCA2D29-A5F8-42CD-A420-98BF2834C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616021" y="3236760"/>
            <a:ext cx="198437" cy="192822"/>
          </a:xfrm>
          <a:prstGeom prst="rect">
            <a:avLst/>
          </a:prstGeom>
        </p:spPr>
      </p:pic>
      <p:sp>
        <p:nvSpPr>
          <p:cNvPr id="145" name="Rectángulo 144">
            <a:extLst>
              <a:ext uri="{FF2B5EF4-FFF2-40B4-BE49-F238E27FC236}">
                <a16:creationId xmlns:a16="http://schemas.microsoft.com/office/drawing/2014/main" id="{838E3E32-E93F-40F5-8FEF-45D97A42FDC4}"/>
              </a:ext>
            </a:extLst>
          </p:cNvPr>
          <p:cNvSpPr/>
          <p:nvPr/>
        </p:nvSpPr>
        <p:spPr>
          <a:xfrm>
            <a:off x="3193879" y="3215408"/>
            <a:ext cx="687591" cy="2253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err="1"/>
              <a:t>Release</a:t>
            </a:r>
            <a:endParaRPr lang="es-CO" sz="800" dirty="0"/>
          </a:p>
        </p:txBody>
      </p: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D471F30-88C7-4448-A24E-47F4D6405E44}"/>
              </a:ext>
            </a:extLst>
          </p:cNvPr>
          <p:cNvCxnSpPr>
            <a:cxnSpLocks/>
            <a:stCxn id="133" idx="1"/>
            <a:endCxn id="145" idx="1"/>
          </p:cNvCxnSpPr>
          <p:nvPr/>
        </p:nvCxnSpPr>
        <p:spPr>
          <a:xfrm flipV="1">
            <a:off x="2814458" y="3328100"/>
            <a:ext cx="379421" cy="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3A947EC-19CD-4AD2-8540-A4175BBE4ED9}"/>
              </a:ext>
            </a:extLst>
          </p:cNvPr>
          <p:cNvSpPr txBox="1"/>
          <p:nvPr/>
        </p:nvSpPr>
        <p:spPr>
          <a:xfrm>
            <a:off x="3919204" y="3768549"/>
            <a:ext cx="5467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Aprobado</a:t>
            </a:r>
          </a:p>
        </p:txBody>
      </p:sp>
      <p:pic>
        <p:nvPicPr>
          <p:cNvPr id="177" name="Picture 4" descr="Atlassian updates Bitbucket with Pipelines - SD Times">
            <a:extLst>
              <a:ext uri="{FF2B5EF4-FFF2-40B4-BE49-F238E27FC236}">
                <a16:creationId xmlns:a16="http://schemas.microsoft.com/office/drawing/2014/main" id="{4770B976-D360-454B-B99B-5BF19FBE1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40" y="2358574"/>
            <a:ext cx="576779" cy="5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412694BA-C934-45DB-BA58-0EE3ABCA3CE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2505" y="3204923"/>
            <a:ext cx="257238" cy="166241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B7644E8C-5B9E-4155-A9BD-DE8AA4B2E27A}"/>
              </a:ext>
            </a:extLst>
          </p:cNvPr>
          <p:cNvSpPr txBox="1"/>
          <p:nvPr/>
        </p:nvSpPr>
        <p:spPr>
          <a:xfrm flipH="1">
            <a:off x="5777593" y="3529224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r>
              <a:rPr lang="es-CO" dirty="0" err="1"/>
              <a:t>Find</a:t>
            </a:r>
            <a:r>
              <a:rPr lang="es-CO" dirty="0"/>
              <a:t> *.</a:t>
            </a:r>
            <a:r>
              <a:rPr lang="es-CO" dirty="0" err="1"/>
              <a:t>xml</a:t>
            </a:r>
            <a:endParaRPr lang="es-CO" dirty="0"/>
          </a:p>
          <a:p>
            <a:r>
              <a:rPr lang="es-CO" dirty="0"/>
              <a:t>zip Rama.zip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0BEE13F-8E77-4960-9DF0-25AC56EFF2FE}"/>
              </a:ext>
            </a:extLst>
          </p:cNvPr>
          <p:cNvSpPr txBox="1"/>
          <p:nvPr/>
        </p:nvSpPr>
        <p:spPr>
          <a:xfrm>
            <a:off x="5778754" y="3104109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 err="1"/>
              <a:t>git</a:t>
            </a:r>
            <a:r>
              <a:rPr lang="es-CO" sz="700" dirty="0"/>
              <a:t> clone rama</a:t>
            </a:r>
          </a:p>
          <a:p>
            <a:r>
              <a:rPr lang="es-CO" sz="800" dirty="0"/>
              <a:t>$</a:t>
            </a:r>
            <a:r>
              <a:rPr lang="es-CO" sz="800" dirty="0" err="1"/>
              <a:t>Workspace</a:t>
            </a:r>
            <a:endParaRPr lang="es-CO" sz="7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B17CFE-BC9D-46D1-A3B8-6D0707DB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68" y="3582261"/>
            <a:ext cx="254913" cy="25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conos Variable - Descarga gratuita, PNG y SVG">
            <a:extLst>
              <a:ext uri="{FF2B5EF4-FFF2-40B4-BE49-F238E27FC236}">
                <a16:creationId xmlns:a16="http://schemas.microsoft.com/office/drawing/2014/main" id="{D09C362A-F53E-469F-B30F-A7BE17F0D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31" y="2462383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Iconos Variable - Descarga gratuita, PNG y SVG">
            <a:extLst>
              <a:ext uri="{FF2B5EF4-FFF2-40B4-BE49-F238E27FC236}">
                <a16:creationId xmlns:a16="http://schemas.microsoft.com/office/drawing/2014/main" id="{0AA3DD7C-8366-4A22-83D4-9F61E82C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81" y="1139553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8CE830A5-21C7-4145-89DD-38A47C261F74}"/>
              </a:ext>
            </a:extLst>
          </p:cNvPr>
          <p:cNvSpPr txBox="1"/>
          <p:nvPr/>
        </p:nvSpPr>
        <p:spPr>
          <a:xfrm>
            <a:off x="5102481" y="2426279"/>
            <a:ext cx="391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Rama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678355F-9212-42B1-AF51-CD56A622FE21}"/>
              </a:ext>
            </a:extLst>
          </p:cNvPr>
          <p:cNvSpPr txBox="1"/>
          <p:nvPr/>
        </p:nvSpPr>
        <p:spPr>
          <a:xfrm>
            <a:off x="5388397" y="1103926"/>
            <a:ext cx="7745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</a:t>
            </a:r>
            <a:r>
              <a:rPr lang="es-CO" sz="700" dirty="0" err="1"/>
              <a:t>hell</a:t>
            </a:r>
            <a:r>
              <a:rPr lang="es-CO" sz="700" dirty="0"/>
              <a:t> Programas</a:t>
            </a:r>
          </a:p>
        </p:txBody>
      </p:sp>
      <p:sp>
        <p:nvSpPr>
          <p:cNvPr id="77" name="Diagrama de flujo: conector 76">
            <a:extLst>
              <a:ext uri="{FF2B5EF4-FFF2-40B4-BE49-F238E27FC236}">
                <a16:creationId xmlns:a16="http://schemas.microsoft.com/office/drawing/2014/main" id="{CF0537FA-6D37-4981-B084-348FF0EAE512}"/>
              </a:ext>
            </a:extLst>
          </p:cNvPr>
          <p:cNvSpPr/>
          <p:nvPr/>
        </p:nvSpPr>
        <p:spPr>
          <a:xfrm>
            <a:off x="5658688" y="3190318"/>
            <a:ext cx="176269" cy="176269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  <a:endParaRPr lang="es-CO" sz="700" dirty="0">
              <a:solidFill>
                <a:schemeClr val="tx1"/>
              </a:solidFill>
            </a:endParaRPr>
          </a:p>
        </p:txBody>
      </p:sp>
      <p:sp>
        <p:nvSpPr>
          <p:cNvPr id="78" name="Diagrama de flujo: conector 77">
            <a:extLst>
              <a:ext uri="{FF2B5EF4-FFF2-40B4-BE49-F238E27FC236}">
                <a16:creationId xmlns:a16="http://schemas.microsoft.com/office/drawing/2014/main" id="{7AC4DD5C-049F-4D9B-A476-9BCAA9F62D8F}"/>
              </a:ext>
            </a:extLst>
          </p:cNvPr>
          <p:cNvSpPr/>
          <p:nvPr/>
        </p:nvSpPr>
        <p:spPr>
          <a:xfrm>
            <a:off x="5658688" y="3598268"/>
            <a:ext cx="176269" cy="176269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  <a:endParaRPr lang="es-CO" sz="700" dirty="0">
              <a:solidFill>
                <a:schemeClr val="tx1"/>
              </a:solidFill>
            </a:endParaRPr>
          </a:p>
        </p:txBody>
      </p:sp>
      <p:cxnSp>
        <p:nvCxnSpPr>
          <p:cNvPr id="83" name="Conector angular 16">
            <a:extLst>
              <a:ext uri="{FF2B5EF4-FFF2-40B4-BE49-F238E27FC236}">
                <a16:creationId xmlns:a16="http://schemas.microsoft.com/office/drawing/2014/main" id="{D34804E7-B35F-45E2-B9E5-04490A18294C}"/>
              </a:ext>
            </a:extLst>
          </p:cNvPr>
          <p:cNvCxnSpPr>
            <a:cxnSpLocks/>
            <a:stCxn id="118" idx="3"/>
            <a:endCxn id="52" idx="1"/>
          </p:cNvCxnSpPr>
          <p:nvPr/>
        </p:nvCxnSpPr>
        <p:spPr>
          <a:xfrm flipV="1">
            <a:off x="3911787" y="2884809"/>
            <a:ext cx="1090966" cy="880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grama de flujo: conector 74">
            <a:extLst>
              <a:ext uri="{FF2B5EF4-FFF2-40B4-BE49-F238E27FC236}">
                <a16:creationId xmlns:a16="http://schemas.microsoft.com/office/drawing/2014/main" id="{AC161370-0C27-46EB-AC96-9088506CDEF2}"/>
              </a:ext>
            </a:extLst>
          </p:cNvPr>
          <p:cNvSpPr/>
          <p:nvPr/>
        </p:nvSpPr>
        <p:spPr>
          <a:xfrm>
            <a:off x="4021487" y="3295571"/>
            <a:ext cx="176269" cy="17626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endParaRPr lang="es-CO" sz="8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C34022A-60F8-4814-830B-02BE13224B15}"/>
              </a:ext>
            </a:extLst>
          </p:cNvPr>
          <p:cNvCxnSpPr>
            <a:stCxn id="58" idx="2"/>
            <a:endCxn id="2050" idx="0"/>
          </p:cNvCxnSpPr>
          <p:nvPr/>
        </p:nvCxnSpPr>
        <p:spPr>
          <a:xfrm>
            <a:off x="5451124" y="3371164"/>
            <a:ext cx="1" cy="211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1BF46554-C6D4-439A-A669-4CEE3C0EB0EB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 flipH="1">
            <a:off x="5451124" y="2987143"/>
            <a:ext cx="1658" cy="21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16">
            <a:extLst>
              <a:ext uri="{FF2B5EF4-FFF2-40B4-BE49-F238E27FC236}">
                <a16:creationId xmlns:a16="http://schemas.microsoft.com/office/drawing/2014/main" id="{ED9BBA2D-E421-44F4-9452-AE1969075EDC}"/>
              </a:ext>
            </a:extLst>
          </p:cNvPr>
          <p:cNvCxnSpPr>
            <a:cxnSpLocks/>
            <a:stCxn id="2050" idx="2"/>
            <a:endCxn id="100" idx="3"/>
          </p:cNvCxnSpPr>
          <p:nvPr/>
        </p:nvCxnSpPr>
        <p:spPr>
          <a:xfrm rot="5400000">
            <a:off x="3999229" y="3398048"/>
            <a:ext cx="1012770" cy="18910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Imagen 99">
            <a:extLst>
              <a:ext uri="{FF2B5EF4-FFF2-40B4-BE49-F238E27FC236}">
                <a16:creationId xmlns:a16="http://schemas.microsoft.com/office/drawing/2014/main" id="{B79B5A01-2D1E-45C3-9786-CBA41DF7770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02864" y="4766823"/>
            <a:ext cx="257238" cy="1662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0640266-F25E-4715-8D93-C8061C9E3C0B}"/>
              </a:ext>
            </a:extLst>
          </p:cNvPr>
          <p:cNvSpPr txBox="1"/>
          <p:nvPr/>
        </p:nvSpPr>
        <p:spPr>
          <a:xfrm flipH="1">
            <a:off x="2506525" y="4749915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r>
              <a:rPr lang="es-CO">
                <a:solidFill>
                  <a:schemeClr val="accent6">
                    <a:lumMod val="75000"/>
                  </a:schemeClr>
                </a:solidFill>
              </a:rPr>
              <a:t>Proyecto-</a:t>
            </a:r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Sterling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7" name="Imagen 106">
            <a:extLst>
              <a:ext uri="{FF2B5EF4-FFF2-40B4-BE49-F238E27FC236}">
                <a16:creationId xmlns:a16="http://schemas.microsoft.com/office/drawing/2014/main" id="{D3DC44A2-9FC8-4069-9F8A-05DD5B33A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93608" y="4965532"/>
            <a:ext cx="508944" cy="1922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AE3B8C4D-3C0A-4A1B-87EE-CC15FD5E2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93608" y="5250176"/>
            <a:ext cx="508944" cy="1922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BEBB8717-D78E-454F-AFAC-BC06ECB697E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93608" y="5497787"/>
            <a:ext cx="508944" cy="1922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2058" name="Picture 10" descr="Electronic plugin technology icon - Electronic Line">
            <a:extLst>
              <a:ext uri="{FF2B5EF4-FFF2-40B4-BE49-F238E27FC236}">
                <a16:creationId xmlns:a16="http://schemas.microsoft.com/office/drawing/2014/main" id="{0F06180B-7425-47EF-BE4B-2C55A90F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46" y="4258339"/>
            <a:ext cx="278717" cy="2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CuadroTexto 112">
            <a:extLst>
              <a:ext uri="{FF2B5EF4-FFF2-40B4-BE49-F238E27FC236}">
                <a16:creationId xmlns:a16="http://schemas.microsoft.com/office/drawing/2014/main" id="{38269BE9-68B6-4F95-872D-049FFD809432}"/>
              </a:ext>
            </a:extLst>
          </p:cNvPr>
          <p:cNvSpPr txBox="1"/>
          <p:nvPr/>
        </p:nvSpPr>
        <p:spPr>
          <a:xfrm>
            <a:off x="4631596" y="424584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Plugin</a:t>
            </a:r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s-CO" sz="700" dirty="0" err="1">
                <a:solidFill>
                  <a:schemeClr val="accent6">
                    <a:lumMod val="75000"/>
                  </a:schemeClr>
                </a:solidFill>
              </a:rPr>
              <a:t>rtifactory</a:t>
            </a:r>
            <a:endParaRPr lang="es-CO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00DAC1DF-B5D0-418B-9D26-B6D385E5CEDD}"/>
              </a:ext>
            </a:extLst>
          </p:cNvPr>
          <p:cNvSpPr txBox="1"/>
          <p:nvPr/>
        </p:nvSpPr>
        <p:spPr>
          <a:xfrm flipH="1">
            <a:off x="2765078" y="4972355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Desarrollo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216922CD-102F-41C8-A340-78DEDC7EC70B}"/>
              </a:ext>
            </a:extLst>
          </p:cNvPr>
          <p:cNvSpPr txBox="1"/>
          <p:nvPr/>
        </p:nvSpPr>
        <p:spPr>
          <a:xfrm flipH="1">
            <a:off x="2814038" y="5249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r"/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D3B85B8D-B0B6-44C7-A4CA-44EA4150DD00}"/>
              </a:ext>
            </a:extLst>
          </p:cNvPr>
          <p:cNvSpPr txBox="1"/>
          <p:nvPr/>
        </p:nvSpPr>
        <p:spPr>
          <a:xfrm flipH="1">
            <a:off x="2759645" y="5496580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 algn="r">
              <a:defRPr sz="7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CO" dirty="0"/>
              <a:t>Producción</a:t>
            </a:r>
          </a:p>
        </p:txBody>
      </p:sp>
      <p:pic>
        <p:nvPicPr>
          <p:cNvPr id="132" name="Picture 6" descr="Artifactory">
            <a:extLst>
              <a:ext uri="{FF2B5EF4-FFF2-40B4-BE49-F238E27FC236}">
                <a16:creationId xmlns:a16="http://schemas.microsoft.com/office/drawing/2014/main" id="{3DEEF076-67B1-4F14-BB90-AD546737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23" y="4366439"/>
            <a:ext cx="582062" cy="5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Imagen 136">
            <a:extLst>
              <a:ext uri="{FF2B5EF4-FFF2-40B4-BE49-F238E27FC236}">
                <a16:creationId xmlns:a16="http://schemas.microsoft.com/office/drawing/2014/main" id="{CEF171F2-6440-4A2B-BDB0-6BF75CC8E9D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7179" y="4670268"/>
            <a:ext cx="257238" cy="166241"/>
          </a:xfrm>
          <a:prstGeom prst="rect">
            <a:avLst/>
          </a:prstGeom>
        </p:spPr>
      </p:pic>
      <p:pic>
        <p:nvPicPr>
          <p:cNvPr id="153" name="Picture 22" descr="jenkins - Docker Hub">
            <a:extLst>
              <a:ext uri="{FF2B5EF4-FFF2-40B4-BE49-F238E27FC236}">
                <a16:creationId xmlns:a16="http://schemas.microsoft.com/office/drawing/2014/main" id="{75D96D4F-8903-4AE9-AC97-A35DA382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27" y="2345803"/>
            <a:ext cx="538846" cy="5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82DE83B2-5461-464E-84D9-542FF3724085}"/>
              </a:ext>
            </a:extLst>
          </p:cNvPr>
          <p:cNvSpPr/>
          <p:nvPr/>
        </p:nvSpPr>
        <p:spPr>
          <a:xfrm>
            <a:off x="4581736" y="2350364"/>
            <a:ext cx="1942394" cy="36744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CBC250ED-69B1-42AA-8966-C7D983371C73}"/>
              </a:ext>
            </a:extLst>
          </p:cNvPr>
          <p:cNvSpPr txBox="1"/>
          <p:nvPr/>
        </p:nvSpPr>
        <p:spPr>
          <a:xfrm>
            <a:off x="1571920" y="1452730"/>
            <a:ext cx="698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i="0" dirty="0">
                <a:solidFill>
                  <a:srgbClr val="333333"/>
                </a:solidFill>
                <a:effectLst/>
                <a:latin typeface="-apple-system"/>
              </a:rPr>
              <a:t>Sterling-Project-B2B</a:t>
            </a:r>
            <a:endParaRPr lang="es-CO" dirty="0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99920F9F-9C0C-488B-82EF-903B60A25A50}"/>
              </a:ext>
            </a:extLst>
          </p:cNvPr>
          <p:cNvSpPr txBox="1"/>
          <p:nvPr/>
        </p:nvSpPr>
        <p:spPr>
          <a:xfrm>
            <a:off x="1571920" y="2037783"/>
            <a:ext cx="2922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Sterling-Build-Master</a:t>
            </a:r>
            <a:endParaRPr lang="es-CO" sz="1400" dirty="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1499892C-B8C0-40D4-8FFF-925BAD0F2D0B}"/>
              </a:ext>
            </a:extLst>
          </p:cNvPr>
          <p:cNvSpPr txBox="1"/>
          <p:nvPr/>
        </p:nvSpPr>
        <p:spPr>
          <a:xfrm>
            <a:off x="2513935" y="4132856"/>
            <a:ext cx="1987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Sterling-</a:t>
            </a:r>
            <a:r>
              <a:rPr lang="en-US" sz="1400" dirty="0" err="1"/>
              <a:t>Jfrog</a:t>
            </a:r>
            <a:r>
              <a:rPr lang="en-US" sz="1400" dirty="0"/>
              <a:t>-Master</a:t>
            </a:r>
            <a:endParaRPr lang="es-CO" sz="1400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32EE031B-4412-4E90-8EBB-B1895CAD6A66}"/>
              </a:ext>
            </a:extLst>
          </p:cNvPr>
          <p:cNvSpPr txBox="1"/>
          <p:nvPr/>
        </p:nvSpPr>
        <p:spPr>
          <a:xfrm>
            <a:off x="4581734" y="2027037"/>
            <a:ext cx="2036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Sterling-SSH-Master</a:t>
            </a:r>
            <a:endParaRPr lang="es-CO" sz="1400" dirty="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F96A2ADD-5D2F-423C-B954-C293EE496CDB}"/>
              </a:ext>
            </a:extLst>
          </p:cNvPr>
          <p:cNvSpPr txBox="1"/>
          <p:nvPr/>
        </p:nvSpPr>
        <p:spPr>
          <a:xfrm>
            <a:off x="1571920" y="722038"/>
            <a:ext cx="698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i="0" dirty="0">
                <a:solidFill>
                  <a:srgbClr val="333333"/>
                </a:solidFill>
                <a:effectLst/>
                <a:latin typeface="-apple-system"/>
              </a:rPr>
              <a:t>Variables Globales Jenkins</a:t>
            </a:r>
            <a:endParaRPr lang="es-CO" dirty="0"/>
          </a:p>
        </p:txBody>
      </p:sp>
      <p:pic>
        <p:nvPicPr>
          <p:cNvPr id="155" name="Picture 6" descr="Iconos Variable - Descarga gratuita, PNG y SVG">
            <a:extLst>
              <a:ext uri="{FF2B5EF4-FFF2-40B4-BE49-F238E27FC236}">
                <a16:creationId xmlns:a16="http://schemas.microsoft.com/office/drawing/2014/main" id="{D2916323-2F0A-4DD4-94F0-748780F5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3" y="1862822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CuadroTexto 155">
            <a:extLst>
              <a:ext uri="{FF2B5EF4-FFF2-40B4-BE49-F238E27FC236}">
                <a16:creationId xmlns:a16="http://schemas.microsoft.com/office/drawing/2014/main" id="{FAECABA7-2339-4317-9B8D-F4D6E16917D9}"/>
              </a:ext>
            </a:extLst>
          </p:cNvPr>
          <p:cNvSpPr txBox="1"/>
          <p:nvPr/>
        </p:nvSpPr>
        <p:spPr>
          <a:xfrm>
            <a:off x="2756519" y="1827195"/>
            <a:ext cx="7745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</a:t>
            </a:r>
            <a:r>
              <a:rPr lang="es-CO" sz="700" dirty="0" err="1"/>
              <a:t>hell</a:t>
            </a:r>
            <a:r>
              <a:rPr lang="es-CO" sz="700" dirty="0"/>
              <a:t> Programas</a:t>
            </a:r>
          </a:p>
        </p:txBody>
      </p:sp>
      <p:pic>
        <p:nvPicPr>
          <p:cNvPr id="157" name="Picture 6" descr="Iconos Variable - Descarga gratuita, PNG y SVG">
            <a:extLst>
              <a:ext uri="{FF2B5EF4-FFF2-40B4-BE49-F238E27FC236}">
                <a16:creationId xmlns:a16="http://schemas.microsoft.com/office/drawing/2014/main" id="{914C094C-0D02-497B-BBEB-237DC508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463" y="1916157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CuadroTexto 158">
            <a:extLst>
              <a:ext uri="{FF2B5EF4-FFF2-40B4-BE49-F238E27FC236}">
                <a16:creationId xmlns:a16="http://schemas.microsoft.com/office/drawing/2014/main" id="{8E5F5468-C9F2-4BC0-A161-0322E766A99E}"/>
              </a:ext>
            </a:extLst>
          </p:cNvPr>
          <p:cNvSpPr txBox="1"/>
          <p:nvPr/>
        </p:nvSpPr>
        <p:spPr>
          <a:xfrm>
            <a:off x="5387179" y="1880530"/>
            <a:ext cx="7745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</a:t>
            </a:r>
            <a:r>
              <a:rPr lang="es-CO" sz="700" dirty="0" err="1"/>
              <a:t>hell</a:t>
            </a:r>
            <a:r>
              <a:rPr lang="es-CO" sz="700" dirty="0"/>
              <a:t> Programas</a:t>
            </a:r>
          </a:p>
        </p:txBody>
      </p:sp>
      <p:pic>
        <p:nvPicPr>
          <p:cNvPr id="180" name="Picture 6" descr="Iconos Variable - Descarga gratuita, PNG y SVG">
            <a:extLst>
              <a:ext uri="{FF2B5EF4-FFF2-40B4-BE49-F238E27FC236}">
                <a16:creationId xmlns:a16="http://schemas.microsoft.com/office/drawing/2014/main" id="{75416E7D-B11D-4CE8-BF97-CA076CC97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99" y="4064320"/>
            <a:ext cx="134120" cy="1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657C210D-11B9-4836-8CA9-9C40E07CA67F}"/>
              </a:ext>
            </a:extLst>
          </p:cNvPr>
          <p:cNvSpPr txBox="1"/>
          <p:nvPr/>
        </p:nvSpPr>
        <p:spPr>
          <a:xfrm>
            <a:off x="2373415" y="4028693"/>
            <a:ext cx="7745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</a:t>
            </a:r>
            <a:r>
              <a:rPr lang="es-CO" sz="700" dirty="0" err="1"/>
              <a:t>hell</a:t>
            </a:r>
            <a:r>
              <a:rPr lang="es-CO" sz="700" dirty="0"/>
              <a:t> Programas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264BA059-01ED-430C-9C61-965075AC2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69" y="5274860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EDA7D2A7-A3D7-4742-8CF5-BC217CE2C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51" y="5650659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520BD4BE-CDC2-4021-91B1-7D3F81A2D2D5}"/>
              </a:ext>
            </a:extLst>
          </p:cNvPr>
          <p:cNvCxnSpPr>
            <a:cxnSpLocks/>
            <a:stCxn id="139" idx="2"/>
            <a:endCxn id="140" idx="0"/>
          </p:cNvCxnSpPr>
          <p:nvPr/>
        </p:nvCxnSpPr>
        <p:spPr>
          <a:xfrm>
            <a:off x="3574162" y="5427045"/>
            <a:ext cx="2982" cy="2236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>
            <a:extLst>
              <a:ext uri="{FF2B5EF4-FFF2-40B4-BE49-F238E27FC236}">
                <a16:creationId xmlns:a16="http://schemas.microsoft.com/office/drawing/2014/main" id="{3B40A4E3-5E0B-4648-8214-879991A2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022" y="5650659"/>
            <a:ext cx="152185" cy="1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Cruz 197">
            <a:extLst>
              <a:ext uri="{FF2B5EF4-FFF2-40B4-BE49-F238E27FC236}">
                <a16:creationId xmlns:a16="http://schemas.microsoft.com/office/drawing/2014/main" id="{C6A00D2C-6759-4E67-8F33-8EF8E5CCE5B5}"/>
              </a:ext>
            </a:extLst>
          </p:cNvPr>
          <p:cNvSpPr/>
          <p:nvPr/>
        </p:nvSpPr>
        <p:spPr>
          <a:xfrm>
            <a:off x="3671100" y="5685172"/>
            <a:ext cx="102119" cy="102119"/>
          </a:xfrm>
          <a:prstGeom prst="plus">
            <a:avLst>
              <a:gd name="adj" fmla="val 45139"/>
            </a:avLst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endParaRPr lang="es-CO" sz="9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0" name="Graphic 5">
            <a:extLst>
              <a:ext uri="{FF2B5EF4-FFF2-40B4-BE49-F238E27FC236}">
                <a16:creationId xmlns:a16="http://schemas.microsoft.com/office/drawing/2014/main" id="{D00ADC47-D844-445E-AB6A-70DE330F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737832" y="5584094"/>
            <a:ext cx="290532" cy="282310"/>
          </a:xfrm>
          <a:prstGeom prst="rect">
            <a:avLst/>
          </a:prstGeom>
        </p:spPr>
      </p:pic>
      <p:sp>
        <p:nvSpPr>
          <p:cNvPr id="212" name="Rectángulo 211">
            <a:extLst>
              <a:ext uri="{FF2B5EF4-FFF2-40B4-BE49-F238E27FC236}">
                <a16:creationId xmlns:a16="http://schemas.microsoft.com/office/drawing/2014/main" id="{20714FCC-4A17-48F1-9A57-0A0E7F85E164}"/>
              </a:ext>
            </a:extLst>
          </p:cNvPr>
          <p:cNvSpPr/>
          <p:nvPr/>
        </p:nvSpPr>
        <p:spPr>
          <a:xfrm>
            <a:off x="6611247" y="2361230"/>
            <a:ext cx="1942394" cy="36744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Production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13" name="Conector angular 16">
            <a:extLst>
              <a:ext uri="{FF2B5EF4-FFF2-40B4-BE49-F238E27FC236}">
                <a16:creationId xmlns:a16="http://schemas.microsoft.com/office/drawing/2014/main" id="{C86AFD31-298E-4243-AA4F-AC418668D27F}"/>
              </a:ext>
            </a:extLst>
          </p:cNvPr>
          <p:cNvCxnSpPr>
            <a:cxnSpLocks/>
            <a:stCxn id="200" idx="3"/>
            <a:endCxn id="195" idx="3"/>
          </p:cNvCxnSpPr>
          <p:nvPr/>
        </p:nvCxnSpPr>
        <p:spPr>
          <a:xfrm rot="10800000" flipV="1">
            <a:off x="3949208" y="5725248"/>
            <a:ext cx="3788625" cy="1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D6B04610-0B42-4A7B-8521-CEF5144526CA}"/>
              </a:ext>
            </a:extLst>
          </p:cNvPr>
          <p:cNvSpPr txBox="1"/>
          <p:nvPr/>
        </p:nvSpPr>
        <p:spPr>
          <a:xfrm>
            <a:off x="6841943" y="5405270"/>
            <a:ext cx="773844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800" b="0" i="0">
                <a:solidFill>
                  <a:srgbClr val="333333"/>
                </a:solidFill>
                <a:effectLst/>
                <a:latin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s-CO" sz="1000" dirty="0" err="1">
                <a:solidFill>
                  <a:srgbClr val="94C379"/>
                </a:solidFill>
              </a:rPr>
              <a:t>Download</a:t>
            </a:r>
            <a:endParaRPr lang="es-CO" sz="1000" dirty="0">
              <a:solidFill>
                <a:srgbClr val="94C379"/>
              </a:solidFill>
            </a:endParaRPr>
          </a:p>
          <a:p>
            <a:pPr>
              <a:lnSpc>
                <a:spcPct val="150000"/>
              </a:lnSpc>
            </a:pPr>
            <a:r>
              <a:rPr lang="es-CO" sz="1000" dirty="0" err="1">
                <a:solidFill>
                  <a:srgbClr val="94C379"/>
                </a:solidFill>
              </a:rPr>
              <a:t>Upload</a:t>
            </a:r>
            <a:endParaRPr lang="es-CO" sz="1000" dirty="0">
              <a:solidFill>
                <a:srgbClr val="94C3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7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21F94-45CE-4AF4-A30D-9AD3DEB8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24" y="2430408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Diagramas General </a:t>
            </a:r>
            <a:r>
              <a:rPr lang="es-MX" dirty="0" err="1"/>
              <a:t>Sterling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7268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7888</TotalTime>
  <Words>627</Words>
  <Application>Microsoft Office PowerPoint</Application>
  <PresentationFormat>Panorámica</PresentationFormat>
  <Paragraphs>410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Tema de Office</vt:lpstr>
      <vt:lpstr>Order Folders</vt:lpstr>
      <vt:lpstr>Presentación de PowerPoint</vt:lpstr>
      <vt:lpstr>Presentación de PowerPoint</vt:lpstr>
      <vt:lpstr>DevOps</vt:lpstr>
      <vt:lpstr>Presentación de PowerPoint</vt:lpstr>
      <vt:lpstr>Casos de Uso</vt:lpstr>
      <vt:lpstr>Presentación de PowerPoint</vt:lpstr>
      <vt:lpstr>Presentación de PowerPoint</vt:lpstr>
      <vt:lpstr>Diagramas General Sterling</vt:lpstr>
      <vt:lpstr>Presentación de PowerPoint</vt:lpstr>
      <vt:lpstr>Control Center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Giovanni Zuñiga Lopez</dc:creator>
  <cp:lastModifiedBy>edisson giovanni zuñiga lopez</cp:lastModifiedBy>
  <cp:revision>58</cp:revision>
  <dcterms:created xsi:type="dcterms:W3CDTF">2021-01-06T03:05:30Z</dcterms:created>
  <dcterms:modified xsi:type="dcterms:W3CDTF">2021-04-15T02:40:42Z</dcterms:modified>
</cp:coreProperties>
</file>