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44" r:id="rId6"/>
    <p:sldId id="3041" r:id="rId7"/>
    <p:sldId id="3000" r:id="rId8"/>
    <p:sldId id="3042" r:id="rId9"/>
    <p:sldId id="3045" r:id="rId10"/>
    <p:sldId id="3043" r:id="rId11"/>
    <p:sldId id="3044" r:id="rId12"/>
    <p:sldId id="3046" r:id="rId1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06CD3"/>
    <a:srgbClr val="A2BC61"/>
    <a:srgbClr val="0278D5"/>
    <a:srgbClr val="92D050"/>
    <a:srgbClr val="149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9BA42-3E55-49F4-90B9-7069F6B1F442}" v="889" dt="2025-03-19T13:50:46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ÑIGA LOPEZ, Edisson Giovanni" userId="f8c18796-04ac-4475-ba92-519032a2dc99" providerId="ADAL" clId="{61D9BA42-3E55-49F4-90B9-7069F6B1F442}"/>
    <pc:docChg chg="undo redo custSel addSld modSld sldOrd">
      <pc:chgData name="ZUÑIGA LOPEZ, Edisson Giovanni" userId="f8c18796-04ac-4475-ba92-519032a2dc99" providerId="ADAL" clId="{61D9BA42-3E55-49F4-90B9-7069F6B1F442}" dt="2025-03-19T13:51:27.511" v="2555" actId="1076"/>
      <pc:docMkLst>
        <pc:docMk/>
      </pc:docMkLst>
      <pc:sldChg chg="addSp modSp">
        <pc:chgData name="ZUÑIGA LOPEZ, Edisson Giovanni" userId="f8c18796-04ac-4475-ba92-519032a2dc99" providerId="ADAL" clId="{61D9BA42-3E55-49F4-90B9-7069F6B1F442}" dt="2025-02-13T12:30:12.836" v="4" actId="164"/>
        <pc:sldMkLst>
          <pc:docMk/>
          <pc:sldMk cId="351641053" sldId="344"/>
        </pc:sldMkLst>
        <pc:spChg chg="mod">
          <ac:chgData name="ZUÑIGA LOPEZ, Edisson Giovanni" userId="f8c18796-04ac-4475-ba92-519032a2dc99" providerId="ADAL" clId="{61D9BA42-3E55-49F4-90B9-7069F6B1F442}" dt="2025-02-13T12:30:12.836" v="4" actId="164"/>
          <ac:spMkLst>
            <pc:docMk/>
            <pc:sldMk cId="351641053" sldId="344"/>
            <ac:spMk id="1031" creationId="{E8561AD5-7488-6C85-7863-8EAB5F4F0109}"/>
          </ac:spMkLst>
        </pc:spChg>
        <pc:grpChg chg="add mod">
          <ac:chgData name="ZUÑIGA LOPEZ, Edisson Giovanni" userId="f8c18796-04ac-4475-ba92-519032a2dc99" providerId="ADAL" clId="{61D9BA42-3E55-49F4-90B9-7069F6B1F442}" dt="2025-02-13T12:30:12.836" v="4" actId="164"/>
          <ac:grpSpMkLst>
            <pc:docMk/>
            <pc:sldMk cId="351641053" sldId="344"/>
            <ac:grpSpMk id="8" creationId="{B889C2FA-C7CF-B867-C7E2-9B0AC9D9FD27}"/>
          </ac:grpSpMkLst>
        </pc:grpChg>
        <pc:picChg chg="mod">
          <ac:chgData name="ZUÑIGA LOPEZ, Edisson Giovanni" userId="f8c18796-04ac-4475-ba92-519032a2dc99" providerId="ADAL" clId="{61D9BA42-3E55-49F4-90B9-7069F6B1F442}" dt="2025-02-13T12:30:12.836" v="4" actId="164"/>
          <ac:picMkLst>
            <pc:docMk/>
            <pc:sldMk cId="351641053" sldId="344"/>
            <ac:picMk id="1032" creationId="{965B1D91-45FD-0091-49A7-34EC49F3A8B4}"/>
          </ac:picMkLst>
        </pc:picChg>
      </pc:sldChg>
      <pc:sldChg chg="addSp delSp modSp new mod">
        <pc:chgData name="ZUÑIGA LOPEZ, Edisson Giovanni" userId="f8c18796-04ac-4475-ba92-519032a2dc99" providerId="ADAL" clId="{61D9BA42-3E55-49F4-90B9-7069F6B1F442}" dt="2025-03-18T21:10:11.544" v="2408" actId="1076"/>
        <pc:sldMkLst>
          <pc:docMk/>
          <pc:sldMk cId="587156412" sldId="3042"/>
        </pc:sldMkLst>
        <pc:spChg chg="del">
          <ac:chgData name="ZUÑIGA LOPEZ, Edisson Giovanni" userId="f8c18796-04ac-4475-ba92-519032a2dc99" providerId="ADAL" clId="{61D9BA42-3E55-49F4-90B9-7069F6B1F442}" dt="2025-02-13T12:29:32.148" v="1" actId="478"/>
          <ac:spMkLst>
            <pc:docMk/>
            <pc:sldMk cId="587156412" sldId="3042"/>
            <ac:spMk id="2" creationId="{02F75394-6AC6-09B7-73A8-E1F4D52AB5FB}"/>
          </ac:spMkLst>
        </pc:spChg>
        <pc:spChg chg="del">
          <ac:chgData name="ZUÑIGA LOPEZ, Edisson Giovanni" userId="f8c18796-04ac-4475-ba92-519032a2dc99" providerId="ADAL" clId="{61D9BA42-3E55-49F4-90B9-7069F6B1F442}" dt="2025-02-13T12:29:32.148" v="1" actId="478"/>
          <ac:spMkLst>
            <pc:docMk/>
            <pc:sldMk cId="587156412" sldId="3042"/>
            <ac:spMk id="3" creationId="{1BAC141C-D6C9-D5BD-66D4-93D9B4FF28D3}"/>
          </ac:spMkLst>
        </pc:spChg>
        <pc:spChg chg="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5" creationId="{10CA5873-4357-E6BB-8DC7-9BD181B4A273}"/>
          </ac:spMkLst>
        </pc:spChg>
        <pc:spChg chg="add mod">
          <ac:chgData name="ZUÑIGA LOPEZ, Edisson Giovanni" userId="f8c18796-04ac-4475-ba92-519032a2dc99" providerId="ADAL" clId="{61D9BA42-3E55-49F4-90B9-7069F6B1F442}" dt="2025-03-18T21:08:29.322" v="2386"/>
          <ac:spMkLst>
            <pc:docMk/>
            <pc:sldMk cId="587156412" sldId="3042"/>
            <ac:spMk id="7" creationId="{6E3B8E56-7C3C-2808-A499-DC6737BE7301}"/>
          </ac:spMkLst>
        </pc:spChg>
        <pc:spChg chg="add 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8" creationId="{1BA69C4C-401F-A3AB-5D21-D50E50E683B7}"/>
          </ac:spMkLst>
        </pc:spChg>
        <pc:spChg chg="add 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10" creationId="{F58C8619-10FD-C850-0ACA-D29293BF8A4D}"/>
          </ac:spMkLst>
        </pc:spChg>
        <pc:spChg chg="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13" creationId="{E020B830-229C-A722-128C-D6DAE5486C72}"/>
          </ac:spMkLst>
        </pc:spChg>
        <pc:spChg chg="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14" creationId="{8D0AEE27-6D64-5729-1C4E-92B62CF7C5D3}"/>
          </ac:spMkLst>
        </pc:spChg>
        <pc:spChg chg="mod">
          <ac:chgData name="ZUÑIGA LOPEZ, Edisson Giovanni" userId="f8c18796-04ac-4475-ba92-519032a2dc99" providerId="ADAL" clId="{61D9BA42-3E55-49F4-90B9-7069F6B1F442}" dt="2025-02-27T23:16:35.480" v="1766"/>
          <ac:spMkLst>
            <pc:docMk/>
            <pc:sldMk cId="587156412" sldId="3042"/>
            <ac:spMk id="15" creationId="{5CADE3E2-036D-4DDA-9246-CFD9D3C4E4B1}"/>
          </ac:spMkLst>
        </pc:spChg>
        <pc:spChg chg="mod">
          <ac:chgData name="ZUÑIGA LOPEZ, Edisson Giovanni" userId="f8c18796-04ac-4475-ba92-519032a2dc99" providerId="ADAL" clId="{61D9BA42-3E55-49F4-90B9-7069F6B1F442}" dt="2025-02-27T23:16:40.297" v="1769" actId="20577"/>
          <ac:spMkLst>
            <pc:docMk/>
            <pc:sldMk cId="587156412" sldId="3042"/>
            <ac:spMk id="17" creationId="{7D7B84C7-545D-0909-F8FD-B2B3EDC596A5}"/>
          </ac:spMkLst>
        </pc:spChg>
        <pc:spChg chg="mod">
          <ac:chgData name="ZUÑIGA LOPEZ, Edisson Giovanni" userId="f8c18796-04ac-4475-ba92-519032a2dc99" providerId="ADAL" clId="{61D9BA42-3E55-49F4-90B9-7069F6B1F442}" dt="2025-02-27T23:16:55.326" v="1773"/>
          <ac:spMkLst>
            <pc:docMk/>
            <pc:sldMk cId="587156412" sldId="3042"/>
            <ac:spMk id="19" creationId="{357AC4AE-475B-9008-0C93-D441E51CD64B}"/>
          </ac:spMkLst>
        </pc:spChg>
        <pc:spChg chg="mod">
          <ac:chgData name="ZUÑIGA LOPEZ, Edisson Giovanni" userId="f8c18796-04ac-4475-ba92-519032a2dc99" providerId="ADAL" clId="{61D9BA42-3E55-49F4-90B9-7069F6B1F442}" dt="2025-02-13T12:35:24.802" v="179"/>
          <ac:spMkLst>
            <pc:docMk/>
            <pc:sldMk cId="587156412" sldId="3042"/>
            <ac:spMk id="19" creationId="{94221C83-B218-94F5-75AA-5E0133ED059B}"/>
          </ac:spMkLst>
        </pc:spChg>
        <pc:spChg chg="mod">
          <ac:chgData name="ZUÑIGA LOPEZ, Edisson Giovanni" userId="f8c18796-04ac-4475-ba92-519032a2dc99" providerId="ADAL" clId="{61D9BA42-3E55-49F4-90B9-7069F6B1F442}" dt="2025-02-27T23:16:59.560" v="1776" actId="20577"/>
          <ac:spMkLst>
            <pc:docMk/>
            <pc:sldMk cId="587156412" sldId="3042"/>
            <ac:spMk id="20" creationId="{C152891A-908A-660D-8473-71CF8915A7E2}"/>
          </ac:spMkLst>
        </pc:spChg>
        <pc:spChg chg="add 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21" creationId="{2928D2B8-FC5D-BDC2-D5DC-38B538184002}"/>
          </ac:spMkLst>
        </pc:spChg>
        <pc:spChg chg="add del mod">
          <ac:chgData name="ZUÑIGA LOPEZ, Edisson Giovanni" userId="f8c18796-04ac-4475-ba92-519032a2dc99" providerId="ADAL" clId="{61D9BA42-3E55-49F4-90B9-7069F6B1F442}" dt="2025-02-13T12:56:51.516" v="913" actId="478"/>
          <ac:spMkLst>
            <pc:docMk/>
            <pc:sldMk cId="587156412" sldId="3042"/>
            <ac:spMk id="22" creationId="{BC8E7412-EDBF-BB6C-4FF0-A63959ACB458}"/>
          </ac:spMkLst>
        </pc:spChg>
        <pc:spChg chg="add 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25" creationId="{090E51CF-AD29-2545-AD3D-EF7E7CCBF244}"/>
          </ac:spMkLst>
        </pc:spChg>
        <pc:spChg chg="add mod or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27" creationId="{DF983795-5078-0A1F-AF2F-01874B6C2515}"/>
          </ac:spMkLst>
        </pc:spChg>
        <pc:spChg chg="add mod">
          <ac:chgData name="ZUÑIGA LOPEZ, Edisson Giovanni" userId="f8c18796-04ac-4475-ba92-519032a2dc99" providerId="ADAL" clId="{61D9BA42-3E55-49F4-90B9-7069F6B1F442}" dt="2025-02-17T20:17:44.362" v="1695" actId="14100"/>
          <ac:spMkLst>
            <pc:docMk/>
            <pc:sldMk cId="587156412" sldId="3042"/>
            <ac:spMk id="30" creationId="{F3A70CAC-BD12-9117-CADD-FA39AE385B89}"/>
          </ac:spMkLst>
        </pc:spChg>
        <pc:spChg chg="add 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31" creationId="{9AA6FB75-55AB-EEE5-FB10-39D12191ACD2}"/>
          </ac:spMkLst>
        </pc:spChg>
        <pc:spChg chg="add 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1024" creationId="{90C48897-DC27-C752-A643-7DEBC2C49B39}"/>
          </ac:spMkLst>
        </pc:spChg>
        <pc:spChg chg="add mod">
          <ac:chgData name="ZUÑIGA LOPEZ, Edisson Giovanni" userId="f8c18796-04ac-4475-ba92-519032a2dc99" providerId="ADAL" clId="{61D9BA42-3E55-49F4-90B9-7069F6B1F442}" dt="2025-02-17T20:24:30.063" v="1708" actId="14100"/>
          <ac:spMkLst>
            <pc:docMk/>
            <pc:sldMk cId="587156412" sldId="3042"/>
            <ac:spMk id="1025" creationId="{DE23D277-77E3-1937-8DB7-297E634510F3}"/>
          </ac:spMkLst>
        </pc:spChg>
        <pc:spChg chg="add mod">
          <ac:chgData name="ZUÑIGA LOPEZ, Edisson Giovanni" userId="f8c18796-04ac-4475-ba92-519032a2dc99" providerId="ADAL" clId="{61D9BA42-3E55-49F4-90B9-7069F6B1F442}" dt="2025-03-18T21:09:13.073" v="2402"/>
          <ac:spMkLst>
            <pc:docMk/>
            <pc:sldMk cId="587156412" sldId="3042"/>
            <ac:spMk id="1026" creationId="{D4EC4872-33A7-66F1-A4AA-0C5EECD98FD6}"/>
          </ac:spMkLst>
        </pc:spChg>
        <pc:spChg chg="add mod">
          <ac:chgData name="ZUÑIGA LOPEZ, Edisson Giovanni" userId="f8c18796-04ac-4475-ba92-519032a2dc99" providerId="ADAL" clId="{61D9BA42-3E55-49F4-90B9-7069F6B1F442}" dt="2025-03-18T21:09:13.073" v="2402"/>
          <ac:spMkLst>
            <pc:docMk/>
            <pc:sldMk cId="587156412" sldId="3042"/>
            <ac:spMk id="1027" creationId="{E62C2F97-BA94-CEEA-231E-0D474890E0D8}"/>
          </ac:spMkLst>
        </pc:spChg>
        <pc:spChg chg="add mod">
          <ac:chgData name="ZUÑIGA LOPEZ, Edisson Giovanni" userId="f8c18796-04ac-4475-ba92-519032a2dc99" providerId="ADAL" clId="{61D9BA42-3E55-49F4-90B9-7069F6B1F442}" dt="2025-03-18T21:09:48.957" v="2405" actId="1076"/>
          <ac:spMkLst>
            <pc:docMk/>
            <pc:sldMk cId="587156412" sldId="3042"/>
            <ac:spMk id="1033" creationId="{7F99F11B-C584-D89A-B36B-C43D84DBDC57}"/>
          </ac:spMkLst>
        </pc:spChg>
        <pc:spChg chg="add mod">
          <ac:chgData name="ZUÑIGA LOPEZ, Edisson Giovanni" userId="f8c18796-04ac-4475-ba92-519032a2dc99" providerId="ADAL" clId="{61D9BA42-3E55-49F4-90B9-7069F6B1F442}" dt="2025-03-18T21:09:51.194" v="2406" actId="1076"/>
          <ac:spMkLst>
            <pc:docMk/>
            <pc:sldMk cId="587156412" sldId="3042"/>
            <ac:spMk id="1035" creationId="{4E1234E8-B659-82F7-6ADB-EF0390117513}"/>
          </ac:spMkLst>
        </pc:spChg>
        <pc:spChg chg="add mod">
          <ac:chgData name="ZUÑIGA LOPEZ, Edisson Giovanni" userId="f8c18796-04ac-4475-ba92-519032a2dc99" providerId="ADAL" clId="{61D9BA42-3E55-49F4-90B9-7069F6B1F442}" dt="2025-03-18T21:10:11.544" v="2408" actId="1076"/>
          <ac:spMkLst>
            <pc:docMk/>
            <pc:sldMk cId="587156412" sldId="3042"/>
            <ac:spMk id="1037" creationId="{5DF397A2-5056-0B48-B835-00AC8FBB2A7C}"/>
          </ac:spMkLst>
        </pc:spChg>
        <pc:spChg chg="add mod">
          <ac:chgData name="ZUÑIGA LOPEZ, Edisson Giovanni" userId="f8c18796-04ac-4475-ba92-519032a2dc99" providerId="ADAL" clId="{61D9BA42-3E55-49F4-90B9-7069F6B1F442}" dt="2025-02-17T20:24:06.153" v="1707" actId="1076"/>
          <ac:spMkLst>
            <pc:docMk/>
            <pc:sldMk cId="587156412" sldId="3042"/>
            <ac:spMk id="1041" creationId="{5512A14E-2DD9-14A9-E40B-E950B30DD2E2}"/>
          </ac:spMkLst>
        </pc:spChg>
        <pc:spChg chg="add 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1049" creationId="{BC33366C-8628-121A-B120-A2CBBED72472}"/>
          </ac:spMkLst>
        </pc:spChg>
        <pc:spChg chg="mod">
          <ac:chgData name="ZUÑIGA LOPEZ, Edisson Giovanni" userId="f8c18796-04ac-4475-ba92-519032a2dc99" providerId="ADAL" clId="{61D9BA42-3E55-49F4-90B9-7069F6B1F442}" dt="2025-02-13T20:01:03.812" v="1264" actId="1037"/>
          <ac:spMkLst>
            <pc:docMk/>
            <pc:sldMk cId="587156412" sldId="3042"/>
            <ac:spMk id="1057" creationId="{A487A4A9-EEE0-DDEA-09BD-B77E66EF84E4}"/>
          </ac:spMkLst>
        </pc:spChg>
        <pc:spChg chg="add del mod">
          <ac:chgData name="ZUÑIGA LOPEZ, Edisson Giovanni" userId="f8c18796-04ac-4475-ba92-519032a2dc99" providerId="ADAL" clId="{61D9BA42-3E55-49F4-90B9-7069F6B1F442}" dt="2025-02-13T12:56:09.120" v="897" actId="478"/>
          <ac:spMkLst>
            <pc:docMk/>
            <pc:sldMk cId="587156412" sldId="3042"/>
            <ac:spMk id="1059" creationId="{F3661A84-BA9A-9D00-9DD1-894F6BEFE6EB}"/>
          </ac:spMkLst>
        </pc:spChg>
        <pc:grpChg chg="add mod">
          <ac:chgData name="ZUÑIGA LOPEZ, Edisson Giovanni" userId="f8c18796-04ac-4475-ba92-519032a2dc99" providerId="ADAL" clId="{61D9BA42-3E55-49F4-90B9-7069F6B1F442}" dt="2025-02-27T23:16:54.344" v="1772" actId="1076"/>
          <ac:grpSpMkLst>
            <pc:docMk/>
            <pc:sldMk cId="587156412" sldId="3042"/>
            <ac:grpSpMk id="3" creationId="{FF6D59AF-26D1-911E-E3FC-E1200EFBD38B}"/>
          </ac:grpSpMkLst>
        </pc:grpChg>
        <pc:grpChg chg="add mod ord">
          <ac:chgData name="ZUÑIGA LOPEZ, Edisson Giovanni" userId="f8c18796-04ac-4475-ba92-519032a2dc99" providerId="ADAL" clId="{61D9BA42-3E55-49F4-90B9-7069F6B1F442}" dt="2025-02-17T20:24:49.029" v="1709" actId="167"/>
          <ac:grpSpMkLst>
            <pc:docMk/>
            <pc:sldMk cId="587156412" sldId="3042"/>
            <ac:grpSpMk id="4" creationId="{716E73A8-1B86-651E-53A6-3CD692F82DB2}"/>
          </ac:grpSpMkLst>
        </pc:grpChg>
        <pc:grpChg chg="add mod">
          <ac:chgData name="ZUÑIGA LOPEZ, Edisson Giovanni" userId="f8c18796-04ac-4475-ba92-519032a2dc99" providerId="ADAL" clId="{61D9BA42-3E55-49F4-90B9-7069F6B1F442}" dt="2025-02-13T20:01:03.812" v="1264" actId="1037"/>
          <ac:grpSpMkLst>
            <pc:docMk/>
            <pc:sldMk cId="587156412" sldId="3042"/>
            <ac:grpSpMk id="11" creationId="{7F701FF3-F5B2-B635-DB4C-A863E4A8B60B}"/>
          </ac:grpSpMkLst>
        </pc:grpChg>
        <pc:grpChg chg="add mod">
          <ac:chgData name="ZUÑIGA LOPEZ, Edisson Giovanni" userId="f8c18796-04ac-4475-ba92-519032a2dc99" providerId="ADAL" clId="{61D9BA42-3E55-49F4-90B9-7069F6B1F442}" dt="2025-02-13T20:01:03.812" v="1264" actId="1037"/>
          <ac:grpSpMkLst>
            <pc:docMk/>
            <pc:sldMk cId="587156412" sldId="3042"/>
            <ac:grpSpMk id="12" creationId="{5966CA94-A266-0392-1D09-B7B045102376}"/>
          </ac:grpSpMkLst>
        </pc:grpChg>
        <pc:grpChg chg="add del mod">
          <ac:chgData name="ZUÑIGA LOPEZ, Edisson Giovanni" userId="f8c18796-04ac-4475-ba92-519032a2dc99" providerId="ADAL" clId="{61D9BA42-3E55-49F4-90B9-7069F6B1F442}" dt="2025-02-13T12:36:01.283" v="204" actId="478"/>
          <ac:grpSpMkLst>
            <pc:docMk/>
            <pc:sldMk cId="587156412" sldId="3042"/>
            <ac:grpSpMk id="18" creationId="{149DCAD8-36B1-45DD-BC37-8AC704D0655D}"/>
          </ac:grpSpMkLst>
        </pc:grpChg>
        <pc:grpChg chg="add mod">
          <ac:chgData name="ZUÑIGA LOPEZ, Edisson Giovanni" userId="f8c18796-04ac-4475-ba92-519032a2dc99" providerId="ADAL" clId="{61D9BA42-3E55-49F4-90B9-7069F6B1F442}" dt="2025-02-27T23:16:58.072" v="1774" actId="1076"/>
          <ac:grpSpMkLst>
            <pc:docMk/>
            <pc:sldMk cId="587156412" sldId="3042"/>
            <ac:grpSpMk id="18" creationId="{7340E4E1-4D53-4D9A-61BB-853EFDD8059B}"/>
          </ac:grpSpMkLst>
        </pc:grpChg>
        <pc:grpChg chg="add mod">
          <ac:chgData name="ZUÑIGA LOPEZ, Edisson Giovanni" userId="f8c18796-04ac-4475-ba92-519032a2dc99" providerId="ADAL" clId="{61D9BA42-3E55-49F4-90B9-7069F6B1F442}" dt="2025-03-18T21:08:36.288" v="2401" actId="1036"/>
          <ac:grpSpMkLst>
            <pc:docMk/>
            <pc:sldMk cId="587156412" sldId="3042"/>
            <ac:grpSpMk id="1051" creationId="{B4484DB2-293B-123A-E3B4-0B193AC40A09}"/>
          </ac:grpSpMkLst>
        </pc:grpChg>
        <pc:grpChg chg="add mod ord">
          <ac:chgData name="ZUÑIGA LOPEZ, Edisson Giovanni" userId="f8c18796-04ac-4475-ba92-519032a2dc99" providerId="ADAL" clId="{61D9BA42-3E55-49F4-90B9-7069F6B1F442}" dt="2025-02-17T20:24:52.558" v="1710" actId="167"/>
          <ac:grpSpMkLst>
            <pc:docMk/>
            <pc:sldMk cId="587156412" sldId="3042"/>
            <ac:grpSpMk id="1056" creationId="{D8053BD8-CCDC-CFC0-E59E-CAE5A28AE3C0}"/>
          </ac:grpSpMkLst>
        </pc:grpChg>
        <pc:grpChg chg="add del mod">
          <ac:chgData name="ZUÑIGA LOPEZ, Edisson Giovanni" userId="f8c18796-04ac-4475-ba92-519032a2dc99" providerId="ADAL" clId="{61D9BA42-3E55-49F4-90B9-7069F6B1F442}" dt="2025-02-13T12:56:09.120" v="897" actId="478"/>
          <ac:grpSpMkLst>
            <pc:docMk/>
            <pc:sldMk cId="587156412" sldId="3042"/>
            <ac:grpSpMk id="1064" creationId="{81290F5C-D5E2-4824-54B8-D027BBA1BD63}"/>
          </ac:grpSpMkLst>
        </pc:grpChg>
        <pc:graphicFrameChg chg="add mod modGraphic">
          <ac:chgData name="ZUÑIGA LOPEZ, Edisson Giovanni" userId="f8c18796-04ac-4475-ba92-519032a2dc99" providerId="ADAL" clId="{61D9BA42-3E55-49F4-90B9-7069F6B1F442}" dt="2025-02-13T20:14:56.998" v="1268" actId="122"/>
          <ac:graphicFrameMkLst>
            <pc:docMk/>
            <pc:sldMk cId="587156412" sldId="3042"/>
            <ac:graphicFrameMk id="2" creationId="{B3FFF38D-7CEF-A8AB-3CEF-244803FC6DCB}"/>
          </ac:graphicFrameMkLst>
        </pc:graphicFrameChg>
        <pc:graphicFrameChg chg="add mod modGraphic">
          <ac:chgData name="ZUÑIGA LOPEZ, Edisson Giovanni" userId="f8c18796-04ac-4475-ba92-519032a2dc99" providerId="ADAL" clId="{61D9BA42-3E55-49F4-90B9-7069F6B1F442}" dt="2025-02-13T22:59:39.766" v="1279" actId="798"/>
          <ac:graphicFrameMkLst>
            <pc:docMk/>
            <pc:sldMk cId="587156412" sldId="3042"/>
            <ac:graphicFrameMk id="1042" creationId="{1C917CDC-D6EB-7A60-A64E-8BADEC9D5F51}"/>
          </ac:graphicFrameMkLst>
        </pc:graphicFrameChg>
        <pc:graphicFrameChg chg="add del mod modGraphic">
          <ac:chgData name="ZUÑIGA LOPEZ, Edisson Giovanni" userId="f8c18796-04ac-4475-ba92-519032a2dc99" providerId="ADAL" clId="{61D9BA42-3E55-49F4-90B9-7069F6B1F442}" dt="2025-02-13T13:02:14.965" v="1192" actId="478"/>
          <ac:graphicFrameMkLst>
            <pc:docMk/>
            <pc:sldMk cId="587156412" sldId="3042"/>
            <ac:graphicFrameMk id="1044" creationId="{56775940-7E0E-4DC9-CF34-3AA56B1316AD}"/>
          </ac:graphicFrameMkLst>
        </pc:graphicFrameChg>
        <pc:graphicFrameChg chg="add del mod modGraphic">
          <ac:chgData name="ZUÑIGA LOPEZ, Edisson Giovanni" userId="f8c18796-04ac-4475-ba92-519032a2dc99" providerId="ADAL" clId="{61D9BA42-3E55-49F4-90B9-7069F6B1F442}" dt="2025-02-13T13:02:34.125" v="1196" actId="478"/>
          <ac:graphicFrameMkLst>
            <pc:docMk/>
            <pc:sldMk cId="587156412" sldId="3042"/>
            <ac:graphicFrameMk id="1045" creationId="{CB32BEB7-4C40-33FA-D947-E52FA4316333}"/>
          </ac:graphicFrameMkLst>
        </pc:graphicFrameChg>
        <pc:graphicFrameChg chg="add mod modGraphic">
          <ac:chgData name="ZUÑIGA LOPEZ, Edisson Giovanni" userId="f8c18796-04ac-4475-ba92-519032a2dc99" providerId="ADAL" clId="{61D9BA42-3E55-49F4-90B9-7069F6B1F442}" dt="2025-02-27T23:16:27.075" v="1765" actId="20577"/>
          <ac:graphicFrameMkLst>
            <pc:docMk/>
            <pc:sldMk cId="587156412" sldId="3042"/>
            <ac:graphicFrameMk id="1047" creationId="{292234D9-E170-04A0-C041-10AAD9506A3F}"/>
          </ac:graphicFrameMkLst>
        </pc:graphicFrameChg>
        <pc:graphicFrameChg chg="add del mod">
          <ac:chgData name="ZUÑIGA LOPEZ, Edisson Giovanni" userId="f8c18796-04ac-4475-ba92-519032a2dc99" providerId="ADAL" clId="{61D9BA42-3E55-49F4-90B9-7069F6B1F442}" dt="2025-02-13T12:56:09.120" v="897" actId="478"/>
          <ac:graphicFrameMkLst>
            <pc:docMk/>
            <pc:sldMk cId="587156412" sldId="3042"/>
            <ac:graphicFrameMk id="1062" creationId="{041F7963-6895-219D-A016-BB26C38CC408}"/>
          </ac:graphicFrameMkLst>
        </pc:graphicFrameChg>
        <pc:graphicFrameChg chg="add mod modGraphic">
          <ac:chgData name="ZUÑIGA LOPEZ, Edisson Giovanni" userId="f8c18796-04ac-4475-ba92-519032a2dc99" providerId="ADAL" clId="{61D9BA42-3E55-49F4-90B9-7069F6B1F442}" dt="2025-02-13T20:01:03.812" v="1264" actId="1037"/>
          <ac:graphicFrameMkLst>
            <pc:docMk/>
            <pc:sldMk cId="587156412" sldId="3042"/>
            <ac:graphicFrameMk id="1084" creationId="{8BD887C5-5ED5-CDA3-726A-DE95AFC165FB}"/>
          </ac:graphicFrameMkLst>
        </pc:graphicFrameChg>
        <pc:graphicFrameChg chg="add mod modGraphic">
          <ac:chgData name="ZUÑIGA LOPEZ, Edisson Giovanni" userId="f8c18796-04ac-4475-ba92-519032a2dc99" providerId="ADAL" clId="{61D9BA42-3E55-49F4-90B9-7069F6B1F442}" dt="2025-03-18T21:08:36.288" v="2401" actId="1036"/>
          <ac:graphicFrameMkLst>
            <pc:docMk/>
            <pc:sldMk cId="587156412" sldId="3042"/>
            <ac:graphicFrameMk id="1085" creationId="{42C7B7A4-F78B-DE74-C20D-FB76E4D1DC6A}"/>
          </ac:graphicFrameMkLst>
        </pc:graphicFrameChg>
        <pc:picChg chg="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6" creationId="{AFBE033C-81ED-2876-B9E3-10CA1979EFD0}"/>
          </ac:picMkLst>
        </pc:picChg>
        <pc:picChg chg="add 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9" creationId="{B7CAD631-3E34-1D97-96C3-1973F90217A7}"/>
          </ac:picMkLst>
        </pc:picChg>
        <pc:picChg chg="mod">
          <ac:chgData name="ZUÑIGA LOPEZ, Edisson Giovanni" userId="f8c18796-04ac-4475-ba92-519032a2dc99" providerId="ADAL" clId="{61D9BA42-3E55-49F4-90B9-7069F6B1F442}" dt="2025-02-13T12:35:24.802" v="179"/>
          <ac:picMkLst>
            <pc:docMk/>
            <pc:sldMk cId="587156412" sldId="3042"/>
            <ac:picMk id="20" creationId="{349E0FB6-1C0C-D610-54B0-65277BFE415D}"/>
          </ac:picMkLst>
        </pc:picChg>
        <pc:picChg chg="add 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23" creationId="{A5946DE6-D2A6-CAD4-2DE2-C173EFF92948}"/>
          </ac:picMkLst>
        </pc:picChg>
        <pc:picChg chg="add 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24" creationId="{F552A641-371A-257E-82BC-9007EFD16E9C}"/>
          </ac:picMkLst>
        </pc:picChg>
        <pc:picChg chg="add 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26" creationId="{17FD1ABC-B4D0-50FC-F4A1-1C67D42D7133}"/>
          </ac:picMkLst>
        </pc:picChg>
        <pc:picChg chg="add del mod">
          <ac:chgData name="ZUÑIGA LOPEZ, Edisson Giovanni" userId="f8c18796-04ac-4475-ba92-519032a2dc99" providerId="ADAL" clId="{61D9BA42-3E55-49F4-90B9-7069F6B1F442}" dt="2025-02-13T12:46:57.153" v="661" actId="478"/>
          <ac:picMkLst>
            <pc:docMk/>
            <pc:sldMk cId="587156412" sldId="3042"/>
            <ac:picMk id="1026" creationId="{496E88A3-CBAE-0691-1454-2F4F755085BB}"/>
          </ac:picMkLst>
        </pc:picChg>
        <pc:picChg chg="add 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1028" creationId="{F6CD79F4-704C-C85E-8CF3-4B8202915002}"/>
          </ac:picMkLst>
        </pc:picChg>
        <pc:picChg chg="add 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1030" creationId="{78A1E181-A1AF-DEFC-6807-47B5A82ACC8F}"/>
          </ac:picMkLst>
        </pc:picChg>
        <pc:picChg chg="add mod">
          <ac:chgData name="ZUÑIGA LOPEZ, Edisson Giovanni" userId="f8c18796-04ac-4475-ba92-519032a2dc99" providerId="ADAL" clId="{61D9BA42-3E55-49F4-90B9-7069F6B1F442}" dt="2025-02-17T20:23:40.646" v="1701" actId="166"/>
          <ac:picMkLst>
            <pc:docMk/>
            <pc:sldMk cId="587156412" sldId="3042"/>
            <ac:picMk id="1032" creationId="{07154DD8-FDED-2104-9A39-D7AA9087B87A}"/>
          </ac:picMkLst>
        </pc:picChg>
        <pc:picChg chg="add 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1034" creationId="{7681546F-2B31-1819-C70C-F5C36A69EB78}"/>
          </ac:picMkLst>
        </pc:picChg>
        <pc:picChg chg="add mod">
          <ac:chgData name="ZUÑIGA LOPEZ, Edisson Giovanni" userId="f8c18796-04ac-4475-ba92-519032a2dc99" providerId="ADAL" clId="{61D9BA42-3E55-49F4-90B9-7069F6B1F442}" dt="2025-03-18T21:08:36.288" v="2401" actId="1036"/>
          <ac:picMkLst>
            <pc:docMk/>
            <pc:sldMk cId="587156412" sldId="3042"/>
            <ac:picMk id="1046" creationId="{732F7D4A-F7B7-C66D-2064-C61B6BA8509D}"/>
          </ac:picMkLst>
        </pc:picChg>
        <pc:picChg chg="add mod">
          <ac:chgData name="ZUÑIGA LOPEZ, Edisson Giovanni" userId="f8c18796-04ac-4475-ba92-519032a2dc99" providerId="ADAL" clId="{61D9BA42-3E55-49F4-90B9-7069F6B1F442}" dt="2025-02-27T23:16:49.777" v="1771" actId="1076"/>
          <ac:picMkLst>
            <pc:docMk/>
            <pc:sldMk cId="587156412" sldId="3042"/>
            <ac:picMk id="1048" creationId="{7CF08576-8F91-B4B0-53FE-7A22A177A946}"/>
          </ac:picMkLst>
        </pc:picChg>
        <pc:picChg chg="add 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1050" creationId="{2A8EF1CC-3574-A703-6BD6-74646338D1AA}"/>
          </ac:picMkLst>
        </pc:picChg>
        <pc:picChg chg="mod">
          <ac:chgData name="ZUÑIGA LOPEZ, Edisson Giovanni" userId="f8c18796-04ac-4475-ba92-519032a2dc99" providerId="ADAL" clId="{61D9BA42-3E55-49F4-90B9-7069F6B1F442}" dt="2025-03-18T21:08:36.288" v="2401" actId="1036"/>
          <ac:picMkLst>
            <pc:docMk/>
            <pc:sldMk cId="587156412" sldId="3042"/>
            <ac:picMk id="1052" creationId="{AB7D8221-2AAE-F569-4585-020F8505B1EA}"/>
          </ac:picMkLst>
        </pc:picChg>
        <pc:picChg chg="mod">
          <ac:chgData name="ZUÑIGA LOPEZ, Edisson Giovanni" userId="f8c18796-04ac-4475-ba92-519032a2dc99" providerId="ADAL" clId="{61D9BA42-3E55-49F4-90B9-7069F6B1F442}" dt="2025-03-18T21:08:36.288" v="2401" actId="1036"/>
          <ac:picMkLst>
            <pc:docMk/>
            <pc:sldMk cId="587156412" sldId="3042"/>
            <ac:picMk id="1053" creationId="{88C06A43-7E7E-3E4C-BC8B-C28443FEAD32}"/>
          </ac:picMkLst>
        </pc:picChg>
        <pc:picChg chg="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1058" creationId="{572AB0DB-4904-65FC-BCB9-3BB9965BFD13}"/>
          </ac:picMkLst>
        </pc:picChg>
        <pc:picChg chg="add del mod">
          <ac:chgData name="ZUÑIGA LOPEZ, Edisson Giovanni" userId="f8c18796-04ac-4475-ba92-519032a2dc99" providerId="ADAL" clId="{61D9BA42-3E55-49F4-90B9-7069F6B1F442}" dt="2025-02-13T12:56:09.120" v="897" actId="478"/>
          <ac:picMkLst>
            <pc:docMk/>
            <pc:sldMk cId="587156412" sldId="3042"/>
            <ac:picMk id="1060" creationId="{DC7AAD96-5FCE-F468-B65E-B76279D2CFEE}"/>
          </ac:picMkLst>
        </pc:picChg>
        <pc:picChg chg="add del mod">
          <ac:chgData name="ZUÑIGA LOPEZ, Edisson Giovanni" userId="f8c18796-04ac-4475-ba92-519032a2dc99" providerId="ADAL" clId="{61D9BA42-3E55-49F4-90B9-7069F6B1F442}" dt="2025-02-13T12:56:09.120" v="897" actId="478"/>
          <ac:picMkLst>
            <pc:docMk/>
            <pc:sldMk cId="587156412" sldId="3042"/>
            <ac:picMk id="1061" creationId="{409D24B8-0090-7F4B-93AD-BE75EAC48876}"/>
          </ac:picMkLst>
        </pc:picChg>
        <pc:picChg chg="add del mod">
          <ac:chgData name="ZUÑIGA LOPEZ, Edisson Giovanni" userId="f8c18796-04ac-4475-ba92-519032a2dc99" providerId="ADAL" clId="{61D9BA42-3E55-49F4-90B9-7069F6B1F442}" dt="2025-02-13T12:56:09.120" v="897" actId="478"/>
          <ac:picMkLst>
            <pc:docMk/>
            <pc:sldMk cId="587156412" sldId="3042"/>
            <ac:picMk id="1063" creationId="{76B130CC-BDF7-F83E-CB86-6D856EEC665B}"/>
          </ac:picMkLst>
        </pc:picChg>
        <pc:picChg chg="mod">
          <ac:chgData name="ZUÑIGA LOPEZ, Edisson Giovanni" userId="f8c18796-04ac-4475-ba92-519032a2dc99" providerId="ADAL" clId="{61D9BA42-3E55-49F4-90B9-7069F6B1F442}" dt="2025-02-13T12:56:06.189" v="896" actId="1076"/>
          <ac:picMkLst>
            <pc:docMk/>
            <pc:sldMk cId="587156412" sldId="3042"/>
            <ac:picMk id="1065" creationId="{821627D9-048A-6F10-CB55-D88252A09C3D}"/>
          </ac:picMkLst>
        </pc:picChg>
        <pc:picChg chg="mod">
          <ac:chgData name="ZUÑIGA LOPEZ, Edisson Giovanni" userId="f8c18796-04ac-4475-ba92-519032a2dc99" providerId="ADAL" clId="{61D9BA42-3E55-49F4-90B9-7069F6B1F442}" dt="2025-02-13T12:56:06.189" v="896" actId="1076"/>
          <ac:picMkLst>
            <pc:docMk/>
            <pc:sldMk cId="587156412" sldId="3042"/>
            <ac:picMk id="1066" creationId="{2E50E7A8-5EB7-D832-506B-112AC96E7079}"/>
          </ac:picMkLst>
        </pc:picChg>
        <pc:picChg chg="add mod">
          <ac:chgData name="ZUÑIGA LOPEZ, Edisson Giovanni" userId="f8c18796-04ac-4475-ba92-519032a2dc99" providerId="ADAL" clId="{61D9BA42-3E55-49F4-90B9-7069F6B1F442}" dt="2025-02-13T20:01:03.812" v="1264" actId="1037"/>
          <ac:picMkLst>
            <pc:docMk/>
            <pc:sldMk cId="587156412" sldId="3042"/>
            <ac:picMk id="1070" creationId="{C446A113-5AA4-6B5E-4302-15865EA7F72A}"/>
          </ac:picMkLst>
        </pc:picChg>
        <pc:cxnChg chg="add mod">
          <ac:chgData name="ZUÑIGA LOPEZ, Edisson Giovanni" userId="f8c18796-04ac-4475-ba92-519032a2dc99" providerId="ADAL" clId="{61D9BA42-3E55-49F4-90B9-7069F6B1F442}" dt="2025-02-13T20:01:03.812" v="1264" actId="1037"/>
          <ac:cxnSpMkLst>
            <pc:docMk/>
            <pc:sldMk cId="587156412" sldId="3042"/>
            <ac:cxnSpMk id="16" creationId="{18ACAD8D-A560-D1DF-A032-D74DCC7E4B4B}"/>
          </ac:cxnSpMkLst>
        </pc:cxnChg>
        <pc:cxnChg chg="add mod">
          <ac:chgData name="ZUÑIGA LOPEZ, Edisson Giovanni" userId="f8c18796-04ac-4475-ba92-519032a2dc99" providerId="ADAL" clId="{61D9BA42-3E55-49F4-90B9-7069F6B1F442}" dt="2025-03-18T21:09:13.073" v="2402"/>
          <ac:cxnSpMkLst>
            <pc:docMk/>
            <pc:sldMk cId="587156412" sldId="3042"/>
            <ac:cxnSpMk id="22" creationId="{473353F1-2545-9909-2AC6-446A97F8CA79}"/>
          </ac:cxnSpMkLst>
        </pc:cxnChg>
        <pc:cxnChg chg="add mod">
          <ac:chgData name="ZUÑIGA LOPEZ, Edisson Giovanni" userId="f8c18796-04ac-4475-ba92-519032a2dc99" providerId="ADAL" clId="{61D9BA42-3E55-49F4-90B9-7069F6B1F442}" dt="2025-02-13T20:01:03.812" v="1264" actId="1037"/>
          <ac:cxnSpMkLst>
            <pc:docMk/>
            <pc:sldMk cId="587156412" sldId="3042"/>
            <ac:cxnSpMk id="28" creationId="{261085EC-F4C6-7F83-38D7-494D016B37C2}"/>
          </ac:cxnSpMkLst>
        </pc:cxnChg>
        <pc:cxnChg chg="add mod">
          <ac:chgData name="ZUÑIGA LOPEZ, Edisson Giovanni" userId="f8c18796-04ac-4475-ba92-519032a2dc99" providerId="ADAL" clId="{61D9BA42-3E55-49F4-90B9-7069F6B1F442}" dt="2025-02-13T20:01:03.812" v="1264" actId="1037"/>
          <ac:cxnSpMkLst>
            <pc:docMk/>
            <pc:sldMk cId="587156412" sldId="3042"/>
            <ac:cxnSpMk id="29" creationId="{2841056B-B473-D53C-D5E8-2515CB377A34}"/>
          </ac:cxnSpMkLst>
        </pc:cxnChg>
        <pc:cxnChg chg="add mod">
          <ac:chgData name="ZUÑIGA LOPEZ, Edisson Giovanni" userId="f8c18796-04ac-4475-ba92-519032a2dc99" providerId="ADAL" clId="{61D9BA42-3E55-49F4-90B9-7069F6B1F442}" dt="2025-02-13T20:01:03.812" v="1264" actId="1037"/>
          <ac:cxnSpMkLst>
            <pc:docMk/>
            <pc:sldMk cId="587156412" sldId="3042"/>
            <ac:cxnSpMk id="1029" creationId="{47456F06-E126-98E3-7364-6DA1F2BFD1F0}"/>
          </ac:cxnSpMkLst>
        </pc:cxnChg>
        <pc:cxnChg chg="add mod">
          <ac:chgData name="ZUÑIGA LOPEZ, Edisson Giovanni" userId="f8c18796-04ac-4475-ba92-519032a2dc99" providerId="ADAL" clId="{61D9BA42-3E55-49F4-90B9-7069F6B1F442}" dt="2025-03-18T21:09:42.959" v="2404" actId="14100"/>
          <ac:cxnSpMkLst>
            <pc:docMk/>
            <pc:sldMk cId="587156412" sldId="3042"/>
            <ac:cxnSpMk id="1031" creationId="{81DDB1FF-08A0-10B7-A3A6-14E6F7022292}"/>
          </ac:cxnSpMkLst>
        </pc:cxnChg>
        <pc:cxnChg chg="add mod">
          <ac:chgData name="ZUÑIGA LOPEZ, Edisson Giovanni" userId="f8c18796-04ac-4475-ba92-519032a2dc99" providerId="ADAL" clId="{61D9BA42-3E55-49F4-90B9-7069F6B1F442}" dt="2025-02-13T20:01:03.812" v="1264" actId="1037"/>
          <ac:cxnSpMkLst>
            <pc:docMk/>
            <pc:sldMk cId="587156412" sldId="3042"/>
            <ac:cxnSpMk id="1077" creationId="{DD431D03-8E0D-9FD5-415B-615C130BCEB5}"/>
          </ac:cxnSpMkLst>
        </pc:cxnChg>
      </pc:sldChg>
      <pc:sldChg chg="addSp delSp modSp add mod">
        <pc:chgData name="ZUÑIGA LOPEZ, Edisson Giovanni" userId="f8c18796-04ac-4475-ba92-519032a2dc99" providerId="ADAL" clId="{61D9BA42-3E55-49F4-90B9-7069F6B1F442}" dt="2025-03-06T21:45:47.003" v="2379" actId="14734"/>
        <pc:sldMkLst>
          <pc:docMk/>
          <pc:sldMk cId="3555057349" sldId="3043"/>
        </pc:sldMkLst>
        <pc:spChg chg="mod">
          <ac:chgData name="ZUÑIGA LOPEZ, Edisson Giovanni" userId="f8c18796-04ac-4475-ba92-519032a2dc99" providerId="ADAL" clId="{61D9BA42-3E55-49F4-90B9-7069F6B1F442}" dt="2025-02-14T13:10:27.688" v="1363" actId="1037"/>
          <ac:spMkLst>
            <pc:docMk/>
            <pc:sldMk cId="3555057349" sldId="3043"/>
            <ac:spMk id="5" creationId="{10CA5873-4357-E6BB-8DC7-9BD181B4A273}"/>
          </ac:spMkLst>
        </pc:spChg>
        <pc:spChg chg="mod">
          <ac:chgData name="ZUÑIGA LOPEZ, Edisson Giovanni" userId="f8c18796-04ac-4475-ba92-519032a2dc99" providerId="ADAL" clId="{61D9BA42-3E55-49F4-90B9-7069F6B1F442}" dt="2025-02-21T14:56:52.686" v="1738" actId="20577"/>
          <ac:spMkLst>
            <pc:docMk/>
            <pc:sldMk cId="3555057349" sldId="3043"/>
            <ac:spMk id="7" creationId="{6E3B8E56-7C3C-2808-A499-DC6737BE7301}"/>
          </ac:spMkLst>
        </pc:spChg>
        <pc:spChg chg="mod">
          <ac:chgData name="ZUÑIGA LOPEZ, Edisson Giovanni" userId="f8c18796-04ac-4475-ba92-519032a2dc99" providerId="ADAL" clId="{61D9BA42-3E55-49F4-90B9-7069F6B1F442}" dt="2025-02-14T13:14:05.742" v="1585" actId="1036"/>
          <ac:spMkLst>
            <pc:docMk/>
            <pc:sldMk cId="3555057349" sldId="3043"/>
            <ac:spMk id="8" creationId="{1BA69C4C-401F-A3AB-5D21-D50E50E683B7}"/>
          </ac:spMkLst>
        </pc:spChg>
        <pc:spChg chg="mod">
          <ac:chgData name="ZUÑIGA LOPEZ, Edisson Giovanni" userId="f8c18796-04ac-4475-ba92-519032a2dc99" providerId="ADAL" clId="{61D9BA42-3E55-49F4-90B9-7069F6B1F442}" dt="2025-02-14T13:14:05.742" v="1585" actId="1036"/>
          <ac:spMkLst>
            <pc:docMk/>
            <pc:sldMk cId="3555057349" sldId="3043"/>
            <ac:spMk id="10" creationId="{F58C8619-10FD-C850-0ACA-D29293BF8A4D}"/>
          </ac:spMkLst>
        </pc:spChg>
        <pc:spChg chg="mod">
          <ac:chgData name="ZUÑIGA LOPEZ, Edisson Giovanni" userId="f8c18796-04ac-4475-ba92-519032a2dc99" providerId="ADAL" clId="{61D9BA42-3E55-49F4-90B9-7069F6B1F442}" dt="2025-02-17T01:19:21.067" v="1688" actId="1036"/>
          <ac:spMkLst>
            <pc:docMk/>
            <pc:sldMk cId="3555057349" sldId="3043"/>
            <ac:spMk id="13" creationId="{E020B830-229C-A722-128C-D6DAE5486C72}"/>
          </ac:spMkLst>
        </pc:spChg>
        <pc:spChg chg="mod">
          <ac:chgData name="ZUÑIGA LOPEZ, Edisson Giovanni" userId="f8c18796-04ac-4475-ba92-519032a2dc99" providerId="ADAL" clId="{61D9BA42-3E55-49F4-90B9-7069F6B1F442}" dt="2025-02-17T01:19:21.067" v="1688" actId="1036"/>
          <ac:spMkLst>
            <pc:docMk/>
            <pc:sldMk cId="3555057349" sldId="3043"/>
            <ac:spMk id="14" creationId="{8D0AEE27-6D64-5729-1C4E-92B62CF7C5D3}"/>
          </ac:spMkLst>
        </pc:spChg>
        <pc:spChg chg="add del mod">
          <ac:chgData name="ZUÑIGA LOPEZ, Edisson Giovanni" userId="f8c18796-04ac-4475-ba92-519032a2dc99" providerId="ADAL" clId="{61D9BA42-3E55-49F4-90B9-7069F6B1F442}" dt="2025-02-14T13:10:13.036" v="1344" actId="478"/>
          <ac:spMkLst>
            <pc:docMk/>
            <pc:sldMk cId="3555057349" sldId="3043"/>
            <ac:spMk id="19" creationId="{95AF592D-A14A-BD40-F1CA-7FB7E0C844A5}"/>
          </ac:spMkLst>
        </pc:spChg>
        <pc:spChg chg="mod">
          <ac:chgData name="ZUÑIGA LOPEZ, Edisson Giovanni" userId="f8c18796-04ac-4475-ba92-519032a2dc99" providerId="ADAL" clId="{61D9BA42-3E55-49F4-90B9-7069F6B1F442}" dt="2025-02-14T13:14:05.742" v="1585" actId="1036"/>
          <ac:spMkLst>
            <pc:docMk/>
            <pc:sldMk cId="3555057349" sldId="3043"/>
            <ac:spMk id="21" creationId="{2928D2B8-FC5D-BDC2-D5DC-38B538184002}"/>
          </ac:spMkLst>
        </pc:spChg>
        <pc:spChg chg="mod">
          <ac:chgData name="ZUÑIGA LOPEZ, Edisson Giovanni" userId="f8c18796-04ac-4475-ba92-519032a2dc99" providerId="ADAL" clId="{61D9BA42-3E55-49F4-90B9-7069F6B1F442}" dt="2025-02-28T15:43:21.489" v="1805" actId="1076"/>
          <ac:spMkLst>
            <pc:docMk/>
            <pc:sldMk cId="3555057349" sldId="3043"/>
            <ac:spMk id="25" creationId="{090E51CF-AD29-2545-AD3D-EF7E7CCBF244}"/>
          </ac:spMkLst>
        </pc:spChg>
        <pc:spChg chg="mod">
          <ac:chgData name="ZUÑIGA LOPEZ, Edisson Giovanni" userId="f8c18796-04ac-4475-ba92-519032a2dc99" providerId="ADAL" clId="{61D9BA42-3E55-49F4-90B9-7069F6B1F442}" dt="2025-02-14T13:10:34.058" v="1375" actId="1037"/>
          <ac:spMkLst>
            <pc:docMk/>
            <pc:sldMk cId="3555057349" sldId="3043"/>
            <ac:spMk id="27" creationId="{DF983795-5078-0A1F-AF2F-01874B6C2515}"/>
          </ac:spMkLst>
        </pc:spChg>
        <pc:spChg chg="mod ord">
          <ac:chgData name="ZUÑIGA LOPEZ, Edisson Giovanni" userId="f8c18796-04ac-4475-ba92-519032a2dc99" providerId="ADAL" clId="{61D9BA42-3E55-49F4-90B9-7069F6B1F442}" dt="2025-02-14T13:25:58.839" v="1595" actId="14100"/>
          <ac:spMkLst>
            <pc:docMk/>
            <pc:sldMk cId="3555057349" sldId="3043"/>
            <ac:spMk id="30" creationId="{F3A70CAC-BD12-9117-CADD-FA39AE385B89}"/>
          </ac:spMkLst>
        </pc:spChg>
        <pc:spChg chg="mod">
          <ac:chgData name="ZUÑIGA LOPEZ, Edisson Giovanni" userId="f8c18796-04ac-4475-ba92-519032a2dc99" providerId="ADAL" clId="{61D9BA42-3E55-49F4-90B9-7069F6B1F442}" dt="2025-02-17T01:19:21.067" v="1688" actId="1036"/>
          <ac:spMkLst>
            <pc:docMk/>
            <pc:sldMk cId="3555057349" sldId="3043"/>
            <ac:spMk id="31" creationId="{9AA6FB75-55AB-EEE5-FB10-39D12191ACD2}"/>
          </ac:spMkLst>
        </pc:spChg>
        <pc:spChg chg="mod">
          <ac:chgData name="ZUÑIGA LOPEZ, Edisson Giovanni" userId="f8c18796-04ac-4475-ba92-519032a2dc99" providerId="ADAL" clId="{61D9BA42-3E55-49F4-90B9-7069F6B1F442}" dt="2025-02-14T13:14:19.116" v="1588" actId="1076"/>
          <ac:spMkLst>
            <pc:docMk/>
            <pc:sldMk cId="3555057349" sldId="3043"/>
            <ac:spMk id="1024" creationId="{90C48897-DC27-C752-A643-7DEBC2C49B39}"/>
          </ac:spMkLst>
        </pc:spChg>
        <pc:spChg chg="mod">
          <ac:chgData name="ZUÑIGA LOPEZ, Edisson Giovanni" userId="f8c18796-04ac-4475-ba92-519032a2dc99" providerId="ADAL" clId="{61D9BA42-3E55-49F4-90B9-7069F6B1F442}" dt="2025-02-17T01:19:21.067" v="1688" actId="1036"/>
          <ac:spMkLst>
            <pc:docMk/>
            <pc:sldMk cId="3555057349" sldId="3043"/>
            <ac:spMk id="1025" creationId="{DE23D277-77E3-1937-8DB7-297E634510F3}"/>
          </ac:spMkLst>
        </pc:spChg>
        <pc:spChg chg="mod">
          <ac:chgData name="ZUÑIGA LOPEZ, Edisson Giovanni" userId="f8c18796-04ac-4475-ba92-519032a2dc99" providerId="ADAL" clId="{61D9BA42-3E55-49F4-90B9-7069F6B1F442}" dt="2025-02-14T13:14:05.742" v="1585" actId="1036"/>
          <ac:spMkLst>
            <pc:docMk/>
            <pc:sldMk cId="3555057349" sldId="3043"/>
            <ac:spMk id="1041" creationId="{5512A14E-2DD9-14A9-E40B-E950B30DD2E2}"/>
          </ac:spMkLst>
        </pc:spChg>
        <pc:spChg chg="mod">
          <ac:chgData name="ZUÑIGA LOPEZ, Edisson Giovanni" userId="f8c18796-04ac-4475-ba92-519032a2dc99" providerId="ADAL" clId="{61D9BA42-3E55-49F4-90B9-7069F6B1F442}" dt="2025-02-17T01:19:21.067" v="1688" actId="1036"/>
          <ac:spMkLst>
            <pc:docMk/>
            <pc:sldMk cId="3555057349" sldId="3043"/>
            <ac:spMk id="1049" creationId="{BC33366C-8628-121A-B120-A2CBBED72472}"/>
          </ac:spMkLst>
        </pc:spChg>
        <pc:spChg chg="mod">
          <ac:chgData name="ZUÑIGA LOPEZ, Edisson Giovanni" userId="f8c18796-04ac-4475-ba92-519032a2dc99" providerId="ADAL" clId="{61D9BA42-3E55-49F4-90B9-7069F6B1F442}" dt="2025-02-14T13:10:34.058" v="1375" actId="1037"/>
          <ac:spMkLst>
            <pc:docMk/>
            <pc:sldMk cId="3555057349" sldId="3043"/>
            <ac:spMk id="1057" creationId="{A487A4A9-EEE0-DDEA-09BD-B77E66EF84E4}"/>
          </ac:spMkLst>
        </pc:spChg>
        <pc:grpChg chg="mod">
          <ac:chgData name="ZUÑIGA LOPEZ, Edisson Giovanni" userId="f8c18796-04ac-4475-ba92-519032a2dc99" providerId="ADAL" clId="{61D9BA42-3E55-49F4-90B9-7069F6B1F442}" dt="2025-02-17T20:24:59.729" v="1713" actId="1035"/>
          <ac:grpSpMkLst>
            <pc:docMk/>
            <pc:sldMk cId="3555057349" sldId="3043"/>
            <ac:grpSpMk id="4" creationId="{716E73A8-1B86-651E-53A6-3CD692F82DB2}"/>
          </ac:grpSpMkLst>
        </pc:grpChg>
        <pc:grpChg chg="mod">
          <ac:chgData name="ZUÑIGA LOPEZ, Edisson Giovanni" userId="f8c18796-04ac-4475-ba92-519032a2dc99" providerId="ADAL" clId="{61D9BA42-3E55-49F4-90B9-7069F6B1F442}" dt="2025-02-14T13:14:05.742" v="1585" actId="1036"/>
          <ac:grpSpMkLst>
            <pc:docMk/>
            <pc:sldMk cId="3555057349" sldId="3043"/>
            <ac:grpSpMk id="11" creationId="{7F701FF3-F5B2-B635-DB4C-A863E4A8B60B}"/>
          </ac:grpSpMkLst>
        </pc:grpChg>
        <pc:grpChg chg="mod">
          <ac:chgData name="ZUÑIGA LOPEZ, Edisson Giovanni" userId="f8c18796-04ac-4475-ba92-519032a2dc99" providerId="ADAL" clId="{61D9BA42-3E55-49F4-90B9-7069F6B1F442}" dt="2025-02-17T01:19:21.067" v="1688" actId="1036"/>
          <ac:grpSpMkLst>
            <pc:docMk/>
            <pc:sldMk cId="3555057349" sldId="3043"/>
            <ac:grpSpMk id="12" creationId="{5966CA94-A266-0392-1D09-B7B045102376}"/>
          </ac:grpSpMkLst>
        </pc:grpChg>
        <pc:grpChg chg="add mod">
          <ac:chgData name="ZUÑIGA LOPEZ, Edisson Giovanni" userId="f8c18796-04ac-4475-ba92-519032a2dc99" providerId="ADAL" clId="{61D9BA42-3E55-49F4-90B9-7069F6B1F442}" dt="2025-02-14T13:14:19.116" v="1588" actId="1076"/>
          <ac:grpSpMkLst>
            <pc:docMk/>
            <pc:sldMk cId="3555057349" sldId="3043"/>
            <ac:grpSpMk id="1031" creationId="{4DB2D3F2-174B-3957-93C1-5D7DD4237472}"/>
          </ac:grpSpMkLst>
        </pc:grpChg>
        <pc:grpChg chg="mod">
          <ac:chgData name="ZUÑIGA LOPEZ, Edisson Giovanni" userId="f8c18796-04ac-4475-ba92-519032a2dc99" providerId="ADAL" clId="{61D9BA42-3E55-49F4-90B9-7069F6B1F442}" dt="2025-02-14T13:10:27.688" v="1363" actId="1037"/>
          <ac:grpSpMkLst>
            <pc:docMk/>
            <pc:sldMk cId="3555057349" sldId="3043"/>
            <ac:grpSpMk id="1051" creationId="{B4484DB2-293B-123A-E3B4-0B193AC40A09}"/>
          </ac:grpSpMkLst>
        </pc:grpChg>
        <pc:grpChg chg="mod">
          <ac:chgData name="ZUÑIGA LOPEZ, Edisson Giovanni" userId="f8c18796-04ac-4475-ba92-519032a2dc99" providerId="ADAL" clId="{61D9BA42-3E55-49F4-90B9-7069F6B1F442}" dt="2025-02-14T13:10:34.058" v="1375" actId="1037"/>
          <ac:grpSpMkLst>
            <pc:docMk/>
            <pc:sldMk cId="3555057349" sldId="3043"/>
            <ac:grpSpMk id="1056" creationId="{D8053BD8-CCDC-CFC0-E59E-CAE5A28AE3C0}"/>
          </ac:grpSpMkLst>
        </pc:grpChg>
        <pc:graphicFrameChg chg="mod modGraphic">
          <ac:chgData name="ZUÑIGA LOPEZ, Edisson Giovanni" userId="f8c18796-04ac-4475-ba92-519032a2dc99" providerId="ADAL" clId="{61D9BA42-3E55-49F4-90B9-7069F6B1F442}" dt="2025-02-17T01:19:15.841" v="1670" actId="1036"/>
          <ac:graphicFrameMkLst>
            <pc:docMk/>
            <pc:sldMk cId="3555057349" sldId="3043"/>
            <ac:graphicFrameMk id="2" creationId="{B3FFF38D-7CEF-A8AB-3CEF-244803FC6DCB}"/>
          </ac:graphicFrameMkLst>
        </pc:graphicFrameChg>
        <pc:graphicFrameChg chg="add del mod">
          <ac:chgData name="ZUÑIGA LOPEZ, Edisson Giovanni" userId="f8c18796-04ac-4475-ba92-519032a2dc99" providerId="ADAL" clId="{61D9BA42-3E55-49F4-90B9-7069F6B1F442}" dt="2025-02-13T23:26:18.662" v="1335" actId="478"/>
          <ac:graphicFrameMkLst>
            <pc:docMk/>
            <pc:sldMk cId="3555057349" sldId="3043"/>
            <ac:graphicFrameMk id="3" creationId="{7CF54D7D-5B7B-3CFA-D507-12D0A3B0DD2D}"/>
          </ac:graphicFrameMkLst>
        </pc:graphicFrameChg>
        <pc:graphicFrameChg chg="add mod modGraphic">
          <ac:chgData name="ZUÑIGA LOPEZ, Edisson Giovanni" userId="f8c18796-04ac-4475-ba92-519032a2dc99" providerId="ADAL" clId="{61D9BA42-3E55-49F4-90B9-7069F6B1F442}" dt="2025-03-06T21:45:47.003" v="2379" actId="14734"/>
          <ac:graphicFrameMkLst>
            <pc:docMk/>
            <pc:sldMk cId="3555057349" sldId="3043"/>
            <ac:graphicFrameMk id="15" creationId="{5DA47DF4-2015-0C15-98B2-982FA6083BE9}"/>
          </ac:graphicFrameMkLst>
        </pc:graphicFrameChg>
        <pc:graphicFrameChg chg="add mod">
          <ac:chgData name="ZUÑIGA LOPEZ, Edisson Giovanni" userId="f8c18796-04ac-4475-ba92-519032a2dc99" providerId="ADAL" clId="{61D9BA42-3E55-49F4-90B9-7069F6B1F442}" dt="2025-02-17T01:19:15.841" v="1670" actId="1036"/>
          <ac:graphicFrameMkLst>
            <pc:docMk/>
            <pc:sldMk cId="3555057349" sldId="3043"/>
            <ac:graphicFrameMk id="17" creationId="{0145B532-EE13-EC3C-B960-26B66A0CB765}"/>
          </ac:graphicFrameMkLst>
        </pc:graphicFrameChg>
        <pc:graphicFrameChg chg="mod modGraphic">
          <ac:chgData name="ZUÑIGA LOPEZ, Edisson Giovanni" userId="f8c18796-04ac-4475-ba92-519032a2dc99" providerId="ADAL" clId="{61D9BA42-3E55-49F4-90B9-7069F6B1F442}" dt="2025-02-17T01:19:15.841" v="1670" actId="1036"/>
          <ac:graphicFrameMkLst>
            <pc:docMk/>
            <pc:sldMk cId="3555057349" sldId="3043"/>
            <ac:graphicFrameMk id="1042" creationId="{1C917CDC-D6EB-7A60-A64E-8BADEC9D5F51}"/>
          </ac:graphicFrameMkLst>
        </pc:graphicFrameChg>
        <pc:graphicFrameChg chg="mod modGraphic">
          <ac:chgData name="ZUÑIGA LOPEZ, Edisson Giovanni" userId="f8c18796-04ac-4475-ba92-519032a2dc99" providerId="ADAL" clId="{61D9BA42-3E55-49F4-90B9-7069F6B1F442}" dt="2025-02-17T01:19:21.067" v="1688" actId="1036"/>
          <ac:graphicFrameMkLst>
            <pc:docMk/>
            <pc:sldMk cId="3555057349" sldId="3043"/>
            <ac:graphicFrameMk id="1047" creationId="{292234D9-E170-04A0-C041-10AAD9506A3F}"/>
          </ac:graphicFrameMkLst>
        </pc:graphicFrameChg>
        <pc:graphicFrameChg chg="mod">
          <ac:chgData name="ZUÑIGA LOPEZ, Edisson Giovanni" userId="f8c18796-04ac-4475-ba92-519032a2dc99" providerId="ADAL" clId="{61D9BA42-3E55-49F4-90B9-7069F6B1F442}" dt="2025-02-14T13:14:05.742" v="1585" actId="1036"/>
          <ac:graphicFrameMkLst>
            <pc:docMk/>
            <pc:sldMk cId="3555057349" sldId="3043"/>
            <ac:graphicFrameMk id="1084" creationId="{8BD887C5-5ED5-CDA3-726A-DE95AFC165FB}"/>
          </ac:graphicFrameMkLst>
        </pc:graphicFrameChg>
        <pc:graphicFrameChg chg="mod">
          <ac:chgData name="ZUÑIGA LOPEZ, Edisson Giovanni" userId="f8c18796-04ac-4475-ba92-519032a2dc99" providerId="ADAL" clId="{61D9BA42-3E55-49F4-90B9-7069F6B1F442}" dt="2025-02-14T13:10:27.688" v="1363" actId="1037"/>
          <ac:graphicFrameMkLst>
            <pc:docMk/>
            <pc:sldMk cId="3555057349" sldId="3043"/>
            <ac:graphicFrameMk id="1085" creationId="{42C7B7A4-F78B-DE74-C20D-FB76E4D1DC6A}"/>
          </ac:graphicFrameMkLst>
        </pc:graphicFrameChg>
        <pc:picChg chg="mod">
          <ac:chgData name="ZUÑIGA LOPEZ, Edisson Giovanni" userId="f8c18796-04ac-4475-ba92-519032a2dc99" providerId="ADAL" clId="{61D9BA42-3E55-49F4-90B9-7069F6B1F442}" dt="2025-02-14T13:10:27.688" v="1363" actId="1037"/>
          <ac:picMkLst>
            <pc:docMk/>
            <pc:sldMk cId="3555057349" sldId="3043"/>
            <ac:picMk id="6" creationId="{AFBE033C-81ED-2876-B9E3-10CA1979EFD0}"/>
          </ac:picMkLst>
        </pc:picChg>
        <pc:picChg chg="mod">
          <ac:chgData name="ZUÑIGA LOPEZ, Edisson Giovanni" userId="f8c18796-04ac-4475-ba92-519032a2dc99" providerId="ADAL" clId="{61D9BA42-3E55-49F4-90B9-7069F6B1F442}" dt="2025-02-14T13:10:27.688" v="1363" actId="1037"/>
          <ac:picMkLst>
            <pc:docMk/>
            <pc:sldMk cId="3555057349" sldId="3043"/>
            <ac:picMk id="9" creationId="{B7CAD631-3E34-1D97-96C3-1973F90217A7}"/>
          </ac:picMkLst>
        </pc:picChg>
        <pc:picChg chg="mod">
          <ac:chgData name="ZUÑIGA LOPEZ, Edisson Giovanni" userId="f8c18796-04ac-4475-ba92-519032a2dc99" providerId="ADAL" clId="{61D9BA42-3E55-49F4-90B9-7069F6B1F442}" dt="2025-02-14T13:10:34.058" v="1375" actId="1037"/>
          <ac:picMkLst>
            <pc:docMk/>
            <pc:sldMk cId="3555057349" sldId="3043"/>
            <ac:picMk id="23" creationId="{A5946DE6-D2A6-CAD4-2DE2-C173EFF92948}"/>
          </ac:picMkLst>
        </pc:picChg>
        <pc:picChg chg="mod">
          <ac:chgData name="ZUÑIGA LOPEZ, Edisson Giovanni" userId="f8c18796-04ac-4475-ba92-519032a2dc99" providerId="ADAL" clId="{61D9BA42-3E55-49F4-90B9-7069F6B1F442}" dt="2025-02-14T13:10:34.058" v="1375" actId="1037"/>
          <ac:picMkLst>
            <pc:docMk/>
            <pc:sldMk cId="3555057349" sldId="3043"/>
            <ac:picMk id="24" creationId="{F552A641-371A-257E-82BC-9007EFD16E9C}"/>
          </ac:picMkLst>
        </pc:picChg>
        <pc:picChg chg="mod">
          <ac:chgData name="ZUÑIGA LOPEZ, Edisson Giovanni" userId="f8c18796-04ac-4475-ba92-519032a2dc99" providerId="ADAL" clId="{61D9BA42-3E55-49F4-90B9-7069F6B1F442}" dt="2025-02-14T13:10:34.058" v="1375" actId="1037"/>
          <ac:picMkLst>
            <pc:docMk/>
            <pc:sldMk cId="3555057349" sldId="3043"/>
            <ac:picMk id="26" creationId="{17FD1ABC-B4D0-50FC-F4A1-1C67D42D7133}"/>
          </ac:picMkLst>
        </pc:picChg>
        <pc:picChg chg="mod">
          <ac:chgData name="ZUÑIGA LOPEZ, Edisson Giovanni" userId="f8c18796-04ac-4475-ba92-519032a2dc99" providerId="ADAL" clId="{61D9BA42-3E55-49F4-90B9-7069F6B1F442}" dt="2025-02-14T13:14:05.742" v="1585" actId="1036"/>
          <ac:picMkLst>
            <pc:docMk/>
            <pc:sldMk cId="3555057349" sldId="3043"/>
            <ac:picMk id="1028" creationId="{F6CD79F4-704C-C85E-8CF3-4B8202915002}"/>
          </ac:picMkLst>
        </pc:picChg>
        <pc:picChg chg="mod">
          <ac:chgData name="ZUÑIGA LOPEZ, Edisson Giovanni" userId="f8c18796-04ac-4475-ba92-519032a2dc99" providerId="ADAL" clId="{61D9BA42-3E55-49F4-90B9-7069F6B1F442}" dt="2025-02-17T01:19:21.067" v="1688" actId="1036"/>
          <ac:picMkLst>
            <pc:docMk/>
            <pc:sldMk cId="3555057349" sldId="3043"/>
            <ac:picMk id="1030" creationId="{78A1E181-A1AF-DEFC-6807-47B5A82ACC8F}"/>
          </ac:picMkLst>
        </pc:picChg>
        <pc:picChg chg="mod">
          <ac:chgData name="ZUÑIGA LOPEZ, Edisson Giovanni" userId="f8c18796-04ac-4475-ba92-519032a2dc99" providerId="ADAL" clId="{61D9BA42-3E55-49F4-90B9-7069F6B1F442}" dt="2025-02-14T13:14:19.116" v="1588" actId="1076"/>
          <ac:picMkLst>
            <pc:docMk/>
            <pc:sldMk cId="3555057349" sldId="3043"/>
            <ac:picMk id="1032" creationId="{07154DD8-FDED-2104-9A39-D7AA9087B87A}"/>
          </ac:picMkLst>
        </pc:picChg>
        <pc:picChg chg="mod">
          <ac:chgData name="ZUÑIGA LOPEZ, Edisson Giovanni" userId="f8c18796-04ac-4475-ba92-519032a2dc99" providerId="ADAL" clId="{61D9BA42-3E55-49F4-90B9-7069F6B1F442}" dt="2025-02-14T13:10:27.688" v="1363" actId="1037"/>
          <ac:picMkLst>
            <pc:docMk/>
            <pc:sldMk cId="3555057349" sldId="3043"/>
            <ac:picMk id="1034" creationId="{7681546F-2B31-1819-C70C-F5C36A69EB78}"/>
          </ac:picMkLst>
        </pc:picChg>
        <pc:picChg chg="mod">
          <ac:chgData name="ZUÑIGA LOPEZ, Edisson Giovanni" userId="f8c18796-04ac-4475-ba92-519032a2dc99" providerId="ADAL" clId="{61D9BA42-3E55-49F4-90B9-7069F6B1F442}" dt="2025-02-14T13:10:27.688" v="1363" actId="1037"/>
          <ac:picMkLst>
            <pc:docMk/>
            <pc:sldMk cId="3555057349" sldId="3043"/>
            <ac:picMk id="1046" creationId="{732F7D4A-F7B7-C66D-2064-C61B6BA8509D}"/>
          </ac:picMkLst>
        </pc:picChg>
        <pc:picChg chg="mod">
          <ac:chgData name="ZUÑIGA LOPEZ, Edisson Giovanni" userId="f8c18796-04ac-4475-ba92-519032a2dc99" providerId="ADAL" clId="{61D9BA42-3E55-49F4-90B9-7069F6B1F442}" dt="2025-02-17T01:19:21.067" v="1688" actId="1036"/>
          <ac:picMkLst>
            <pc:docMk/>
            <pc:sldMk cId="3555057349" sldId="3043"/>
            <ac:picMk id="1048" creationId="{7CF08576-8F91-B4B0-53FE-7A22A177A946}"/>
          </ac:picMkLst>
        </pc:picChg>
        <pc:picChg chg="mod">
          <ac:chgData name="ZUÑIGA LOPEZ, Edisson Giovanni" userId="f8c18796-04ac-4475-ba92-519032a2dc99" providerId="ADAL" clId="{61D9BA42-3E55-49F4-90B9-7069F6B1F442}" dt="2025-02-17T01:19:21.067" v="1688" actId="1036"/>
          <ac:picMkLst>
            <pc:docMk/>
            <pc:sldMk cId="3555057349" sldId="3043"/>
            <ac:picMk id="1050" creationId="{2A8EF1CC-3574-A703-6BD6-74646338D1AA}"/>
          </ac:picMkLst>
        </pc:picChg>
        <pc:picChg chg="mod">
          <ac:chgData name="ZUÑIGA LOPEZ, Edisson Giovanni" userId="f8c18796-04ac-4475-ba92-519032a2dc99" providerId="ADAL" clId="{61D9BA42-3E55-49F4-90B9-7069F6B1F442}" dt="2025-02-14T13:10:27.688" v="1363" actId="1037"/>
          <ac:picMkLst>
            <pc:docMk/>
            <pc:sldMk cId="3555057349" sldId="3043"/>
            <ac:picMk id="1052" creationId="{AB7D8221-2AAE-F569-4585-020F8505B1EA}"/>
          </ac:picMkLst>
        </pc:picChg>
        <pc:picChg chg="mod">
          <ac:chgData name="ZUÑIGA LOPEZ, Edisson Giovanni" userId="f8c18796-04ac-4475-ba92-519032a2dc99" providerId="ADAL" clId="{61D9BA42-3E55-49F4-90B9-7069F6B1F442}" dt="2025-02-14T13:10:27.688" v="1363" actId="1037"/>
          <ac:picMkLst>
            <pc:docMk/>
            <pc:sldMk cId="3555057349" sldId="3043"/>
            <ac:picMk id="1053" creationId="{88C06A43-7E7E-3E4C-BC8B-C28443FEAD32}"/>
          </ac:picMkLst>
        </pc:picChg>
        <pc:picChg chg="mod">
          <ac:chgData name="ZUÑIGA LOPEZ, Edisson Giovanni" userId="f8c18796-04ac-4475-ba92-519032a2dc99" providerId="ADAL" clId="{61D9BA42-3E55-49F4-90B9-7069F6B1F442}" dt="2025-02-14T13:10:34.058" v="1375" actId="1037"/>
          <ac:picMkLst>
            <pc:docMk/>
            <pc:sldMk cId="3555057349" sldId="3043"/>
            <ac:picMk id="1058" creationId="{572AB0DB-4904-65FC-BCB9-3BB9965BFD13}"/>
          </ac:picMkLst>
        </pc:picChg>
        <pc:picChg chg="mod">
          <ac:chgData name="ZUÑIGA LOPEZ, Edisson Giovanni" userId="f8c18796-04ac-4475-ba92-519032a2dc99" providerId="ADAL" clId="{61D9BA42-3E55-49F4-90B9-7069F6B1F442}" dt="2025-02-14T13:10:27.688" v="1363" actId="1037"/>
          <ac:picMkLst>
            <pc:docMk/>
            <pc:sldMk cId="3555057349" sldId="3043"/>
            <ac:picMk id="1070" creationId="{C446A113-5AA4-6B5E-4302-15865EA7F72A}"/>
          </ac:picMkLst>
        </pc:picChg>
        <pc:cxnChg chg="mod">
          <ac:chgData name="ZUÑIGA LOPEZ, Edisson Giovanni" userId="f8c18796-04ac-4475-ba92-519032a2dc99" providerId="ADAL" clId="{61D9BA42-3E55-49F4-90B9-7069F6B1F442}" dt="2025-02-14T13:26:01.749" v="1596" actId="14100"/>
          <ac:cxnSpMkLst>
            <pc:docMk/>
            <pc:sldMk cId="3555057349" sldId="3043"/>
            <ac:cxnSpMk id="16" creationId="{18ACAD8D-A560-D1DF-A032-D74DCC7E4B4B}"/>
          </ac:cxnSpMkLst>
        </pc:cxnChg>
        <pc:cxnChg chg="mod">
          <ac:chgData name="ZUÑIGA LOPEZ, Edisson Giovanni" userId="f8c18796-04ac-4475-ba92-519032a2dc99" providerId="ADAL" clId="{61D9BA42-3E55-49F4-90B9-7069F6B1F442}" dt="2025-02-14T13:10:34.058" v="1375" actId="1037"/>
          <ac:cxnSpMkLst>
            <pc:docMk/>
            <pc:sldMk cId="3555057349" sldId="3043"/>
            <ac:cxnSpMk id="28" creationId="{261085EC-F4C6-7F83-38D7-494D016B37C2}"/>
          </ac:cxnSpMkLst>
        </pc:cxnChg>
        <pc:cxnChg chg="mod">
          <ac:chgData name="ZUÑIGA LOPEZ, Edisson Giovanni" userId="f8c18796-04ac-4475-ba92-519032a2dc99" providerId="ADAL" clId="{61D9BA42-3E55-49F4-90B9-7069F6B1F442}" dt="2025-02-14T13:10:34.058" v="1375" actId="1037"/>
          <ac:cxnSpMkLst>
            <pc:docMk/>
            <pc:sldMk cId="3555057349" sldId="3043"/>
            <ac:cxnSpMk id="29" creationId="{2841056B-B473-D53C-D5E8-2515CB377A34}"/>
          </ac:cxnSpMkLst>
        </pc:cxnChg>
        <pc:cxnChg chg="mod">
          <ac:chgData name="ZUÑIGA LOPEZ, Edisson Giovanni" userId="f8c18796-04ac-4475-ba92-519032a2dc99" providerId="ADAL" clId="{61D9BA42-3E55-49F4-90B9-7069F6B1F442}" dt="2025-02-17T01:19:28.690" v="1689" actId="14100"/>
          <ac:cxnSpMkLst>
            <pc:docMk/>
            <pc:sldMk cId="3555057349" sldId="3043"/>
            <ac:cxnSpMk id="1029" creationId="{47456F06-E126-98E3-7364-6DA1F2BFD1F0}"/>
          </ac:cxnSpMkLst>
        </pc:cxnChg>
        <pc:cxnChg chg="mod">
          <ac:chgData name="ZUÑIGA LOPEZ, Edisson Giovanni" userId="f8c18796-04ac-4475-ba92-519032a2dc99" providerId="ADAL" clId="{61D9BA42-3E55-49F4-90B9-7069F6B1F442}" dt="2025-02-14T13:10:34.058" v="1375" actId="1037"/>
          <ac:cxnSpMkLst>
            <pc:docMk/>
            <pc:sldMk cId="3555057349" sldId="3043"/>
            <ac:cxnSpMk id="1077" creationId="{DD431D03-8E0D-9FD5-415B-615C130BCEB5}"/>
          </ac:cxnSpMkLst>
        </pc:cxnChg>
      </pc:sldChg>
      <pc:sldChg chg="addSp delSp modSp add mod ord">
        <pc:chgData name="ZUÑIGA LOPEZ, Edisson Giovanni" userId="f8c18796-04ac-4475-ba92-519032a2dc99" providerId="ADAL" clId="{61D9BA42-3E55-49F4-90B9-7069F6B1F442}" dt="2025-03-06T21:37:04.190" v="2378" actId="14734"/>
        <pc:sldMkLst>
          <pc:docMk/>
          <pc:sldMk cId="3796323853" sldId="3044"/>
        </pc:sldMkLst>
        <pc:spChg chg="add mod">
          <ac:chgData name="ZUÑIGA LOPEZ, Edisson Giovanni" userId="f8c18796-04ac-4475-ba92-519032a2dc99" providerId="ADAL" clId="{61D9BA42-3E55-49F4-90B9-7069F6B1F442}" dt="2025-03-06T21:16:33.146" v="2350" actId="1076"/>
          <ac:spMkLst>
            <pc:docMk/>
            <pc:sldMk cId="3796323853" sldId="3044"/>
            <ac:spMk id="4" creationId="{8AAE395E-898B-222C-5490-62BCB3EF3517}"/>
          </ac:spMkLst>
        </pc:spChg>
        <pc:spChg chg="add mod">
          <ac:chgData name="ZUÑIGA LOPEZ, Edisson Giovanni" userId="f8c18796-04ac-4475-ba92-519032a2dc99" providerId="ADAL" clId="{61D9BA42-3E55-49F4-90B9-7069F6B1F442}" dt="2025-03-06T21:17:42.743" v="2376" actId="1035"/>
          <ac:spMkLst>
            <pc:docMk/>
            <pc:sldMk cId="3796323853" sldId="3044"/>
            <ac:spMk id="5" creationId="{9D05FDB1-30CC-680D-388D-E6FAE872F9AA}"/>
          </ac:spMkLst>
        </pc:spChg>
        <pc:spChg chg="add mod">
          <ac:chgData name="ZUÑIGA LOPEZ, Edisson Giovanni" userId="f8c18796-04ac-4475-ba92-519032a2dc99" providerId="ADAL" clId="{61D9BA42-3E55-49F4-90B9-7069F6B1F442}" dt="2025-03-06T21:16:38.187" v="2352" actId="1076"/>
          <ac:spMkLst>
            <pc:docMk/>
            <pc:sldMk cId="3796323853" sldId="3044"/>
            <ac:spMk id="6" creationId="{82C23938-C73B-3367-421C-6743EFEC159B}"/>
          </ac:spMkLst>
        </pc:spChg>
        <pc:spChg chg="mod">
          <ac:chgData name="ZUÑIGA LOPEZ, Edisson Giovanni" userId="f8c18796-04ac-4475-ba92-519032a2dc99" providerId="ADAL" clId="{61D9BA42-3E55-49F4-90B9-7069F6B1F442}" dt="2025-02-28T22:20:50.502" v="2341" actId="14100"/>
          <ac:spMkLst>
            <pc:docMk/>
            <pc:sldMk cId="3796323853" sldId="3044"/>
            <ac:spMk id="7" creationId="{6E3B8E56-7C3C-2808-A499-DC6737BE7301}"/>
          </ac:spMkLst>
        </pc:spChg>
        <pc:spChg chg="mod">
          <ac:chgData name="ZUÑIGA LOPEZ, Edisson Giovanni" userId="f8c18796-04ac-4475-ba92-519032a2dc99" providerId="ADAL" clId="{61D9BA42-3E55-49F4-90B9-7069F6B1F442}" dt="2025-02-28T21:33:13.209" v="2228" actId="1076"/>
          <ac:spMkLst>
            <pc:docMk/>
            <pc:sldMk cId="3796323853" sldId="3044"/>
            <ac:spMk id="25" creationId="{090E51CF-AD29-2545-AD3D-EF7E7CCBF244}"/>
          </ac:spMkLst>
        </pc:spChg>
        <pc:spChg chg="mod">
          <ac:chgData name="ZUÑIGA LOPEZ, Edisson Giovanni" userId="f8c18796-04ac-4475-ba92-519032a2dc99" providerId="ADAL" clId="{61D9BA42-3E55-49F4-90B9-7069F6B1F442}" dt="2025-02-28T15:43:48.826" v="1835" actId="122"/>
          <ac:spMkLst>
            <pc:docMk/>
            <pc:sldMk cId="3796323853" sldId="3044"/>
            <ac:spMk id="27" creationId="{DF983795-5078-0A1F-AF2F-01874B6C2515}"/>
          </ac:spMkLst>
        </pc:spChg>
        <pc:spChg chg="mod">
          <ac:chgData name="ZUÑIGA LOPEZ, Edisson Giovanni" userId="f8c18796-04ac-4475-ba92-519032a2dc99" providerId="ADAL" clId="{61D9BA42-3E55-49F4-90B9-7069F6B1F442}" dt="2025-02-28T22:20:08.408" v="2339" actId="1076"/>
          <ac:spMkLst>
            <pc:docMk/>
            <pc:sldMk cId="3796323853" sldId="3044"/>
            <ac:spMk id="30" creationId="{F3A70CAC-BD12-9117-CADD-FA39AE385B89}"/>
          </ac:spMkLst>
        </pc:spChg>
        <pc:spChg chg="del">
          <ac:chgData name="ZUÑIGA LOPEZ, Edisson Giovanni" userId="f8c18796-04ac-4475-ba92-519032a2dc99" providerId="ADAL" clId="{61D9BA42-3E55-49F4-90B9-7069F6B1F442}" dt="2025-02-28T20:18:28.637" v="2165" actId="478"/>
          <ac:spMkLst>
            <pc:docMk/>
            <pc:sldMk cId="3796323853" sldId="3044"/>
            <ac:spMk id="1024" creationId="{90C48897-DC27-C752-A643-7DEBC2C49B39}"/>
          </ac:spMkLst>
        </pc:spChg>
        <pc:spChg chg="add mod">
          <ac:chgData name="ZUÑIGA LOPEZ, Edisson Giovanni" userId="f8c18796-04ac-4475-ba92-519032a2dc99" providerId="ADAL" clId="{61D9BA42-3E55-49F4-90B9-7069F6B1F442}" dt="2025-02-28T16:04:07.289" v="1965" actId="1037"/>
          <ac:spMkLst>
            <pc:docMk/>
            <pc:sldMk cId="3796323853" sldId="3044"/>
            <ac:spMk id="1039" creationId="{49C96AB8-55E6-555C-172C-348B26532B0D}"/>
          </ac:spMkLst>
        </pc:spChg>
        <pc:spChg chg="add mod">
          <ac:chgData name="ZUÑIGA LOPEZ, Edisson Giovanni" userId="f8c18796-04ac-4475-ba92-519032a2dc99" providerId="ADAL" clId="{61D9BA42-3E55-49F4-90B9-7069F6B1F442}" dt="2025-02-28T21:38:39.381" v="2274" actId="1036"/>
          <ac:spMkLst>
            <pc:docMk/>
            <pc:sldMk cId="3796323853" sldId="3044"/>
            <ac:spMk id="1045" creationId="{24DA5740-43A7-0D1F-A954-47E41F9CE871}"/>
          </ac:spMkLst>
        </pc:spChg>
        <pc:spChg chg="mod">
          <ac:chgData name="ZUÑIGA LOPEZ, Edisson Giovanni" userId="f8c18796-04ac-4475-ba92-519032a2dc99" providerId="ADAL" clId="{61D9BA42-3E55-49F4-90B9-7069F6B1F442}" dt="2025-02-28T15:43:37.120" v="1829" actId="14100"/>
          <ac:spMkLst>
            <pc:docMk/>
            <pc:sldMk cId="3796323853" sldId="3044"/>
            <ac:spMk id="1057" creationId="{A487A4A9-EEE0-DDEA-09BD-B77E66EF84E4}"/>
          </ac:spMkLst>
        </pc:spChg>
        <pc:spChg chg="add mod">
          <ac:chgData name="ZUÑIGA LOPEZ, Edisson Giovanni" userId="f8c18796-04ac-4475-ba92-519032a2dc99" providerId="ADAL" clId="{61D9BA42-3E55-49F4-90B9-7069F6B1F442}" dt="2025-02-28T20:04:49.004" v="2094" actId="1076"/>
          <ac:spMkLst>
            <pc:docMk/>
            <pc:sldMk cId="3796323853" sldId="3044"/>
            <ac:spMk id="1060" creationId="{78347D1F-5D75-2226-9513-851C4EE7E3E0}"/>
          </ac:spMkLst>
        </pc:spChg>
        <pc:spChg chg="add mod">
          <ac:chgData name="ZUÑIGA LOPEZ, Edisson Giovanni" userId="f8c18796-04ac-4475-ba92-519032a2dc99" providerId="ADAL" clId="{61D9BA42-3E55-49F4-90B9-7069F6B1F442}" dt="2025-02-28T21:38:40.872" v="2275" actId="1076"/>
          <ac:spMkLst>
            <pc:docMk/>
            <pc:sldMk cId="3796323853" sldId="3044"/>
            <ac:spMk id="1076" creationId="{1797E249-1A3C-6725-685A-2915DBA73DD1}"/>
          </ac:spMkLst>
        </pc:spChg>
        <pc:spChg chg="add mod">
          <ac:chgData name="ZUÑIGA LOPEZ, Edisson Giovanni" userId="f8c18796-04ac-4475-ba92-519032a2dc99" providerId="ADAL" clId="{61D9BA42-3E55-49F4-90B9-7069F6B1F442}" dt="2025-02-28T20:19:00.110" v="2191" actId="404"/>
          <ac:spMkLst>
            <pc:docMk/>
            <pc:sldMk cId="3796323853" sldId="3044"/>
            <ac:spMk id="1079" creationId="{B60C30C6-736D-87A4-9C4B-23D8CABCF741}"/>
          </ac:spMkLst>
        </pc:spChg>
        <pc:spChg chg="add mod">
          <ac:chgData name="ZUÑIGA LOPEZ, Edisson Giovanni" userId="f8c18796-04ac-4475-ba92-519032a2dc99" providerId="ADAL" clId="{61D9BA42-3E55-49F4-90B9-7069F6B1F442}" dt="2025-02-28T21:35:18.791" v="2234" actId="1076"/>
          <ac:spMkLst>
            <pc:docMk/>
            <pc:sldMk cId="3796323853" sldId="3044"/>
            <ac:spMk id="1081" creationId="{FAB5BF36-0684-F532-81D7-92E87EA5C5E3}"/>
          </ac:spMkLst>
        </pc:spChg>
        <pc:spChg chg="add mod">
          <ac:chgData name="ZUÑIGA LOPEZ, Edisson Giovanni" userId="f8c18796-04ac-4475-ba92-519032a2dc99" providerId="ADAL" clId="{61D9BA42-3E55-49F4-90B9-7069F6B1F442}" dt="2025-03-06T21:17:34.210" v="2353" actId="1076"/>
          <ac:spMkLst>
            <pc:docMk/>
            <pc:sldMk cId="3796323853" sldId="3044"/>
            <ac:spMk id="1083" creationId="{FA699EE5-FDD4-1275-91EA-F566916A4FE2}"/>
          </ac:spMkLst>
        </pc:spChg>
        <pc:grpChg chg="del">
          <ac:chgData name="ZUÑIGA LOPEZ, Edisson Giovanni" userId="f8c18796-04ac-4475-ba92-519032a2dc99" providerId="ADAL" clId="{61D9BA42-3E55-49F4-90B9-7069F6B1F442}" dt="2025-02-28T15:41:40.305" v="1785" actId="478"/>
          <ac:grpSpMkLst>
            <pc:docMk/>
            <pc:sldMk cId="3796323853" sldId="3044"/>
            <ac:grpSpMk id="4" creationId="{716E73A8-1B86-651E-53A6-3CD692F82DB2}"/>
          </ac:grpSpMkLst>
        </pc:grpChg>
        <pc:grpChg chg="mod">
          <ac:chgData name="ZUÑIGA LOPEZ, Edisson Giovanni" userId="f8c18796-04ac-4475-ba92-519032a2dc99" providerId="ADAL" clId="{61D9BA42-3E55-49F4-90B9-7069F6B1F442}" dt="2025-02-28T21:38:39.381" v="2274" actId="1036"/>
          <ac:grpSpMkLst>
            <pc:docMk/>
            <pc:sldMk cId="3796323853" sldId="3044"/>
            <ac:grpSpMk id="1051" creationId="{B4484DB2-293B-123A-E3B4-0B193AC40A09}"/>
          </ac:grpSpMkLst>
        </pc:grpChg>
        <pc:grpChg chg="mod">
          <ac:chgData name="ZUÑIGA LOPEZ, Edisson Giovanni" userId="f8c18796-04ac-4475-ba92-519032a2dc99" providerId="ADAL" clId="{61D9BA42-3E55-49F4-90B9-7069F6B1F442}" dt="2025-02-28T21:38:51.312" v="2304" actId="14100"/>
          <ac:grpSpMkLst>
            <pc:docMk/>
            <pc:sldMk cId="3796323853" sldId="3044"/>
            <ac:grpSpMk id="1056" creationId="{D8053BD8-CCDC-CFC0-E59E-CAE5A28AE3C0}"/>
          </ac:grpSpMkLst>
        </pc:grpChg>
        <pc:graphicFrameChg chg="modGraphic">
          <ac:chgData name="ZUÑIGA LOPEZ, Edisson Giovanni" userId="f8c18796-04ac-4475-ba92-519032a2dc99" providerId="ADAL" clId="{61D9BA42-3E55-49F4-90B9-7069F6B1F442}" dt="2025-03-06T21:37:04.190" v="2378" actId="14734"/>
          <ac:graphicFrameMkLst>
            <pc:docMk/>
            <pc:sldMk cId="3796323853" sldId="3044"/>
            <ac:graphicFrameMk id="1042" creationId="{1C917CDC-D6EB-7A60-A64E-8BADEC9D5F51}"/>
          </ac:graphicFrameMkLst>
        </pc:graphicFrameChg>
        <pc:graphicFrameChg chg="mod">
          <ac:chgData name="ZUÑIGA LOPEZ, Edisson Giovanni" userId="f8c18796-04ac-4475-ba92-519032a2dc99" providerId="ADAL" clId="{61D9BA42-3E55-49F4-90B9-7069F6B1F442}" dt="2025-02-28T21:38:39.381" v="2274" actId="1036"/>
          <ac:graphicFrameMkLst>
            <pc:docMk/>
            <pc:sldMk cId="3796323853" sldId="3044"/>
            <ac:graphicFrameMk id="1085" creationId="{42C7B7A4-F78B-DE74-C20D-FB76E4D1DC6A}"/>
          </ac:graphicFrameMkLst>
        </pc:graphicFrameChg>
        <pc:picChg chg="mod">
          <ac:chgData name="ZUÑIGA LOPEZ, Edisson Giovanni" userId="f8c18796-04ac-4475-ba92-519032a2dc99" providerId="ADAL" clId="{61D9BA42-3E55-49F4-90B9-7069F6B1F442}" dt="2025-02-28T21:38:59.992" v="2331" actId="1036"/>
          <ac:picMkLst>
            <pc:docMk/>
            <pc:sldMk cId="3796323853" sldId="3044"/>
            <ac:picMk id="9" creationId="{B7CAD631-3E34-1D97-96C3-1973F90217A7}"/>
          </ac:picMkLst>
        </pc:picChg>
        <pc:picChg chg="del">
          <ac:chgData name="ZUÑIGA LOPEZ, Edisson Giovanni" userId="f8c18796-04ac-4475-ba92-519032a2dc99" providerId="ADAL" clId="{61D9BA42-3E55-49F4-90B9-7069F6B1F442}" dt="2025-02-28T15:41:38.711" v="1784" actId="478"/>
          <ac:picMkLst>
            <pc:docMk/>
            <pc:sldMk cId="3796323853" sldId="3044"/>
            <ac:picMk id="23" creationId="{A5946DE6-D2A6-CAD4-2DE2-C173EFF92948}"/>
          </ac:picMkLst>
        </pc:picChg>
        <pc:picChg chg="mod">
          <ac:chgData name="ZUÑIGA LOPEZ, Edisson Giovanni" userId="f8c18796-04ac-4475-ba92-519032a2dc99" providerId="ADAL" clId="{61D9BA42-3E55-49F4-90B9-7069F6B1F442}" dt="2025-02-28T15:43:34.048" v="1828" actId="1037"/>
          <ac:picMkLst>
            <pc:docMk/>
            <pc:sldMk cId="3796323853" sldId="3044"/>
            <ac:picMk id="24" creationId="{F552A641-371A-257E-82BC-9007EFD16E9C}"/>
          </ac:picMkLst>
        </pc:picChg>
        <pc:picChg chg="add mod">
          <ac:chgData name="ZUÑIGA LOPEZ, Edisson Giovanni" userId="f8c18796-04ac-4475-ba92-519032a2dc99" providerId="ADAL" clId="{61D9BA42-3E55-49F4-90B9-7069F6B1F442}" dt="2025-02-28T15:47:02.695" v="1899" actId="166"/>
          <ac:picMkLst>
            <pc:docMk/>
            <pc:sldMk cId="3796323853" sldId="3044"/>
            <ac:picMk id="1026" creationId="{43DCC658-71E4-0F29-F962-11831AF20E18}"/>
          </ac:picMkLst>
        </pc:picChg>
        <pc:picChg chg="mod">
          <ac:chgData name="ZUÑIGA LOPEZ, Edisson Giovanni" userId="f8c18796-04ac-4475-ba92-519032a2dc99" providerId="ADAL" clId="{61D9BA42-3E55-49F4-90B9-7069F6B1F442}" dt="2025-02-28T21:39:04.073" v="2334" actId="1035"/>
          <ac:picMkLst>
            <pc:docMk/>
            <pc:sldMk cId="3796323853" sldId="3044"/>
            <ac:picMk id="1034" creationId="{7681546F-2B31-1819-C70C-F5C36A69EB78}"/>
          </ac:picMkLst>
        </pc:picChg>
        <pc:picChg chg="add mod">
          <ac:chgData name="ZUÑIGA LOPEZ, Edisson Giovanni" userId="f8c18796-04ac-4475-ba92-519032a2dc99" providerId="ADAL" clId="{61D9BA42-3E55-49F4-90B9-7069F6B1F442}" dt="2025-02-28T21:38:39.381" v="2274" actId="1036"/>
          <ac:picMkLst>
            <pc:docMk/>
            <pc:sldMk cId="3796323853" sldId="3044"/>
            <ac:picMk id="1038" creationId="{B94B5FA8-A04E-3F93-6B2D-5C7EFF59925D}"/>
          </ac:picMkLst>
        </pc:picChg>
        <pc:picChg chg="add mod">
          <ac:chgData name="ZUÑIGA LOPEZ, Edisson Giovanni" userId="f8c18796-04ac-4475-ba92-519032a2dc99" providerId="ADAL" clId="{61D9BA42-3E55-49F4-90B9-7069F6B1F442}" dt="2025-02-28T21:38:39.381" v="2274" actId="1036"/>
          <ac:picMkLst>
            <pc:docMk/>
            <pc:sldMk cId="3796323853" sldId="3044"/>
            <ac:picMk id="1044" creationId="{626F92AB-1297-2D9B-7B09-2C97BE9F38D7}"/>
          </ac:picMkLst>
        </pc:picChg>
        <pc:picChg chg="mod">
          <ac:chgData name="ZUÑIGA LOPEZ, Edisson Giovanni" userId="f8c18796-04ac-4475-ba92-519032a2dc99" providerId="ADAL" clId="{61D9BA42-3E55-49F4-90B9-7069F6B1F442}" dt="2025-02-28T21:38:39.381" v="2274" actId="1036"/>
          <ac:picMkLst>
            <pc:docMk/>
            <pc:sldMk cId="3796323853" sldId="3044"/>
            <ac:picMk id="1046" creationId="{732F7D4A-F7B7-C66D-2064-C61B6BA8509D}"/>
          </ac:picMkLst>
        </pc:picChg>
        <pc:picChg chg="mod">
          <ac:chgData name="ZUÑIGA LOPEZ, Edisson Giovanni" userId="f8c18796-04ac-4475-ba92-519032a2dc99" providerId="ADAL" clId="{61D9BA42-3E55-49F4-90B9-7069F6B1F442}" dt="2025-02-28T21:38:39.381" v="2274" actId="1036"/>
          <ac:picMkLst>
            <pc:docMk/>
            <pc:sldMk cId="3796323853" sldId="3044"/>
            <ac:picMk id="1052" creationId="{AB7D8221-2AAE-F569-4585-020F8505B1EA}"/>
          </ac:picMkLst>
        </pc:picChg>
        <pc:picChg chg="mod">
          <ac:chgData name="ZUÑIGA LOPEZ, Edisson Giovanni" userId="f8c18796-04ac-4475-ba92-519032a2dc99" providerId="ADAL" clId="{61D9BA42-3E55-49F4-90B9-7069F6B1F442}" dt="2025-02-28T21:38:39.381" v="2274" actId="1036"/>
          <ac:picMkLst>
            <pc:docMk/>
            <pc:sldMk cId="3796323853" sldId="3044"/>
            <ac:picMk id="1053" creationId="{88C06A43-7E7E-3E4C-BC8B-C28443FEAD32}"/>
          </ac:picMkLst>
        </pc:picChg>
        <pc:picChg chg="add mod">
          <ac:chgData name="ZUÑIGA LOPEZ, Edisson Giovanni" userId="f8c18796-04ac-4475-ba92-519032a2dc99" providerId="ADAL" clId="{61D9BA42-3E55-49F4-90B9-7069F6B1F442}" dt="2025-02-28T15:48:46.082" v="1945" actId="1076"/>
          <ac:picMkLst>
            <pc:docMk/>
            <pc:sldMk cId="3796323853" sldId="3044"/>
            <ac:picMk id="1054" creationId="{99F72F5C-858A-A169-7A11-8722DC69086C}"/>
          </ac:picMkLst>
        </pc:picChg>
        <pc:picChg chg="del">
          <ac:chgData name="ZUÑIGA LOPEZ, Edisson Giovanni" userId="f8c18796-04ac-4475-ba92-519032a2dc99" providerId="ADAL" clId="{61D9BA42-3E55-49F4-90B9-7069F6B1F442}" dt="2025-02-28T15:41:37.034" v="1782" actId="478"/>
          <ac:picMkLst>
            <pc:docMk/>
            <pc:sldMk cId="3796323853" sldId="3044"/>
            <ac:picMk id="1070" creationId="{C446A113-5AA4-6B5E-4302-15865EA7F72A}"/>
          </ac:picMkLst>
        </pc:picChg>
        <pc:cxnChg chg="mod">
          <ac:chgData name="ZUÑIGA LOPEZ, Edisson Giovanni" userId="f8c18796-04ac-4475-ba92-519032a2dc99" providerId="ADAL" clId="{61D9BA42-3E55-49F4-90B9-7069F6B1F442}" dt="2025-02-28T21:39:04.073" v="2334" actId="1035"/>
          <ac:cxnSpMkLst>
            <pc:docMk/>
            <pc:sldMk cId="3796323853" sldId="3044"/>
            <ac:cxnSpMk id="28" creationId="{261085EC-F4C6-7F83-38D7-494D016B37C2}"/>
          </ac:cxnSpMkLst>
        </pc:cxnChg>
        <pc:cxnChg chg="mod">
          <ac:chgData name="ZUÑIGA LOPEZ, Edisson Giovanni" userId="f8c18796-04ac-4475-ba92-519032a2dc99" providerId="ADAL" clId="{61D9BA42-3E55-49F4-90B9-7069F6B1F442}" dt="2025-02-28T15:44:06.875" v="1843" actId="1036"/>
          <ac:cxnSpMkLst>
            <pc:docMk/>
            <pc:sldMk cId="3796323853" sldId="3044"/>
            <ac:cxnSpMk id="29" creationId="{2841056B-B473-D53C-D5E8-2515CB377A34}"/>
          </ac:cxnSpMkLst>
        </pc:cxnChg>
        <pc:cxnChg chg="mod">
          <ac:chgData name="ZUÑIGA LOPEZ, Edisson Giovanni" userId="f8c18796-04ac-4475-ba92-519032a2dc99" providerId="ADAL" clId="{61D9BA42-3E55-49F4-90B9-7069F6B1F442}" dt="2025-02-28T15:43:13.233" v="1802" actId="1076"/>
          <ac:cxnSpMkLst>
            <pc:docMk/>
            <pc:sldMk cId="3796323853" sldId="3044"/>
            <ac:cxnSpMk id="1029" creationId="{47456F06-E126-98E3-7364-6DA1F2BFD1F0}"/>
          </ac:cxnSpMkLst>
        </pc:cxnChg>
        <pc:cxnChg chg="add mod">
          <ac:chgData name="ZUÑIGA LOPEZ, Edisson Giovanni" userId="f8c18796-04ac-4475-ba92-519032a2dc99" providerId="ADAL" clId="{61D9BA42-3E55-49F4-90B9-7069F6B1F442}" dt="2025-02-28T15:44:20.471" v="1846" actId="14100"/>
          <ac:cxnSpMkLst>
            <pc:docMk/>
            <pc:sldMk cId="3796323853" sldId="3044"/>
            <ac:cxnSpMk id="1031" creationId="{E7DDB3A6-9526-D129-D054-1192DB3EBB11}"/>
          </ac:cxnSpMkLst>
        </pc:cxnChg>
        <pc:cxnChg chg="add mod">
          <ac:chgData name="ZUÑIGA LOPEZ, Edisson Giovanni" userId="f8c18796-04ac-4475-ba92-519032a2dc99" providerId="ADAL" clId="{61D9BA42-3E55-49F4-90B9-7069F6B1F442}" dt="2025-02-28T16:04:07.289" v="1965" actId="1037"/>
          <ac:cxnSpMkLst>
            <pc:docMk/>
            <pc:sldMk cId="3796323853" sldId="3044"/>
            <ac:cxnSpMk id="1037" creationId="{E462570D-C820-3850-FC56-47A6001A7072}"/>
          </ac:cxnSpMkLst>
        </pc:cxnChg>
        <pc:cxnChg chg="add mod">
          <ac:chgData name="ZUÑIGA LOPEZ, Edisson Giovanni" userId="f8c18796-04ac-4475-ba92-519032a2dc99" providerId="ADAL" clId="{61D9BA42-3E55-49F4-90B9-7069F6B1F442}" dt="2025-02-28T22:20:28.049" v="2340" actId="14100"/>
          <ac:cxnSpMkLst>
            <pc:docMk/>
            <pc:sldMk cId="3796323853" sldId="3044"/>
            <ac:cxnSpMk id="1040" creationId="{D87757C7-70C0-5C8C-40A1-E5E11B8426EB}"/>
          </ac:cxnSpMkLst>
        </pc:cxnChg>
        <pc:cxnChg chg="add mod">
          <ac:chgData name="ZUÑIGA LOPEZ, Edisson Giovanni" userId="f8c18796-04ac-4475-ba92-519032a2dc99" providerId="ADAL" clId="{61D9BA42-3E55-49F4-90B9-7069F6B1F442}" dt="2025-02-28T15:48:46.082" v="1945" actId="1076"/>
          <ac:cxnSpMkLst>
            <pc:docMk/>
            <pc:sldMk cId="3796323853" sldId="3044"/>
            <ac:cxnSpMk id="1061" creationId="{8BE31DEC-906D-F5A2-E2BB-0933F8901E9E}"/>
          </ac:cxnSpMkLst>
        </pc:cxnChg>
        <pc:cxnChg chg="add mod">
          <ac:chgData name="ZUÑIGA LOPEZ, Edisson Giovanni" userId="f8c18796-04ac-4475-ba92-519032a2dc99" providerId="ADAL" clId="{61D9BA42-3E55-49F4-90B9-7069F6B1F442}" dt="2025-02-28T21:33:13.209" v="2228" actId="1076"/>
          <ac:cxnSpMkLst>
            <pc:docMk/>
            <pc:sldMk cId="3796323853" sldId="3044"/>
            <ac:cxnSpMk id="1071" creationId="{5CF7B385-B64A-7B15-A65F-9B0CFE99AF36}"/>
          </ac:cxnSpMkLst>
        </pc:cxnChg>
        <pc:cxnChg chg="del mod">
          <ac:chgData name="ZUÑIGA LOPEZ, Edisson Giovanni" userId="f8c18796-04ac-4475-ba92-519032a2dc99" providerId="ADAL" clId="{61D9BA42-3E55-49F4-90B9-7069F6B1F442}" dt="2025-02-28T15:41:38.161" v="1783" actId="478"/>
          <ac:cxnSpMkLst>
            <pc:docMk/>
            <pc:sldMk cId="3796323853" sldId="3044"/>
            <ac:cxnSpMk id="1077" creationId="{DD431D03-8E0D-9FD5-415B-615C130BCEB5}"/>
          </ac:cxnSpMkLst>
        </pc:cxnChg>
      </pc:sldChg>
      <pc:sldChg chg="add">
        <pc:chgData name="ZUÑIGA LOPEZ, Edisson Giovanni" userId="f8c18796-04ac-4475-ba92-519032a2dc99" providerId="ADAL" clId="{61D9BA42-3E55-49F4-90B9-7069F6B1F442}" dt="2025-03-18T21:07:30.680" v="2380" actId="2890"/>
        <pc:sldMkLst>
          <pc:docMk/>
          <pc:sldMk cId="1509563819" sldId="3045"/>
        </pc:sldMkLst>
      </pc:sldChg>
      <pc:sldChg chg="addSp delSp modSp new mod">
        <pc:chgData name="ZUÑIGA LOPEZ, Edisson Giovanni" userId="f8c18796-04ac-4475-ba92-519032a2dc99" providerId="ADAL" clId="{61D9BA42-3E55-49F4-90B9-7069F6B1F442}" dt="2025-03-19T13:51:27.511" v="2555" actId="1076"/>
        <pc:sldMkLst>
          <pc:docMk/>
          <pc:sldMk cId="2679673576" sldId="3046"/>
        </pc:sldMkLst>
        <pc:spChg chg="del">
          <ac:chgData name="ZUÑIGA LOPEZ, Edisson Giovanni" userId="f8c18796-04ac-4475-ba92-519032a2dc99" providerId="ADAL" clId="{61D9BA42-3E55-49F4-90B9-7069F6B1F442}" dt="2025-03-19T13:36:08.755" v="2410" actId="478"/>
          <ac:spMkLst>
            <pc:docMk/>
            <pc:sldMk cId="2679673576" sldId="3046"/>
            <ac:spMk id="2" creationId="{61597144-7ECF-5F68-9C2D-A818F9581E3D}"/>
          </ac:spMkLst>
        </pc:spChg>
        <pc:spChg chg="del">
          <ac:chgData name="ZUÑIGA LOPEZ, Edisson Giovanni" userId="f8c18796-04ac-4475-ba92-519032a2dc99" providerId="ADAL" clId="{61D9BA42-3E55-49F4-90B9-7069F6B1F442}" dt="2025-03-19T13:36:08.755" v="2410" actId="478"/>
          <ac:spMkLst>
            <pc:docMk/>
            <pc:sldMk cId="2679673576" sldId="3046"/>
            <ac:spMk id="3" creationId="{88B993D8-53D4-98EC-6C2F-AE835DBCD4F0}"/>
          </ac:spMkLst>
        </pc:spChg>
        <pc:spChg chg="add mod">
          <ac:chgData name="ZUÑIGA LOPEZ, Edisson Giovanni" userId="f8c18796-04ac-4475-ba92-519032a2dc99" providerId="ADAL" clId="{61D9BA42-3E55-49F4-90B9-7069F6B1F442}" dt="2025-03-19T13:45:29.923" v="2482" actId="13926"/>
          <ac:spMkLst>
            <pc:docMk/>
            <pc:sldMk cId="2679673576" sldId="3046"/>
            <ac:spMk id="7" creationId="{27ECD021-A0CD-8E8E-5A22-47A56FA7D836}"/>
          </ac:spMkLst>
        </pc:spChg>
        <pc:spChg chg="add mod">
          <ac:chgData name="ZUÑIGA LOPEZ, Edisson Giovanni" userId="f8c18796-04ac-4475-ba92-519032a2dc99" providerId="ADAL" clId="{61D9BA42-3E55-49F4-90B9-7069F6B1F442}" dt="2025-03-19T13:47:27.206" v="2507" actId="14100"/>
          <ac:spMkLst>
            <pc:docMk/>
            <pc:sldMk cId="2679673576" sldId="3046"/>
            <ac:spMk id="9" creationId="{7F3BF4B3-42EC-C089-B320-F55578C29C43}"/>
          </ac:spMkLst>
        </pc:spChg>
        <pc:spChg chg="add mod">
          <ac:chgData name="ZUÑIGA LOPEZ, Edisson Giovanni" userId="f8c18796-04ac-4475-ba92-519032a2dc99" providerId="ADAL" clId="{61D9BA42-3E55-49F4-90B9-7069F6B1F442}" dt="2025-03-19T13:51:27.511" v="2555" actId="1076"/>
          <ac:spMkLst>
            <pc:docMk/>
            <pc:sldMk cId="2679673576" sldId="3046"/>
            <ac:spMk id="10" creationId="{687511CE-C646-BA3C-B42E-67EADE7DA55A}"/>
          </ac:spMkLst>
        </pc:spChg>
        <pc:graphicFrameChg chg="del">
          <ac:chgData name="ZUÑIGA LOPEZ, Edisson Giovanni" userId="f8c18796-04ac-4475-ba92-519032a2dc99" providerId="ADAL" clId="{61D9BA42-3E55-49F4-90B9-7069F6B1F442}" dt="2025-03-19T13:36:27.334" v="2412" actId="478"/>
          <ac:graphicFrameMkLst>
            <pc:docMk/>
            <pc:sldMk cId="2679673576" sldId="3046"/>
            <ac:graphicFrameMk id="4" creationId="{13773971-9622-86DD-E105-92217DB1741C}"/>
          </ac:graphicFrameMkLst>
        </pc:graphicFrameChg>
        <pc:graphicFrameChg chg="add del mod">
          <ac:chgData name="ZUÑIGA LOPEZ, Edisson Giovanni" userId="f8c18796-04ac-4475-ba92-519032a2dc99" providerId="ADAL" clId="{61D9BA42-3E55-49F4-90B9-7069F6B1F442}" dt="2025-03-19T13:36:28.746" v="2413" actId="478"/>
          <ac:graphicFrameMkLst>
            <pc:docMk/>
            <pc:sldMk cId="2679673576" sldId="3046"/>
            <ac:graphicFrameMk id="5" creationId="{19CA9C01-1426-5015-77B1-03DF19DEE1C5}"/>
          </ac:graphicFrameMkLst>
        </pc:graphicFrameChg>
        <pc:picChg chg="add mod">
          <ac:chgData name="ZUÑIGA LOPEZ, Edisson Giovanni" userId="f8c18796-04ac-4475-ba92-519032a2dc99" providerId="ADAL" clId="{61D9BA42-3E55-49F4-90B9-7069F6B1F442}" dt="2025-03-19T13:50:46.076" v="2553" actId="1076"/>
          <ac:picMkLst>
            <pc:docMk/>
            <pc:sldMk cId="2679673576" sldId="3046"/>
            <ac:picMk id="1026" creationId="{94C71F95-F14A-B9E3-AB23-264CBDE011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FC20-93B0-4B9C-BC79-6A075E411969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97B60-3377-4799-BC0A-F08F56EF24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4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97B60-3377-4799-BC0A-F08F56EF24A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08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97B60-3377-4799-BC0A-F08F56EF24A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58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97B60-3377-4799-BC0A-F08F56EF24A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248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63536-D9D1-2C14-2477-3DB43D9EA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169536-6442-C3DA-2BB3-6411BEA44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A628C-3535-19C3-EF6C-23A8F507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BEBC7-A918-A5A3-9948-7A2A2958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FD6B7-A7C7-45FA-E134-25AD45D7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76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A8462-B78D-A947-859C-A3A62DFE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0DEDC4-FBFC-9B76-745B-8A5B19CB5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1B3D1-C51B-CA08-3F99-F0122B29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77749-669C-DDA2-D59F-989FC5AE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6AC91-C44E-736E-A3C4-1A6B8D0A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825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AA865B-6FF7-E9B0-7AC1-6D7FA39C0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3D5CC-22A1-B6ED-CC8F-AD379385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B9AC7-DC97-8F57-3993-6ADA4DC1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DF6F2-3A85-CA7E-F5A0-6954A2A4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46E2A-FD62-085D-F7EE-DB171827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160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8B5C9-037E-4CAA-1296-75A96B0E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05B1F-DEF6-10B6-63B1-3FFDBA7C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27C7A-17C8-C0EF-12B9-F89234E4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52145-2648-05AD-2A52-11FE8980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AE92A-7BD4-4985-74CC-B6DBA9FF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256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EEB6E-8962-3118-C314-79A309CB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904456-E13E-7A33-DAB8-0E6D734D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A19D4-D914-43C9-2F74-DF76D4EE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BFB97-1B06-261F-E263-46AF194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B0F8F-FA6A-1FD4-3388-0B90E6A8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22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A13CE-3380-8374-9FE9-B055C0DB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ADF68-1A6B-2F0D-61A2-7821A57FF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9F5810-81AD-28BB-DB9E-4B10D0FB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B17723-5D47-6F10-A1C0-220CFE2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AE656D-6014-0821-0017-06940179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49756A-B5F1-8687-EF4E-450EEF89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9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458AA-6266-8B0F-FC59-0D39D7EC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0D9672-6C3C-CF24-B466-BC1F036A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448F56-7A52-DEEF-EEF0-3B42629D3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7A0D34-03CF-B2C3-3BEC-839918532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8D12FA-6F8B-C84D-3885-8A303A96E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279F2C-B5AA-D39B-E1EE-6D5E497E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489371-08C6-F831-2CC3-15F4DFB2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85AE58-DEC2-0148-93CF-A3630A72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2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1E4A4-7675-EBFA-1BC9-ACDA75FE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31A219-A923-B96D-B229-6E649C8C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7AEF0B-9531-71D9-9A2A-7873345E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770B28-EDC3-4B0A-E868-68732488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098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BEBEB6-F716-5A3D-4599-9DE258E8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08DC6B-9D4F-8939-453A-5F2B2EA8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C318AF-0249-5434-12C6-421D93E0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30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0B2B9-3041-A839-9649-8307EAF8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326D1-23E0-CBD9-AD23-E57FF0F2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CFCE9B-B5B1-C117-F565-5D22F6A4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1DF33B-14D9-778A-9812-46446A11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EDBD1E-75DC-59F5-ACF7-4BF697DA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02BD38-5548-FCCB-014A-8CBE80D4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65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4A559-F200-751E-393F-3D74780F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05AF26-5C77-2776-51F7-652706FB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95CA34-C618-C0F3-6FE1-0280CDC1C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BA81D2-460C-833F-022F-CF9C20B6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5F309B-13A4-8F66-8370-EB8D7CD1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A10CF-D3F3-E440-DD06-DC147D2A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869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C84E37-96E2-1D54-DA09-8ECE01D4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AD2CB6-FDB9-6393-D1AE-103C8B57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02621-29C7-61F6-CC7B-760FEF6F1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5D872-96F7-48B3-8BC5-6C5A321AA2CF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6BD32-5F92-4CAE-5FD0-97794E336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08E40-CD5B-7408-CBF2-D77830CDE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B42F5-F22D-4C58-9B40-2E25A898314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080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hyperlink" Target="https://azure.microsoft.com/" TargetMode="External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0.png"/><Relationship Id="rId27" Type="http://schemas.openxmlformats.org/officeDocument/2006/relationships/hyperlink" Target="https://github.com/adoptium/temurin17-binari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hyperlink" Target="https://github.com/adoptium/temurin17-binaries" TargetMode="External"/><Relationship Id="rId7" Type="http://schemas.openxmlformats.org/officeDocument/2006/relationships/hyperlink" Target="https://github.com/" TargetMode="External"/><Relationship Id="rId12" Type="http://schemas.openxmlformats.org/officeDocument/2006/relationships/image" Target="../media/image30.png"/><Relationship Id="rId2" Type="http://schemas.openxmlformats.org/officeDocument/2006/relationships/hyperlink" Target="https://github.com/giovanemere/sterling-msgraph-sdk-java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hyperlink" Target="https://maven.apache.org/" TargetMode="External"/><Relationship Id="rId15" Type="http://schemas.openxmlformats.org/officeDocument/2006/relationships/image" Target="../media/image32.png"/><Relationship Id="rId10" Type="http://schemas.openxmlformats.org/officeDocument/2006/relationships/hyperlink" Target="https://mvnrepository.com/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hyperlink" Target="https://jfrog.com/artifactory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23.png"/><Relationship Id="rId18" Type="http://schemas.openxmlformats.org/officeDocument/2006/relationships/image" Target="../media/image47.png"/><Relationship Id="rId26" Type="http://schemas.openxmlformats.org/officeDocument/2006/relationships/image" Target="../media/image55.svg"/><Relationship Id="rId3" Type="http://schemas.openxmlformats.org/officeDocument/2006/relationships/image" Target="../media/image34.png"/><Relationship Id="rId21" Type="http://schemas.openxmlformats.org/officeDocument/2006/relationships/image" Target="../media/image50.png"/><Relationship Id="rId34" Type="http://schemas.openxmlformats.org/officeDocument/2006/relationships/image" Target="../media/image63.sv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6.sv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2" Type="http://schemas.openxmlformats.org/officeDocument/2006/relationships/image" Target="../media/image33.png"/><Relationship Id="rId16" Type="http://schemas.openxmlformats.org/officeDocument/2006/relationships/image" Target="../media/image45.sv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24" Type="http://schemas.openxmlformats.org/officeDocument/2006/relationships/image" Target="../media/image53.svg"/><Relationship Id="rId32" Type="http://schemas.openxmlformats.org/officeDocument/2006/relationships/image" Target="../media/image61.sv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svg"/><Relationship Id="rId36" Type="http://schemas.openxmlformats.org/officeDocument/2006/relationships/image" Target="../media/image65.svg"/><Relationship Id="rId10" Type="http://schemas.openxmlformats.org/officeDocument/2006/relationships/image" Target="../media/image41.svg"/><Relationship Id="rId19" Type="http://schemas.openxmlformats.org/officeDocument/2006/relationships/image" Target="../media/image48.svg"/><Relationship Id="rId31" Type="http://schemas.openxmlformats.org/officeDocument/2006/relationships/image" Target="../media/image60.pn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24.svg"/><Relationship Id="rId22" Type="http://schemas.openxmlformats.org/officeDocument/2006/relationships/image" Target="../media/image51.svg"/><Relationship Id="rId27" Type="http://schemas.openxmlformats.org/officeDocument/2006/relationships/image" Target="../media/image56.png"/><Relationship Id="rId30" Type="http://schemas.openxmlformats.org/officeDocument/2006/relationships/image" Target="../media/image59.svg"/><Relationship Id="rId35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github.com/adoptium/temurin17-binaries" TargetMode="External"/><Relationship Id="rId18" Type="http://schemas.openxmlformats.org/officeDocument/2006/relationships/image" Target="../media/image68.jpe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67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3.svg"/><Relationship Id="rId5" Type="http://schemas.openxmlformats.org/officeDocument/2006/relationships/image" Target="../media/image8.svg"/><Relationship Id="rId1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github.com/adoptium/temurin17-binaries" TargetMode="External"/><Relationship Id="rId18" Type="http://schemas.openxmlformats.org/officeDocument/2006/relationships/image" Target="../media/image68.jpe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67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3.svg"/><Relationship Id="rId5" Type="http://schemas.openxmlformats.org/officeDocument/2006/relationships/image" Target="../media/image8.svg"/><Relationship Id="rId1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microsoft.com/office/2007/relationships/hdphoto" Target="../media/hdphoto1.wdp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17" Type="http://schemas.openxmlformats.org/officeDocument/2006/relationships/image" Target="../media/image19.pn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7.png"/><Relationship Id="rId5" Type="http://schemas.openxmlformats.org/officeDocument/2006/relationships/image" Target="../media/image66.png"/><Relationship Id="rId15" Type="http://schemas.openxmlformats.org/officeDocument/2006/relationships/image" Target="../media/image25.png"/><Relationship Id="rId10" Type="http://schemas.openxmlformats.org/officeDocument/2006/relationships/image" Target="../media/image13.sv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hyperlink" Target="https://github.com/adoptium/temurin17-binar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5.png"/><Relationship Id="rId1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hyperlink" Target="https://github.com/adoptium/temurin17-binaries" TargetMode="External"/><Relationship Id="rId17" Type="http://schemas.openxmlformats.org/officeDocument/2006/relationships/image" Target="../media/image68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7.png"/><Relationship Id="rId5" Type="http://schemas.openxmlformats.org/officeDocument/2006/relationships/image" Target="../media/image8.svg"/><Relationship Id="rId15" Type="http://schemas.openxmlformats.org/officeDocument/2006/relationships/image" Target="../media/image19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4F5C0-7C19-54CA-8DE3-A6C83E987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/>
              <a:t>Arquitectura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3C39D9-76E7-5544-C620-A7FEAD54D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err="1"/>
              <a:t>Sterling</a:t>
            </a:r>
            <a:r>
              <a:rPr lang="es-419"/>
              <a:t> y Exchange Microsoft </a:t>
            </a:r>
            <a:r>
              <a:rPr lang="es-419" err="1"/>
              <a:t>Graph</a:t>
            </a:r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520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D5BEC3E-B1F7-3209-584C-0D90D7D273B4}"/>
              </a:ext>
            </a:extLst>
          </p:cNvPr>
          <p:cNvSpPr/>
          <p:nvPr/>
        </p:nvSpPr>
        <p:spPr>
          <a:xfrm>
            <a:off x="203527" y="3267407"/>
            <a:ext cx="2560635" cy="871563"/>
          </a:xfrm>
          <a:prstGeom prst="rect">
            <a:avLst/>
          </a:prstGeom>
          <a:noFill/>
          <a:ln>
            <a:solidFill>
              <a:srgbClr val="E15A27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62" name="Rectángulo 1061">
            <a:extLst>
              <a:ext uri="{FF2B5EF4-FFF2-40B4-BE49-F238E27FC236}">
                <a16:creationId xmlns:a16="http://schemas.microsoft.com/office/drawing/2014/main" id="{747E6619-7E11-E812-32AB-326F88D2F7B9}"/>
              </a:ext>
            </a:extLst>
          </p:cNvPr>
          <p:cNvSpPr/>
          <p:nvPr/>
        </p:nvSpPr>
        <p:spPr>
          <a:xfrm>
            <a:off x="5824887" y="523785"/>
            <a:ext cx="6272475" cy="5890331"/>
          </a:xfrm>
          <a:prstGeom prst="rect">
            <a:avLst/>
          </a:prstGeom>
          <a:noFill/>
          <a:ln>
            <a:solidFill>
              <a:srgbClr val="E15A27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EE7154-A51B-910F-9F19-04E35D57846D}"/>
              </a:ext>
            </a:extLst>
          </p:cNvPr>
          <p:cNvSpPr txBox="1"/>
          <p:nvPr/>
        </p:nvSpPr>
        <p:spPr>
          <a:xfrm>
            <a:off x="3108738" y="2806610"/>
            <a:ext cx="697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r>
              <a:rPr lang="es-419" err="1"/>
              <a:t>Sterling</a:t>
            </a:r>
            <a:r>
              <a:rPr lang="es-419"/>
              <a:t> N1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803850-CA64-1AFD-A3E5-CC347E8016DD}"/>
              </a:ext>
            </a:extLst>
          </p:cNvPr>
          <p:cNvSpPr txBox="1"/>
          <p:nvPr/>
        </p:nvSpPr>
        <p:spPr>
          <a:xfrm>
            <a:off x="3058847" y="3602944"/>
            <a:ext cx="747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pPr algn="r"/>
            <a:r>
              <a:rPr lang="es-419" err="1"/>
              <a:t>Sterling</a:t>
            </a:r>
            <a:r>
              <a:rPr lang="es-419"/>
              <a:t> N2</a:t>
            </a:r>
          </a:p>
        </p:txBody>
      </p:sp>
      <p:pic>
        <p:nvPicPr>
          <p:cNvPr id="15" name="Imagen 14" descr="Imagen que contiene firmar, calle, dibujo, parada&#10;&#10;Descripción generada automáticamente">
            <a:extLst>
              <a:ext uri="{FF2B5EF4-FFF2-40B4-BE49-F238E27FC236}">
                <a16:creationId xmlns:a16="http://schemas.microsoft.com/office/drawing/2014/main" id="{F65D8148-C678-4CEC-8E3F-47F380A275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37" y="4819495"/>
            <a:ext cx="386135" cy="386135"/>
          </a:xfrm>
          <a:prstGeom prst="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57715BA3-A1C5-743D-4143-DD0C967F9490}"/>
              </a:ext>
            </a:extLst>
          </p:cNvPr>
          <p:cNvGrpSpPr/>
          <p:nvPr/>
        </p:nvGrpSpPr>
        <p:grpSpPr>
          <a:xfrm>
            <a:off x="9592050" y="3547247"/>
            <a:ext cx="246019" cy="244584"/>
            <a:chOff x="7969294" y="4122456"/>
            <a:chExt cx="246019" cy="244584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33ABAF7-5025-7116-855F-0F134A266558}"/>
                </a:ext>
              </a:extLst>
            </p:cNvPr>
            <p:cNvSpPr/>
            <p:nvPr/>
          </p:nvSpPr>
          <p:spPr>
            <a:xfrm>
              <a:off x="7969294" y="4122456"/>
              <a:ext cx="246019" cy="2445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E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34EEE0AB-E828-3BE5-E87F-F0A2FF57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4371" y="4166816"/>
              <a:ext cx="155864" cy="155864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6E87699-7066-9434-E070-F0BC95C58641}"/>
              </a:ext>
            </a:extLst>
          </p:cNvPr>
          <p:cNvGrpSpPr/>
          <p:nvPr/>
        </p:nvGrpSpPr>
        <p:grpSpPr>
          <a:xfrm>
            <a:off x="9814047" y="3473679"/>
            <a:ext cx="246019" cy="244584"/>
            <a:chOff x="7969294" y="4122456"/>
            <a:chExt cx="246019" cy="244584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A2003033-4096-E09E-8F93-D6E8DDE3818F}"/>
                </a:ext>
              </a:extLst>
            </p:cNvPr>
            <p:cNvSpPr/>
            <p:nvPr/>
          </p:nvSpPr>
          <p:spPr>
            <a:xfrm>
              <a:off x="7969294" y="4122456"/>
              <a:ext cx="246019" cy="2445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E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CF1DA72B-F870-1708-3490-5F96AABD9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4371" y="4166816"/>
              <a:ext cx="155864" cy="155864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659E1C0-1461-6FA4-FB85-2F28D3B3B93E}"/>
              </a:ext>
            </a:extLst>
          </p:cNvPr>
          <p:cNvGrpSpPr/>
          <p:nvPr/>
        </p:nvGrpSpPr>
        <p:grpSpPr>
          <a:xfrm>
            <a:off x="9736114" y="3689122"/>
            <a:ext cx="246019" cy="244584"/>
            <a:chOff x="7969294" y="4122456"/>
            <a:chExt cx="246019" cy="244584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DA96459B-B84D-3084-5F96-580AE2BEEDBF}"/>
                </a:ext>
              </a:extLst>
            </p:cNvPr>
            <p:cNvSpPr/>
            <p:nvPr/>
          </p:nvSpPr>
          <p:spPr>
            <a:xfrm>
              <a:off x="7969294" y="4122456"/>
              <a:ext cx="246019" cy="2445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E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F7E1323D-F918-0067-4AE8-52E9F204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4371" y="4166816"/>
              <a:ext cx="155864" cy="155864"/>
            </a:xfrm>
            <a:prstGeom prst="rect">
              <a:avLst/>
            </a:prstGeom>
          </p:spPr>
        </p:pic>
      </p:grp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B8DD4DF-3F8B-785C-BACC-9BAEACD0EBF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942691" y="3669539"/>
            <a:ext cx="649359" cy="10621"/>
          </a:xfrm>
          <a:prstGeom prst="straightConnector1">
            <a:avLst/>
          </a:prstGeom>
          <a:ln w="28575">
            <a:solidFill>
              <a:srgbClr val="5E5D5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CE088D5F-9E58-2880-F2AD-AD78B11003F0}"/>
              </a:ext>
            </a:extLst>
          </p:cNvPr>
          <p:cNvSpPr/>
          <p:nvPr/>
        </p:nvSpPr>
        <p:spPr>
          <a:xfrm>
            <a:off x="8421804" y="3404605"/>
            <a:ext cx="199000" cy="199000"/>
          </a:xfrm>
          <a:prstGeom prst="ellipse">
            <a:avLst/>
          </a:prstGeom>
          <a:solidFill>
            <a:srgbClr val="E90D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4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18BC5AC-472E-4CBB-445D-A909E5800E7D}"/>
              </a:ext>
            </a:extLst>
          </p:cNvPr>
          <p:cNvSpPr/>
          <p:nvPr/>
        </p:nvSpPr>
        <p:spPr>
          <a:xfrm>
            <a:off x="8530809" y="3875783"/>
            <a:ext cx="4901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4AA4E77-2F30-565E-18DA-CC87599F6C6C}"/>
              </a:ext>
            </a:extLst>
          </p:cNvPr>
          <p:cNvSpPr/>
          <p:nvPr/>
        </p:nvSpPr>
        <p:spPr>
          <a:xfrm>
            <a:off x="5498288" y="4888176"/>
            <a:ext cx="49018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9ED9EBA0-9FD8-4DEE-BDC3-A76DB8500514}"/>
              </a:ext>
            </a:extLst>
          </p:cNvPr>
          <p:cNvCxnSpPr>
            <a:cxnSpLocks/>
            <a:stCxn id="52" idx="2"/>
            <a:endCxn id="53" idx="3"/>
          </p:cNvCxnSpPr>
          <p:nvPr/>
        </p:nvCxnSpPr>
        <p:spPr>
          <a:xfrm rot="5400000">
            <a:off x="6574319" y="2970373"/>
            <a:ext cx="1201769" cy="3093162"/>
          </a:xfrm>
          <a:prstGeom prst="bentConnector2">
            <a:avLst/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E7CCAA8-E185-289F-2456-0C0CD58C2F28}"/>
              </a:ext>
            </a:extLst>
          </p:cNvPr>
          <p:cNvSpPr/>
          <p:nvPr/>
        </p:nvSpPr>
        <p:spPr>
          <a:xfrm>
            <a:off x="8697275" y="3870351"/>
            <a:ext cx="4901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0288095-78D9-8FE7-2A15-B7D5EA4DB70C}"/>
              </a:ext>
            </a:extLst>
          </p:cNvPr>
          <p:cNvSpPr/>
          <p:nvPr/>
        </p:nvSpPr>
        <p:spPr>
          <a:xfrm>
            <a:off x="5579604" y="5094979"/>
            <a:ext cx="49018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8588F18-0D12-2B60-DBB0-F5CF4F84DD1F}"/>
              </a:ext>
            </a:extLst>
          </p:cNvPr>
          <p:cNvSpPr/>
          <p:nvPr/>
        </p:nvSpPr>
        <p:spPr>
          <a:xfrm>
            <a:off x="8828742" y="3871036"/>
            <a:ext cx="4901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9BD2995-FF62-2C24-606D-EEDEF5733CC6}"/>
              </a:ext>
            </a:extLst>
          </p:cNvPr>
          <p:cNvSpPr/>
          <p:nvPr/>
        </p:nvSpPr>
        <p:spPr>
          <a:xfrm>
            <a:off x="5367044" y="5569661"/>
            <a:ext cx="4901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B3857CD3-8041-C5A7-B0AB-D7EE3F5FAF16}"/>
              </a:ext>
            </a:extLst>
          </p:cNvPr>
          <p:cNvCxnSpPr>
            <a:cxnSpLocks/>
            <a:stCxn id="60" idx="1"/>
            <a:endCxn id="58" idx="2"/>
          </p:cNvCxnSpPr>
          <p:nvPr/>
        </p:nvCxnSpPr>
        <p:spPr>
          <a:xfrm rot="10800000">
            <a:off x="5391553" y="5615381"/>
            <a:ext cx="2245616" cy="255093"/>
          </a:xfrm>
          <a:prstGeom prst="bentConnector2">
            <a:avLst/>
          </a:prstGeom>
          <a:ln w="28575">
            <a:solidFill>
              <a:srgbClr val="5E5D5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024F556-5AEB-94FC-6E53-87BE98242DFA}"/>
              </a:ext>
            </a:extLst>
          </p:cNvPr>
          <p:cNvSpPr/>
          <p:nvPr/>
        </p:nvSpPr>
        <p:spPr>
          <a:xfrm>
            <a:off x="7637169" y="5847613"/>
            <a:ext cx="4901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9839412A-2571-C369-9855-D578629A671A}"/>
              </a:ext>
            </a:extLst>
          </p:cNvPr>
          <p:cNvCxnSpPr>
            <a:cxnSpLocks/>
            <a:stCxn id="1086" idx="0"/>
            <a:endCxn id="57" idx="2"/>
          </p:cNvCxnSpPr>
          <p:nvPr/>
        </p:nvCxnSpPr>
        <p:spPr>
          <a:xfrm rot="16200000" flipV="1">
            <a:off x="8027555" y="4742451"/>
            <a:ext cx="1929912" cy="278519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recto de flecha 1026">
            <a:extLst>
              <a:ext uri="{FF2B5EF4-FFF2-40B4-BE49-F238E27FC236}">
                <a16:creationId xmlns:a16="http://schemas.microsoft.com/office/drawing/2014/main" id="{37A001D8-D7A7-8CCC-D1AA-584EEE8391AE}"/>
              </a:ext>
            </a:extLst>
          </p:cNvPr>
          <p:cNvCxnSpPr>
            <a:cxnSpLocks/>
            <a:stCxn id="1081" idx="5"/>
            <a:endCxn id="1087" idx="2"/>
          </p:cNvCxnSpPr>
          <p:nvPr/>
        </p:nvCxnSpPr>
        <p:spPr>
          <a:xfrm>
            <a:off x="7969976" y="5893159"/>
            <a:ext cx="1071340" cy="4569"/>
          </a:xfrm>
          <a:prstGeom prst="straightConnector1">
            <a:avLst/>
          </a:prstGeom>
          <a:ln w="28575">
            <a:solidFill>
              <a:srgbClr val="5E5D5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ector: angular 1042">
            <a:extLst>
              <a:ext uri="{FF2B5EF4-FFF2-40B4-BE49-F238E27FC236}">
                <a16:creationId xmlns:a16="http://schemas.microsoft.com/office/drawing/2014/main" id="{F245A898-59FE-EEF2-AD90-74643642A090}"/>
              </a:ext>
            </a:extLst>
          </p:cNvPr>
          <p:cNvCxnSpPr>
            <a:cxnSpLocks/>
            <a:stCxn id="9" idx="3"/>
            <a:endCxn id="1090" idx="1"/>
          </p:cNvCxnSpPr>
          <p:nvPr/>
        </p:nvCxnSpPr>
        <p:spPr>
          <a:xfrm>
            <a:off x="6401446" y="3670873"/>
            <a:ext cx="845483" cy="243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ángulo 1046">
            <a:extLst>
              <a:ext uri="{FF2B5EF4-FFF2-40B4-BE49-F238E27FC236}">
                <a16:creationId xmlns:a16="http://schemas.microsoft.com/office/drawing/2014/main" id="{2DC651D8-728D-B756-5D03-4ED0F31F10D5}"/>
              </a:ext>
            </a:extLst>
          </p:cNvPr>
          <p:cNvSpPr/>
          <p:nvPr/>
        </p:nvSpPr>
        <p:spPr>
          <a:xfrm>
            <a:off x="5354559" y="4829019"/>
            <a:ext cx="49018" cy="45719"/>
          </a:xfrm>
          <a:prstGeom prst="rect">
            <a:avLst/>
          </a:prstGeom>
          <a:solidFill>
            <a:srgbClr val="5E5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51" name="Elipse 1050">
            <a:extLst>
              <a:ext uri="{FF2B5EF4-FFF2-40B4-BE49-F238E27FC236}">
                <a16:creationId xmlns:a16="http://schemas.microsoft.com/office/drawing/2014/main" id="{F0CC06DA-784C-4816-9EA7-7685B6C256E2}"/>
              </a:ext>
            </a:extLst>
          </p:cNvPr>
          <p:cNvSpPr/>
          <p:nvPr/>
        </p:nvSpPr>
        <p:spPr>
          <a:xfrm>
            <a:off x="3683691" y="2962513"/>
            <a:ext cx="199000" cy="199000"/>
          </a:xfrm>
          <a:prstGeom prst="ellipse">
            <a:avLst/>
          </a:prstGeom>
          <a:solidFill>
            <a:srgbClr val="E90D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1</a:t>
            </a:r>
          </a:p>
        </p:txBody>
      </p:sp>
      <p:sp>
        <p:nvSpPr>
          <p:cNvPr id="1064" name="Elipse 1063">
            <a:extLst>
              <a:ext uri="{FF2B5EF4-FFF2-40B4-BE49-F238E27FC236}">
                <a16:creationId xmlns:a16="http://schemas.microsoft.com/office/drawing/2014/main" id="{66BA74BA-F527-E7A8-47B1-E1B85F0D8B19}"/>
              </a:ext>
            </a:extLst>
          </p:cNvPr>
          <p:cNvSpPr/>
          <p:nvPr/>
        </p:nvSpPr>
        <p:spPr>
          <a:xfrm>
            <a:off x="5009198" y="3252399"/>
            <a:ext cx="199000" cy="199000"/>
          </a:xfrm>
          <a:prstGeom prst="ellipse">
            <a:avLst/>
          </a:prstGeom>
          <a:solidFill>
            <a:srgbClr val="E90D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2</a:t>
            </a:r>
          </a:p>
        </p:txBody>
      </p:sp>
      <p:sp>
        <p:nvSpPr>
          <p:cNvPr id="1065" name="Elipse 1064">
            <a:extLst>
              <a:ext uri="{FF2B5EF4-FFF2-40B4-BE49-F238E27FC236}">
                <a16:creationId xmlns:a16="http://schemas.microsoft.com/office/drawing/2014/main" id="{B672C688-8558-0394-59BA-59AAF3D9874B}"/>
              </a:ext>
            </a:extLst>
          </p:cNvPr>
          <p:cNvSpPr/>
          <p:nvPr/>
        </p:nvSpPr>
        <p:spPr>
          <a:xfrm>
            <a:off x="6965634" y="3434831"/>
            <a:ext cx="199000" cy="199000"/>
          </a:xfrm>
          <a:prstGeom prst="ellipse">
            <a:avLst/>
          </a:prstGeom>
          <a:solidFill>
            <a:srgbClr val="E90D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3</a:t>
            </a:r>
          </a:p>
        </p:txBody>
      </p:sp>
      <p:sp>
        <p:nvSpPr>
          <p:cNvPr id="1066" name="Elipse 1065">
            <a:extLst>
              <a:ext uri="{FF2B5EF4-FFF2-40B4-BE49-F238E27FC236}">
                <a16:creationId xmlns:a16="http://schemas.microsoft.com/office/drawing/2014/main" id="{EE33DE8E-9843-6461-1F01-38E1EEA779D5}"/>
              </a:ext>
            </a:extLst>
          </p:cNvPr>
          <p:cNvSpPr/>
          <p:nvPr/>
        </p:nvSpPr>
        <p:spPr>
          <a:xfrm>
            <a:off x="9316090" y="3770890"/>
            <a:ext cx="199000" cy="199000"/>
          </a:xfrm>
          <a:prstGeom prst="ellipse">
            <a:avLst/>
          </a:prstGeom>
          <a:solidFill>
            <a:srgbClr val="E90D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5</a:t>
            </a:r>
          </a:p>
        </p:txBody>
      </p:sp>
      <p:sp>
        <p:nvSpPr>
          <p:cNvPr id="1067" name="Elipse 1066">
            <a:extLst>
              <a:ext uri="{FF2B5EF4-FFF2-40B4-BE49-F238E27FC236}">
                <a16:creationId xmlns:a16="http://schemas.microsoft.com/office/drawing/2014/main" id="{D2195749-09B8-1E51-4353-8D014FEAF6D0}"/>
              </a:ext>
            </a:extLst>
          </p:cNvPr>
          <p:cNvSpPr/>
          <p:nvPr/>
        </p:nvSpPr>
        <p:spPr>
          <a:xfrm>
            <a:off x="7957899" y="4995479"/>
            <a:ext cx="199000" cy="199000"/>
          </a:xfrm>
          <a:prstGeom prst="ellipse">
            <a:avLst/>
          </a:prstGeom>
          <a:solidFill>
            <a:srgbClr val="E90D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6</a:t>
            </a:r>
          </a:p>
        </p:txBody>
      </p:sp>
      <p:sp>
        <p:nvSpPr>
          <p:cNvPr id="1068" name="Elipse 1067">
            <a:extLst>
              <a:ext uri="{FF2B5EF4-FFF2-40B4-BE49-F238E27FC236}">
                <a16:creationId xmlns:a16="http://schemas.microsoft.com/office/drawing/2014/main" id="{16C02396-3B7C-8527-B011-75095FC9CB9E}"/>
              </a:ext>
            </a:extLst>
          </p:cNvPr>
          <p:cNvSpPr/>
          <p:nvPr/>
        </p:nvSpPr>
        <p:spPr>
          <a:xfrm>
            <a:off x="7350884" y="5622428"/>
            <a:ext cx="199000" cy="199000"/>
          </a:xfrm>
          <a:prstGeom prst="ellipse">
            <a:avLst/>
          </a:prstGeom>
          <a:solidFill>
            <a:srgbClr val="E90D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8</a:t>
            </a:r>
          </a:p>
        </p:txBody>
      </p:sp>
      <p:sp>
        <p:nvSpPr>
          <p:cNvPr id="1070" name="Elipse 1069">
            <a:extLst>
              <a:ext uri="{FF2B5EF4-FFF2-40B4-BE49-F238E27FC236}">
                <a16:creationId xmlns:a16="http://schemas.microsoft.com/office/drawing/2014/main" id="{23CF8D3B-D999-D212-111F-FBE492ABF884}"/>
              </a:ext>
            </a:extLst>
          </p:cNvPr>
          <p:cNvSpPr/>
          <p:nvPr/>
        </p:nvSpPr>
        <p:spPr>
          <a:xfrm>
            <a:off x="8244809" y="5983700"/>
            <a:ext cx="199000" cy="199000"/>
          </a:xfrm>
          <a:prstGeom prst="ellipse">
            <a:avLst/>
          </a:prstGeom>
          <a:solidFill>
            <a:srgbClr val="E90D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7</a:t>
            </a:r>
          </a:p>
        </p:txBody>
      </p:sp>
      <p:pic>
        <p:nvPicPr>
          <p:cNvPr id="1072" name="Picture 16" descr="Firewall icon">
            <a:extLst>
              <a:ext uri="{FF2B5EF4-FFF2-40B4-BE49-F238E27FC236}">
                <a16:creationId xmlns:a16="http://schemas.microsoft.com/office/drawing/2014/main" id="{35B78FE3-9BD1-B616-0683-EA0551FD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35" y="3520230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Rectángulo 1073">
            <a:extLst>
              <a:ext uri="{FF2B5EF4-FFF2-40B4-BE49-F238E27FC236}">
                <a16:creationId xmlns:a16="http://schemas.microsoft.com/office/drawing/2014/main" id="{85A53BEB-97B1-8C02-E43B-B4D0B0BB3C88}"/>
              </a:ext>
            </a:extLst>
          </p:cNvPr>
          <p:cNvSpPr/>
          <p:nvPr/>
        </p:nvSpPr>
        <p:spPr>
          <a:xfrm>
            <a:off x="10143020" y="4303894"/>
            <a:ext cx="176272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079" name="Grupo 1078">
            <a:extLst>
              <a:ext uri="{FF2B5EF4-FFF2-40B4-BE49-F238E27FC236}">
                <a16:creationId xmlns:a16="http://schemas.microsoft.com/office/drawing/2014/main" id="{5AF97E60-E1C1-30AE-507B-354B52A10423}"/>
              </a:ext>
            </a:extLst>
          </p:cNvPr>
          <p:cNvGrpSpPr/>
          <p:nvPr/>
        </p:nvGrpSpPr>
        <p:grpSpPr>
          <a:xfrm>
            <a:off x="8591017" y="3476375"/>
            <a:ext cx="408947" cy="387795"/>
            <a:chOff x="9425814" y="4325805"/>
            <a:chExt cx="408947" cy="387795"/>
          </a:xfrm>
        </p:grpSpPr>
        <p:sp>
          <p:nvSpPr>
            <p:cNvPr id="1078" name="Triángulo isósceles 1077">
              <a:extLst>
                <a:ext uri="{FF2B5EF4-FFF2-40B4-BE49-F238E27FC236}">
                  <a16:creationId xmlns:a16="http://schemas.microsoft.com/office/drawing/2014/main" id="{4A3FE224-CF0F-D2DF-0DF5-B771965B41E0}"/>
                </a:ext>
              </a:extLst>
            </p:cNvPr>
            <p:cNvSpPr/>
            <p:nvPr/>
          </p:nvSpPr>
          <p:spPr>
            <a:xfrm>
              <a:off x="9425814" y="4325805"/>
              <a:ext cx="408947" cy="387795"/>
            </a:xfrm>
            <a:prstGeom prst="triangle">
              <a:avLst>
                <a:gd name="adj" fmla="val 50777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077" name="Gráfico 1076">
              <a:extLst>
                <a:ext uri="{FF2B5EF4-FFF2-40B4-BE49-F238E27FC236}">
                  <a16:creationId xmlns:a16="http://schemas.microsoft.com/office/drawing/2014/main" id="{FB571EC2-A8CE-15A1-7B6C-1EF029C6E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31973" y="4462334"/>
              <a:ext cx="207455" cy="207455"/>
            </a:xfrm>
            <a:prstGeom prst="rect">
              <a:avLst/>
            </a:prstGeom>
          </p:spPr>
        </p:pic>
      </p:grpSp>
      <p:grpSp>
        <p:nvGrpSpPr>
          <p:cNvPr id="1080" name="Grupo 1079">
            <a:extLst>
              <a:ext uri="{FF2B5EF4-FFF2-40B4-BE49-F238E27FC236}">
                <a16:creationId xmlns:a16="http://schemas.microsoft.com/office/drawing/2014/main" id="{68399568-FA0E-9487-E5A7-5720BCF1498D}"/>
              </a:ext>
            </a:extLst>
          </p:cNvPr>
          <p:cNvGrpSpPr/>
          <p:nvPr/>
        </p:nvGrpSpPr>
        <p:grpSpPr>
          <a:xfrm>
            <a:off x="7661677" y="5699261"/>
            <a:ext cx="408947" cy="387795"/>
            <a:chOff x="9425814" y="4325805"/>
            <a:chExt cx="408947" cy="387795"/>
          </a:xfrm>
        </p:grpSpPr>
        <p:sp>
          <p:nvSpPr>
            <p:cNvPr id="1081" name="Triángulo isósceles 1080">
              <a:extLst>
                <a:ext uri="{FF2B5EF4-FFF2-40B4-BE49-F238E27FC236}">
                  <a16:creationId xmlns:a16="http://schemas.microsoft.com/office/drawing/2014/main" id="{558DCCD8-3ED6-DE3E-759B-F91AB6B157D8}"/>
                </a:ext>
              </a:extLst>
            </p:cNvPr>
            <p:cNvSpPr/>
            <p:nvPr/>
          </p:nvSpPr>
          <p:spPr>
            <a:xfrm>
              <a:off x="9425814" y="4325805"/>
              <a:ext cx="408947" cy="387795"/>
            </a:xfrm>
            <a:prstGeom prst="triangle">
              <a:avLst>
                <a:gd name="adj" fmla="val 50777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082" name="Gráfico 1081">
              <a:extLst>
                <a:ext uri="{FF2B5EF4-FFF2-40B4-BE49-F238E27FC236}">
                  <a16:creationId xmlns:a16="http://schemas.microsoft.com/office/drawing/2014/main" id="{7A232652-686F-F370-C86B-56C7220A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31973" y="4462334"/>
              <a:ext cx="207455" cy="207455"/>
            </a:xfrm>
            <a:prstGeom prst="rect">
              <a:avLst/>
            </a:prstGeom>
          </p:spPr>
        </p:pic>
      </p:grpSp>
      <p:grpSp>
        <p:nvGrpSpPr>
          <p:cNvPr id="1088" name="Grupo 1087">
            <a:extLst>
              <a:ext uri="{FF2B5EF4-FFF2-40B4-BE49-F238E27FC236}">
                <a16:creationId xmlns:a16="http://schemas.microsoft.com/office/drawing/2014/main" id="{34A74ABD-4925-68C3-4120-05EB413B066A}"/>
              </a:ext>
            </a:extLst>
          </p:cNvPr>
          <p:cNvGrpSpPr/>
          <p:nvPr/>
        </p:nvGrpSpPr>
        <p:grpSpPr>
          <a:xfrm>
            <a:off x="9041316" y="5807273"/>
            <a:ext cx="181465" cy="286261"/>
            <a:chOff x="10717719" y="2448629"/>
            <a:chExt cx="164968" cy="260237"/>
          </a:xfrm>
        </p:grpSpPr>
        <p:sp>
          <p:nvSpPr>
            <p:cNvPr id="1084" name="Flecha: cheurón 1083">
              <a:extLst>
                <a:ext uri="{FF2B5EF4-FFF2-40B4-BE49-F238E27FC236}">
                  <a16:creationId xmlns:a16="http://schemas.microsoft.com/office/drawing/2014/main" id="{848770B3-D03E-AB32-D736-12EEA5F7D99D}"/>
                </a:ext>
              </a:extLst>
            </p:cNvPr>
            <p:cNvSpPr/>
            <p:nvPr/>
          </p:nvSpPr>
          <p:spPr>
            <a:xfrm rot="17305979">
              <a:off x="10673674" y="2588426"/>
              <a:ext cx="167475" cy="73405"/>
            </a:xfrm>
            <a:prstGeom prst="chevron">
              <a:avLst>
                <a:gd name="adj" fmla="val 44374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1085" name="Flecha: cheurón 1084">
              <a:extLst>
                <a:ext uri="{FF2B5EF4-FFF2-40B4-BE49-F238E27FC236}">
                  <a16:creationId xmlns:a16="http://schemas.microsoft.com/office/drawing/2014/main" id="{41FDB63E-774E-45BE-DC21-8EF7989F4B19}"/>
                </a:ext>
              </a:extLst>
            </p:cNvPr>
            <p:cNvSpPr/>
            <p:nvPr/>
          </p:nvSpPr>
          <p:spPr>
            <a:xfrm rot="15007799" flipV="1">
              <a:off x="10771464" y="2595372"/>
              <a:ext cx="152250" cy="70196"/>
            </a:xfrm>
            <a:prstGeom prst="chevron">
              <a:avLst>
                <a:gd name="adj" fmla="val 45021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  <p:sp>
          <p:nvSpPr>
            <p:cNvPr id="1087" name="Elipse 1086">
              <a:extLst>
                <a:ext uri="{FF2B5EF4-FFF2-40B4-BE49-F238E27FC236}">
                  <a16:creationId xmlns:a16="http://schemas.microsoft.com/office/drawing/2014/main" id="{D4653435-D49B-4950-C53A-2C67FEC47255}"/>
                </a:ext>
              </a:extLst>
            </p:cNvPr>
            <p:cNvSpPr/>
            <p:nvPr/>
          </p:nvSpPr>
          <p:spPr>
            <a:xfrm>
              <a:off x="10717719" y="2448629"/>
              <a:ext cx="164463" cy="1644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86" name="Elipse 1085">
              <a:extLst>
                <a:ext uri="{FF2B5EF4-FFF2-40B4-BE49-F238E27FC236}">
                  <a16:creationId xmlns:a16="http://schemas.microsoft.com/office/drawing/2014/main" id="{66C2133C-4C40-7382-C8F5-CD5B161E654D}"/>
                </a:ext>
              </a:extLst>
            </p:cNvPr>
            <p:cNvSpPr/>
            <p:nvPr/>
          </p:nvSpPr>
          <p:spPr>
            <a:xfrm>
              <a:off x="10753532" y="2484442"/>
              <a:ext cx="92835" cy="9283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1097" name="Grupo 1096">
            <a:extLst>
              <a:ext uri="{FF2B5EF4-FFF2-40B4-BE49-F238E27FC236}">
                <a16:creationId xmlns:a16="http://schemas.microsoft.com/office/drawing/2014/main" id="{82A41E81-8FA2-BEC6-ADB5-C32F7E321CEB}"/>
              </a:ext>
            </a:extLst>
          </p:cNvPr>
          <p:cNvGrpSpPr/>
          <p:nvPr/>
        </p:nvGrpSpPr>
        <p:grpSpPr>
          <a:xfrm>
            <a:off x="7246929" y="3513953"/>
            <a:ext cx="422496" cy="314325"/>
            <a:chOff x="9391779" y="3160634"/>
            <a:chExt cx="422496" cy="314325"/>
          </a:xfrm>
        </p:grpSpPr>
        <p:sp>
          <p:nvSpPr>
            <p:cNvPr id="1090" name="Rectángulo: esquinas redondeadas 1089">
              <a:extLst>
                <a:ext uri="{FF2B5EF4-FFF2-40B4-BE49-F238E27FC236}">
                  <a16:creationId xmlns:a16="http://schemas.microsoft.com/office/drawing/2014/main" id="{774542CD-127E-763C-8B0E-F02C8467A5EF}"/>
                </a:ext>
              </a:extLst>
            </p:cNvPr>
            <p:cNvSpPr/>
            <p:nvPr/>
          </p:nvSpPr>
          <p:spPr>
            <a:xfrm>
              <a:off x="9391779" y="3160634"/>
              <a:ext cx="422496" cy="314325"/>
            </a:xfrm>
            <a:prstGeom prst="roundRect">
              <a:avLst>
                <a:gd name="adj" fmla="val 9849"/>
              </a:avLst>
            </a:prstGeom>
            <a:solidFill>
              <a:srgbClr val="525251"/>
            </a:solidFill>
            <a:ln>
              <a:solidFill>
                <a:srgbClr val="5252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93" name="Forma libre: forma 1092">
              <a:extLst>
                <a:ext uri="{FF2B5EF4-FFF2-40B4-BE49-F238E27FC236}">
                  <a16:creationId xmlns:a16="http://schemas.microsoft.com/office/drawing/2014/main" id="{349AFFDE-458F-9614-B9E6-8D7414494C9A}"/>
                </a:ext>
              </a:extLst>
            </p:cNvPr>
            <p:cNvSpPr/>
            <p:nvPr/>
          </p:nvSpPr>
          <p:spPr>
            <a:xfrm flipV="1">
              <a:off x="9402441" y="3217783"/>
              <a:ext cx="402310" cy="252414"/>
            </a:xfrm>
            <a:custGeom>
              <a:avLst/>
              <a:gdLst>
                <a:gd name="connsiteX0" fmla="*/ 33341 w 422496"/>
                <a:gd name="connsiteY0" fmla="*/ 0 h 314325"/>
                <a:gd name="connsiteX1" fmla="*/ 391538 w 422496"/>
                <a:gd name="connsiteY1" fmla="*/ 0 h 314325"/>
                <a:gd name="connsiteX2" fmla="*/ 422496 w 422496"/>
                <a:gd name="connsiteY2" fmla="*/ 30958 h 314325"/>
                <a:gd name="connsiteX3" fmla="*/ 422496 w 422496"/>
                <a:gd name="connsiteY3" fmla="*/ 62538 h 314325"/>
                <a:gd name="connsiteX4" fmla="*/ 422496 w 422496"/>
                <a:gd name="connsiteY4" fmla="*/ 283367 h 314325"/>
                <a:gd name="connsiteX5" fmla="*/ 422496 w 422496"/>
                <a:gd name="connsiteY5" fmla="*/ 314325 h 314325"/>
                <a:gd name="connsiteX6" fmla="*/ 391538 w 422496"/>
                <a:gd name="connsiteY6" fmla="*/ 314325 h 314325"/>
                <a:gd name="connsiteX7" fmla="*/ 33341 w 422496"/>
                <a:gd name="connsiteY7" fmla="*/ 314325 h 314325"/>
                <a:gd name="connsiteX8" fmla="*/ 0 w 422496"/>
                <a:gd name="connsiteY8" fmla="*/ 314325 h 314325"/>
                <a:gd name="connsiteX9" fmla="*/ 0 w 422496"/>
                <a:gd name="connsiteY9" fmla="*/ 62538 h 314325"/>
                <a:gd name="connsiteX10" fmla="*/ 2383 w 422496"/>
                <a:gd name="connsiteY10" fmla="*/ 62538 h 314325"/>
                <a:gd name="connsiteX11" fmla="*/ 2383 w 422496"/>
                <a:gd name="connsiteY11" fmla="*/ 30958 h 314325"/>
                <a:gd name="connsiteX12" fmla="*/ 33341 w 422496"/>
                <a:gd name="connsiteY12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2496" h="314325">
                  <a:moveTo>
                    <a:pt x="33341" y="0"/>
                  </a:moveTo>
                  <a:lnTo>
                    <a:pt x="391538" y="0"/>
                  </a:lnTo>
                  <a:cubicBezTo>
                    <a:pt x="408636" y="0"/>
                    <a:pt x="422496" y="13860"/>
                    <a:pt x="422496" y="30958"/>
                  </a:cubicBezTo>
                  <a:lnTo>
                    <a:pt x="422496" y="62538"/>
                  </a:lnTo>
                  <a:lnTo>
                    <a:pt x="422496" y="283367"/>
                  </a:lnTo>
                  <a:lnTo>
                    <a:pt x="422496" y="314325"/>
                  </a:lnTo>
                  <a:lnTo>
                    <a:pt x="391538" y="314325"/>
                  </a:lnTo>
                  <a:lnTo>
                    <a:pt x="33341" y="314325"/>
                  </a:lnTo>
                  <a:lnTo>
                    <a:pt x="0" y="314325"/>
                  </a:lnTo>
                  <a:lnTo>
                    <a:pt x="0" y="62538"/>
                  </a:lnTo>
                  <a:lnTo>
                    <a:pt x="2383" y="62538"/>
                  </a:lnTo>
                  <a:lnTo>
                    <a:pt x="2383" y="30958"/>
                  </a:lnTo>
                  <a:cubicBezTo>
                    <a:pt x="2383" y="13860"/>
                    <a:pt x="16243" y="0"/>
                    <a:pt x="333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94" name="Elipse 1093">
              <a:extLst>
                <a:ext uri="{FF2B5EF4-FFF2-40B4-BE49-F238E27FC236}">
                  <a16:creationId xmlns:a16="http://schemas.microsoft.com/office/drawing/2014/main" id="{8E98F3D8-2C8C-2FD7-ADF3-6EF3A7F2930A}"/>
                </a:ext>
              </a:extLst>
            </p:cNvPr>
            <p:cNvSpPr/>
            <p:nvPr/>
          </p:nvSpPr>
          <p:spPr>
            <a:xfrm>
              <a:off x="9694747" y="3178686"/>
              <a:ext cx="25807" cy="258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95" name="Elipse 1094">
              <a:extLst>
                <a:ext uri="{FF2B5EF4-FFF2-40B4-BE49-F238E27FC236}">
                  <a16:creationId xmlns:a16="http://schemas.microsoft.com/office/drawing/2014/main" id="{82F949B5-1CBD-FC49-E596-3F35073AA2FA}"/>
                </a:ext>
              </a:extLst>
            </p:cNvPr>
            <p:cNvSpPr/>
            <p:nvPr/>
          </p:nvSpPr>
          <p:spPr>
            <a:xfrm>
              <a:off x="9732846" y="3178684"/>
              <a:ext cx="25807" cy="258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96" name="Elipse 1095">
              <a:extLst>
                <a:ext uri="{FF2B5EF4-FFF2-40B4-BE49-F238E27FC236}">
                  <a16:creationId xmlns:a16="http://schemas.microsoft.com/office/drawing/2014/main" id="{2EAA6F8D-8073-B342-B415-EE3FBC3E29D9}"/>
                </a:ext>
              </a:extLst>
            </p:cNvPr>
            <p:cNvSpPr/>
            <p:nvPr/>
          </p:nvSpPr>
          <p:spPr>
            <a:xfrm>
              <a:off x="9773324" y="3178682"/>
              <a:ext cx="25807" cy="258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098" name="CuadroTexto 1097">
            <a:extLst>
              <a:ext uri="{FF2B5EF4-FFF2-40B4-BE49-F238E27FC236}">
                <a16:creationId xmlns:a16="http://schemas.microsoft.com/office/drawing/2014/main" id="{5A0CB7F3-48EA-B42E-4FCC-6D1A047C3198}"/>
              </a:ext>
            </a:extLst>
          </p:cNvPr>
          <p:cNvSpPr txBox="1"/>
          <p:nvPr/>
        </p:nvSpPr>
        <p:spPr>
          <a:xfrm>
            <a:off x="7022225" y="3106057"/>
            <a:ext cx="845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/>
              <a:t>Office 365 </a:t>
            </a:r>
          </a:p>
          <a:p>
            <a:pPr algn="ctr"/>
            <a:r>
              <a:rPr lang="es-419" sz="800" err="1"/>
              <a:t>Admin</a:t>
            </a:r>
            <a:r>
              <a:rPr lang="es-419" sz="800"/>
              <a:t> Center</a:t>
            </a:r>
          </a:p>
        </p:txBody>
      </p:sp>
      <p:sp>
        <p:nvSpPr>
          <p:cNvPr id="1099" name="CuadroTexto 1098">
            <a:extLst>
              <a:ext uri="{FF2B5EF4-FFF2-40B4-BE49-F238E27FC236}">
                <a16:creationId xmlns:a16="http://schemas.microsoft.com/office/drawing/2014/main" id="{83CF9748-750D-E948-B06A-2C8F01CFED5C}"/>
              </a:ext>
            </a:extLst>
          </p:cNvPr>
          <p:cNvSpPr txBox="1"/>
          <p:nvPr/>
        </p:nvSpPr>
        <p:spPr>
          <a:xfrm>
            <a:off x="8394247" y="3107287"/>
            <a:ext cx="845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/>
              <a:t>Azure Active </a:t>
            </a:r>
            <a:r>
              <a:rPr lang="es-419" sz="800" err="1"/>
              <a:t>Directory</a:t>
            </a:r>
            <a:endParaRPr lang="es-419" sz="800"/>
          </a:p>
        </p:txBody>
      </p:sp>
      <p:sp>
        <p:nvSpPr>
          <p:cNvPr id="1100" name="CuadroTexto 1099">
            <a:extLst>
              <a:ext uri="{FF2B5EF4-FFF2-40B4-BE49-F238E27FC236}">
                <a16:creationId xmlns:a16="http://schemas.microsoft.com/office/drawing/2014/main" id="{FB99BCC2-1FA5-A60E-1023-ACC0512B5E2E}"/>
              </a:ext>
            </a:extLst>
          </p:cNvPr>
          <p:cNvSpPr txBox="1"/>
          <p:nvPr/>
        </p:nvSpPr>
        <p:spPr>
          <a:xfrm>
            <a:off x="9421615" y="2982352"/>
            <a:ext cx="94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/>
              <a:t>ID </a:t>
            </a:r>
            <a:r>
              <a:rPr lang="es-419" sz="800" err="1"/>
              <a:t>provisionin</a:t>
            </a:r>
            <a:r>
              <a:rPr lang="es-419" sz="800"/>
              <a:t> </a:t>
            </a:r>
            <a:r>
              <a:rPr lang="es-419" sz="800" err="1"/>
              <a:t>through</a:t>
            </a:r>
            <a:r>
              <a:rPr lang="es-419" sz="800"/>
              <a:t> </a:t>
            </a:r>
            <a:r>
              <a:rPr lang="es-419" sz="800" err="1"/>
              <a:t>directory</a:t>
            </a:r>
            <a:endParaRPr lang="es-419" sz="800"/>
          </a:p>
          <a:p>
            <a:pPr algn="ctr"/>
            <a:r>
              <a:rPr lang="es-419" sz="800" err="1"/>
              <a:t>sinchronization</a:t>
            </a:r>
            <a:endParaRPr lang="es-419" sz="800"/>
          </a:p>
        </p:txBody>
      </p:sp>
      <p:sp>
        <p:nvSpPr>
          <p:cNvPr id="1104" name="CuadroTexto 1103">
            <a:extLst>
              <a:ext uri="{FF2B5EF4-FFF2-40B4-BE49-F238E27FC236}">
                <a16:creationId xmlns:a16="http://schemas.microsoft.com/office/drawing/2014/main" id="{2C115096-638E-76DB-7A08-A16F43513564}"/>
              </a:ext>
            </a:extLst>
          </p:cNvPr>
          <p:cNvSpPr txBox="1"/>
          <p:nvPr/>
        </p:nvSpPr>
        <p:spPr>
          <a:xfrm>
            <a:off x="4994715" y="5231106"/>
            <a:ext cx="76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/>
              <a:t>Azure Active </a:t>
            </a:r>
            <a:r>
              <a:rPr lang="es-419" sz="800" err="1"/>
              <a:t>Directory</a:t>
            </a:r>
            <a:r>
              <a:rPr lang="es-419" sz="800"/>
              <a:t> </a:t>
            </a:r>
          </a:p>
        </p:txBody>
      </p:sp>
      <p:sp>
        <p:nvSpPr>
          <p:cNvPr id="1105" name="CuadroTexto 1104">
            <a:extLst>
              <a:ext uri="{FF2B5EF4-FFF2-40B4-BE49-F238E27FC236}">
                <a16:creationId xmlns:a16="http://schemas.microsoft.com/office/drawing/2014/main" id="{BE5FBC77-7C23-9A3D-6DC2-886E45AE2469}"/>
              </a:ext>
            </a:extLst>
          </p:cNvPr>
          <p:cNvSpPr txBox="1"/>
          <p:nvPr/>
        </p:nvSpPr>
        <p:spPr>
          <a:xfrm>
            <a:off x="7589881" y="6167755"/>
            <a:ext cx="565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/>
              <a:t>ADFS</a:t>
            </a:r>
          </a:p>
        </p:txBody>
      </p:sp>
      <p:pic>
        <p:nvPicPr>
          <p:cNvPr id="1107" name="Gráfico 1106">
            <a:extLst>
              <a:ext uri="{FF2B5EF4-FFF2-40B4-BE49-F238E27FC236}">
                <a16:creationId xmlns:a16="http://schemas.microsoft.com/office/drawing/2014/main" id="{7FC8FA95-5818-C9F2-8781-19404694C5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938" y="3065690"/>
            <a:ext cx="393595" cy="393595"/>
          </a:xfrm>
          <a:prstGeom prst="rect">
            <a:avLst/>
          </a:prstGeom>
        </p:spPr>
      </p:pic>
      <p:pic>
        <p:nvPicPr>
          <p:cNvPr id="1108" name="Gráfico 1107">
            <a:extLst>
              <a:ext uri="{FF2B5EF4-FFF2-40B4-BE49-F238E27FC236}">
                <a16:creationId xmlns:a16="http://schemas.microsoft.com/office/drawing/2014/main" id="{286782BC-CF2E-94EF-D073-38F9800268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7804" y="3885344"/>
            <a:ext cx="393595" cy="393595"/>
          </a:xfrm>
          <a:prstGeom prst="rect">
            <a:avLst/>
          </a:prstGeom>
        </p:spPr>
      </p:pic>
      <p:cxnSp>
        <p:nvCxnSpPr>
          <p:cNvPr id="1109" name="Conector: angular 1108">
            <a:extLst>
              <a:ext uri="{FF2B5EF4-FFF2-40B4-BE49-F238E27FC236}">
                <a16:creationId xmlns:a16="http://schemas.microsoft.com/office/drawing/2014/main" id="{FCD84EBE-8E63-264E-B363-010EBC2A85DB}"/>
              </a:ext>
            </a:extLst>
          </p:cNvPr>
          <p:cNvCxnSpPr>
            <a:cxnSpLocks/>
            <a:stCxn id="1107" idx="3"/>
            <a:endCxn id="1072" idx="1"/>
          </p:cNvCxnSpPr>
          <p:nvPr/>
        </p:nvCxnSpPr>
        <p:spPr>
          <a:xfrm>
            <a:off x="3646533" y="3262488"/>
            <a:ext cx="628102" cy="411458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ector: angular 1111">
            <a:extLst>
              <a:ext uri="{FF2B5EF4-FFF2-40B4-BE49-F238E27FC236}">
                <a16:creationId xmlns:a16="http://schemas.microsoft.com/office/drawing/2014/main" id="{81620EE4-C8FE-DA9B-7A42-97E3473E6853}"/>
              </a:ext>
            </a:extLst>
          </p:cNvPr>
          <p:cNvCxnSpPr>
            <a:cxnSpLocks/>
            <a:stCxn id="1108" idx="3"/>
            <a:endCxn id="1072" idx="1"/>
          </p:cNvCxnSpPr>
          <p:nvPr/>
        </p:nvCxnSpPr>
        <p:spPr>
          <a:xfrm flipV="1">
            <a:off x="3651399" y="3673946"/>
            <a:ext cx="623236" cy="408196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5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6CFEC8C1-0C30-F4C1-1D6F-E746D9E64943}"/>
              </a:ext>
            </a:extLst>
          </p:cNvPr>
          <p:cNvPicPr/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8216448" y="5572127"/>
            <a:ext cx="243484" cy="243484"/>
          </a:xfrm>
          <a:prstGeom prst="rect">
            <a:avLst/>
          </a:prstGeom>
          <a:ln>
            <a:noFill/>
          </a:ln>
        </p:spPr>
      </p:pic>
      <p:pic>
        <p:nvPicPr>
          <p:cNvPr id="1116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B0FB088B-2ACE-D114-D74F-402341F9EF5C}"/>
              </a:ext>
            </a:extLst>
          </p:cNvPr>
          <p:cNvPicPr/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139391" y="3389450"/>
            <a:ext cx="243484" cy="243484"/>
          </a:xfrm>
          <a:prstGeom prst="rect">
            <a:avLst/>
          </a:prstGeom>
          <a:ln>
            <a:noFill/>
          </a:ln>
        </p:spPr>
      </p:pic>
      <p:sp>
        <p:nvSpPr>
          <p:cNvPr id="1118" name="CuadroTexto 1117">
            <a:extLst>
              <a:ext uri="{FF2B5EF4-FFF2-40B4-BE49-F238E27FC236}">
                <a16:creationId xmlns:a16="http://schemas.microsoft.com/office/drawing/2014/main" id="{642753A2-B1C2-09B4-FED0-898C5773F264}"/>
              </a:ext>
            </a:extLst>
          </p:cNvPr>
          <p:cNvSpPr txBox="1"/>
          <p:nvPr/>
        </p:nvSpPr>
        <p:spPr>
          <a:xfrm>
            <a:off x="8850687" y="6156179"/>
            <a:ext cx="565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/>
              <a:t>STS</a:t>
            </a:r>
          </a:p>
        </p:txBody>
      </p:sp>
      <p:sp>
        <p:nvSpPr>
          <p:cNvPr id="1119" name="CuadroTexto 1118">
            <a:extLst>
              <a:ext uri="{FF2B5EF4-FFF2-40B4-BE49-F238E27FC236}">
                <a16:creationId xmlns:a16="http://schemas.microsoft.com/office/drawing/2014/main" id="{03A74EF1-E0E4-91DF-E38D-FE869667AAE3}"/>
              </a:ext>
            </a:extLst>
          </p:cNvPr>
          <p:cNvSpPr txBox="1"/>
          <p:nvPr/>
        </p:nvSpPr>
        <p:spPr>
          <a:xfrm>
            <a:off x="10127692" y="3595366"/>
            <a:ext cx="946961" cy="215444"/>
          </a:xfrm>
          <a:prstGeom prst="rect">
            <a:avLst/>
          </a:prstGeom>
          <a:solidFill>
            <a:srgbClr val="E90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419" sz="800" err="1">
                <a:solidFill>
                  <a:schemeClr val="bg1"/>
                </a:solidFill>
              </a:rPr>
              <a:t>sfg_domiciliacion</a:t>
            </a:r>
            <a:endParaRPr lang="es-419" sz="800">
              <a:solidFill>
                <a:schemeClr val="bg1"/>
              </a:solidFill>
            </a:endParaRPr>
          </a:p>
        </p:txBody>
      </p:sp>
      <p:sp>
        <p:nvSpPr>
          <p:cNvPr id="1120" name="CuadroTexto 1119">
            <a:extLst>
              <a:ext uri="{FF2B5EF4-FFF2-40B4-BE49-F238E27FC236}">
                <a16:creationId xmlns:a16="http://schemas.microsoft.com/office/drawing/2014/main" id="{8C4B32A9-88DD-5368-37BF-08B100A990C8}"/>
              </a:ext>
            </a:extLst>
          </p:cNvPr>
          <p:cNvSpPr txBox="1"/>
          <p:nvPr/>
        </p:nvSpPr>
        <p:spPr>
          <a:xfrm>
            <a:off x="3006520" y="4366211"/>
            <a:ext cx="946961" cy="215444"/>
          </a:xfrm>
          <a:prstGeom prst="rect">
            <a:avLst/>
          </a:prstGeom>
          <a:solidFill>
            <a:srgbClr val="E90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419" sz="800" err="1">
                <a:solidFill>
                  <a:schemeClr val="bg1"/>
                </a:solidFill>
              </a:rPr>
              <a:t>sfg_domiciliacion</a:t>
            </a:r>
            <a:endParaRPr lang="es-419" sz="800">
              <a:solidFill>
                <a:schemeClr val="bg1"/>
              </a:solidFill>
            </a:endParaRPr>
          </a:p>
        </p:txBody>
      </p:sp>
      <p:sp>
        <p:nvSpPr>
          <p:cNvPr id="1122" name="CuadroTexto 1121">
            <a:extLst>
              <a:ext uri="{FF2B5EF4-FFF2-40B4-BE49-F238E27FC236}">
                <a16:creationId xmlns:a16="http://schemas.microsoft.com/office/drawing/2014/main" id="{18E2F2FC-8134-3609-A083-B538CC05A233}"/>
              </a:ext>
            </a:extLst>
          </p:cNvPr>
          <p:cNvSpPr txBox="1"/>
          <p:nvPr/>
        </p:nvSpPr>
        <p:spPr>
          <a:xfrm>
            <a:off x="450237" y="1150667"/>
            <a:ext cx="4799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Access to Office365 mailbox for a Java application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3360408-2A60-32A7-D503-EFFA7A454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86349" y="3452891"/>
            <a:ext cx="444699" cy="4446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DC61CF-C5AF-D9D6-AE92-12D557C3F692}"/>
              </a:ext>
            </a:extLst>
          </p:cNvPr>
          <p:cNvSpPr txBox="1"/>
          <p:nvPr/>
        </p:nvSpPr>
        <p:spPr>
          <a:xfrm>
            <a:off x="4290204" y="3908166"/>
            <a:ext cx="1463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/>
              <a:t>Proxy</a:t>
            </a:r>
          </a:p>
          <a:p>
            <a:r>
              <a:rPr lang="es-419" err="1"/>
              <a:t>latam</a:t>
            </a:r>
            <a:r>
              <a:rPr lang="es-419"/>
              <a:t>-proxy-</a:t>
            </a:r>
            <a:r>
              <a:rPr lang="es-419" err="1"/>
              <a:t>SLV.glb.lnm.bns</a:t>
            </a:r>
            <a:endParaRPr lang="es-419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CD86103-C20E-4F48-4CF7-4AA645DC5A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2277" y="3426288"/>
            <a:ext cx="489169" cy="4891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EAC5FB6-3230-6B82-3F46-D72D4CDF48C7}"/>
              </a:ext>
            </a:extLst>
          </p:cNvPr>
          <p:cNvSpPr txBox="1"/>
          <p:nvPr/>
        </p:nvSpPr>
        <p:spPr>
          <a:xfrm>
            <a:off x="5795963" y="3886715"/>
            <a:ext cx="577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pPr algn="r"/>
            <a:r>
              <a:rPr lang="es-419"/>
              <a:t>Internet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1B8D54C-E06B-D6E0-C842-E529F2C4BC4E}"/>
              </a:ext>
            </a:extLst>
          </p:cNvPr>
          <p:cNvCxnSpPr>
            <a:cxnSpLocks/>
            <a:stCxn id="1072" idx="3"/>
            <a:endCxn id="2" idx="1"/>
          </p:cNvCxnSpPr>
          <p:nvPr/>
        </p:nvCxnSpPr>
        <p:spPr>
          <a:xfrm>
            <a:off x="4582066" y="3673946"/>
            <a:ext cx="304283" cy="1295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72CCEDC-0B46-781D-16A2-6367EA7D2E7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5331048" y="3670873"/>
            <a:ext cx="581229" cy="4368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93764C1E-9623-9C34-69F8-37A38B71C4A9}"/>
              </a:ext>
            </a:extLst>
          </p:cNvPr>
          <p:cNvCxnSpPr>
            <a:cxnSpLocks/>
            <a:stCxn id="1090" idx="3"/>
            <a:endCxn id="1078" idx="1"/>
          </p:cNvCxnSpPr>
          <p:nvPr/>
        </p:nvCxnSpPr>
        <p:spPr>
          <a:xfrm flipV="1">
            <a:off x="7669425" y="3670273"/>
            <a:ext cx="1025418" cy="843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6D2332-C700-BDFD-CB35-7CE5BA519F1F}"/>
              </a:ext>
            </a:extLst>
          </p:cNvPr>
          <p:cNvSpPr txBox="1"/>
          <p:nvPr/>
        </p:nvSpPr>
        <p:spPr>
          <a:xfrm>
            <a:off x="6443539" y="3869977"/>
            <a:ext cx="175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/>
              <a:t>https://login.microsoftonline.com</a:t>
            </a:r>
          </a:p>
        </p:txBody>
      </p:sp>
      <p:pic>
        <p:nvPicPr>
          <p:cNvPr id="1026" name="Picture 2" descr="Microsoft Graph API | Drupal.org">
            <a:extLst>
              <a:ext uri="{FF2B5EF4-FFF2-40B4-BE49-F238E27FC236}">
                <a16:creationId xmlns:a16="http://schemas.microsoft.com/office/drawing/2014/main" id="{EFB9FE7A-DAE4-7D37-FBDB-BAB9BD84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01" y="1501405"/>
            <a:ext cx="398698" cy="34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58657D95-A831-8ED5-C611-B34B731C0D21}"/>
              </a:ext>
            </a:extLst>
          </p:cNvPr>
          <p:cNvCxnSpPr>
            <a:cxnSpLocks/>
            <a:stCxn id="9" idx="0"/>
            <a:endCxn id="1026" idx="1"/>
          </p:cNvCxnSpPr>
          <p:nvPr/>
        </p:nvCxnSpPr>
        <p:spPr>
          <a:xfrm rot="5400000" flipH="1" flipV="1">
            <a:off x="5467876" y="2363264"/>
            <a:ext cx="1752010" cy="374039"/>
          </a:xfrm>
          <a:prstGeom prst="bentConnector2">
            <a:avLst/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890FE6A-738C-7F67-2E8B-098B68FEC2D6}"/>
              </a:ext>
            </a:extLst>
          </p:cNvPr>
          <p:cNvSpPr txBox="1"/>
          <p:nvPr/>
        </p:nvSpPr>
        <p:spPr>
          <a:xfrm>
            <a:off x="6488087" y="1137304"/>
            <a:ext cx="167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pPr algn="l"/>
            <a:r>
              <a:rPr lang="es-419"/>
              <a:t>https://developer.microsoft.com</a:t>
            </a:r>
          </a:p>
          <a:p>
            <a:pPr algn="l"/>
            <a:r>
              <a:rPr lang="es-419"/>
              <a:t>https://graph.microsoft.com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35086E5-4014-F5A1-CAA8-28B1C933F888}"/>
              </a:ext>
            </a:extLst>
          </p:cNvPr>
          <p:cNvSpPr txBox="1"/>
          <p:nvPr/>
        </p:nvSpPr>
        <p:spPr>
          <a:xfrm>
            <a:off x="6267176" y="1901204"/>
            <a:ext cx="845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800"/>
              <a:t>Microsoft </a:t>
            </a:r>
            <a:r>
              <a:rPr lang="es-419" sz="800" err="1"/>
              <a:t>graph</a:t>
            </a:r>
            <a:r>
              <a:rPr lang="es-419" sz="800"/>
              <a:t> API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889C2FA-C7CF-B867-C7E2-9B0AC9D9FD27}"/>
              </a:ext>
            </a:extLst>
          </p:cNvPr>
          <p:cNvGrpSpPr/>
          <p:nvPr/>
        </p:nvGrpSpPr>
        <p:grpSpPr>
          <a:xfrm>
            <a:off x="94638" y="2390711"/>
            <a:ext cx="5654155" cy="3980912"/>
            <a:chOff x="94638" y="2390711"/>
            <a:chExt cx="5654155" cy="3980912"/>
          </a:xfrm>
        </p:grpSpPr>
        <p:sp>
          <p:nvSpPr>
            <p:cNvPr id="1031" name="CustomShape 11">
              <a:extLst>
                <a:ext uri="{FF2B5EF4-FFF2-40B4-BE49-F238E27FC236}">
                  <a16:creationId xmlns:a16="http://schemas.microsoft.com/office/drawing/2014/main" id="{E8561AD5-7488-6C85-7863-8EAB5F4F0109}"/>
                </a:ext>
              </a:extLst>
            </p:cNvPr>
            <p:cNvSpPr/>
            <p:nvPr/>
          </p:nvSpPr>
          <p:spPr>
            <a:xfrm>
              <a:off x="94638" y="2390711"/>
              <a:ext cx="5654155" cy="3980912"/>
            </a:xfrm>
            <a:prstGeom prst="rect">
              <a:avLst/>
            </a:prstGeom>
            <a:noFill/>
            <a:ln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57200" tIns="9144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5A6B86"/>
                  </a:solidFill>
                  <a:latin typeface="Calibri"/>
                  <a:ea typeface="DejaVu Sans"/>
                </a:rPr>
                <a:t>Corporate </a:t>
              </a:r>
              <a:r>
                <a:rPr lang="en-US" sz="1200" spc="-1">
                  <a:solidFill>
                    <a:srgbClr val="5A6B86"/>
                  </a:solidFill>
                  <a:latin typeface="Calibri"/>
                  <a:ea typeface="DejaVu Sans"/>
                </a:rPr>
                <a:t>D</a:t>
              </a:r>
              <a:r>
                <a:rPr lang="en-US" sz="1200" b="0" strike="noStrike" spc="-1">
                  <a:solidFill>
                    <a:srgbClr val="5A6B86"/>
                  </a:solidFill>
                  <a:latin typeface="Calibri"/>
                  <a:ea typeface="DejaVu Sans"/>
                </a:rPr>
                <a:t>ata Center 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1032" name="Graphic 19">
              <a:extLst>
                <a:ext uri="{FF2B5EF4-FFF2-40B4-BE49-F238E27FC236}">
                  <a16:creationId xmlns:a16="http://schemas.microsoft.com/office/drawing/2014/main" id="{965B1D91-45FD-0091-49A7-34EC49F3A8B4}"/>
                </a:ext>
              </a:extLst>
            </p:cNvPr>
            <p:cNvPicPr/>
            <p:nvPr/>
          </p:nvPicPr>
          <p:blipFill>
            <a:blip r:embed="rId16"/>
            <a:stretch/>
          </p:blipFill>
          <p:spPr>
            <a:xfrm>
              <a:off x="98861" y="2390711"/>
              <a:ext cx="328320" cy="3283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34" name="Picture 164" descr="Microsoft Azure - Wikipedia, la enciclopedia libre">
            <a:hlinkClick r:id="rId17"/>
            <a:extLst>
              <a:ext uri="{FF2B5EF4-FFF2-40B4-BE49-F238E27FC236}">
                <a16:creationId xmlns:a16="http://schemas.microsoft.com/office/drawing/2014/main" id="{044F89E2-BB52-723C-FB00-440835C3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83" y="562526"/>
            <a:ext cx="221852" cy="2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CuadroTexto 1034">
            <a:hlinkClick r:id="rId17"/>
            <a:extLst>
              <a:ext uri="{FF2B5EF4-FFF2-40B4-BE49-F238E27FC236}">
                <a16:creationId xmlns:a16="http://schemas.microsoft.com/office/drawing/2014/main" id="{CC4E80B0-D6D7-7661-176E-AC79B61E13EF}"/>
              </a:ext>
            </a:extLst>
          </p:cNvPr>
          <p:cNvSpPr txBox="1"/>
          <p:nvPr/>
        </p:nvSpPr>
        <p:spPr>
          <a:xfrm>
            <a:off x="6357568" y="511802"/>
            <a:ext cx="58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b="1">
                <a:solidFill>
                  <a:srgbClr val="00BEF3"/>
                </a:solidFill>
              </a:rPr>
              <a:t>Azure</a:t>
            </a:r>
          </a:p>
        </p:txBody>
      </p:sp>
      <p:pic>
        <p:nvPicPr>
          <p:cNvPr id="1036" name="Picture 10">
            <a:extLst>
              <a:ext uri="{FF2B5EF4-FFF2-40B4-BE49-F238E27FC236}">
                <a16:creationId xmlns:a16="http://schemas.microsoft.com/office/drawing/2014/main" id="{E0849483-C571-9893-A5CA-3383A53D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662" y="1558634"/>
            <a:ext cx="264242" cy="2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Conector: angular 1036">
            <a:extLst>
              <a:ext uri="{FF2B5EF4-FFF2-40B4-BE49-F238E27FC236}">
                <a16:creationId xmlns:a16="http://schemas.microsoft.com/office/drawing/2014/main" id="{1B276B3E-D950-2F37-54D3-4CC2CDED8802}"/>
              </a:ext>
            </a:extLst>
          </p:cNvPr>
          <p:cNvCxnSpPr>
            <a:cxnSpLocks/>
            <a:stCxn id="1026" idx="3"/>
            <a:endCxn id="1052" idx="1"/>
          </p:cNvCxnSpPr>
          <p:nvPr/>
        </p:nvCxnSpPr>
        <p:spPr>
          <a:xfrm>
            <a:off x="6929599" y="1674278"/>
            <a:ext cx="411877" cy="1170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1FE86083-9626-C24F-2D37-B8F5337CD6BC}"/>
              </a:ext>
            </a:extLst>
          </p:cNvPr>
          <p:cNvPicPr/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7322200" y="4096004"/>
            <a:ext cx="243484" cy="243484"/>
          </a:xfrm>
          <a:prstGeom prst="rect">
            <a:avLst/>
          </a:prstGeom>
          <a:ln>
            <a:noFill/>
          </a:ln>
        </p:spPr>
      </p:pic>
      <p:pic>
        <p:nvPicPr>
          <p:cNvPr id="1041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63B7513D-EF45-B980-2143-7589456C5309}"/>
              </a:ext>
            </a:extLst>
          </p:cNvPr>
          <p:cNvPicPr/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6267176" y="1195921"/>
            <a:ext cx="243484" cy="243484"/>
          </a:xfrm>
          <a:prstGeom prst="rect">
            <a:avLst/>
          </a:prstGeom>
          <a:ln>
            <a:noFill/>
          </a:ln>
        </p:spPr>
      </p:pic>
      <p:pic>
        <p:nvPicPr>
          <p:cNvPr id="1052" name="Imagen 1051" descr="Forma&#10;&#10;Descripción generada automáticamente con confianza media">
            <a:extLst>
              <a:ext uri="{FF2B5EF4-FFF2-40B4-BE49-F238E27FC236}">
                <a16:creationId xmlns:a16="http://schemas.microsoft.com/office/drawing/2014/main" id="{E5BCF0E4-8045-8A2C-0F17-99CB915E722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76" y="1447826"/>
            <a:ext cx="455244" cy="455244"/>
          </a:xfrm>
          <a:prstGeom prst="rect">
            <a:avLst/>
          </a:prstGeom>
        </p:spPr>
      </p:pic>
      <p:sp>
        <p:nvSpPr>
          <p:cNvPr id="1059" name="CuadroTexto 1058">
            <a:extLst>
              <a:ext uri="{FF2B5EF4-FFF2-40B4-BE49-F238E27FC236}">
                <a16:creationId xmlns:a16="http://schemas.microsoft.com/office/drawing/2014/main" id="{5F7B4CC7-AF1F-AF4D-9730-3B924CFA867F}"/>
              </a:ext>
            </a:extLst>
          </p:cNvPr>
          <p:cNvSpPr txBox="1"/>
          <p:nvPr/>
        </p:nvSpPr>
        <p:spPr>
          <a:xfrm>
            <a:off x="7154862" y="1967463"/>
            <a:ext cx="86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/>
              <a:t>Azure AD B2C</a:t>
            </a:r>
          </a:p>
        </p:txBody>
      </p:sp>
      <p:pic>
        <p:nvPicPr>
          <p:cNvPr id="1069" name="Imagen 1068" descr="Un dibujo de una ventana&#10;&#10;Descripción generada automáticamente con confianza baja">
            <a:extLst>
              <a:ext uri="{FF2B5EF4-FFF2-40B4-BE49-F238E27FC236}">
                <a16:creationId xmlns:a16="http://schemas.microsoft.com/office/drawing/2014/main" id="{A3F47125-CE21-EF10-A641-E25BFA5452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19" y="1467007"/>
            <a:ext cx="413858" cy="413858"/>
          </a:xfrm>
          <a:prstGeom prst="rect">
            <a:avLst/>
          </a:prstGeom>
        </p:spPr>
      </p:pic>
      <p:cxnSp>
        <p:nvCxnSpPr>
          <p:cNvPr id="1071" name="Conector: angular 1070">
            <a:extLst>
              <a:ext uri="{FF2B5EF4-FFF2-40B4-BE49-F238E27FC236}">
                <a16:creationId xmlns:a16="http://schemas.microsoft.com/office/drawing/2014/main" id="{536EB190-7F36-BFF2-0AB0-80849D8C153E}"/>
              </a:ext>
            </a:extLst>
          </p:cNvPr>
          <p:cNvCxnSpPr>
            <a:cxnSpLocks/>
            <a:stCxn id="1052" idx="3"/>
            <a:endCxn id="1069" idx="1"/>
          </p:cNvCxnSpPr>
          <p:nvPr/>
        </p:nvCxnSpPr>
        <p:spPr>
          <a:xfrm flipV="1">
            <a:off x="7796720" y="1673936"/>
            <a:ext cx="466799" cy="1512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uadroTexto 1082">
            <a:extLst>
              <a:ext uri="{FF2B5EF4-FFF2-40B4-BE49-F238E27FC236}">
                <a16:creationId xmlns:a16="http://schemas.microsoft.com/office/drawing/2014/main" id="{1C7C430C-4B5E-A4A4-A41D-97C27A5D2EC4}"/>
              </a:ext>
            </a:extLst>
          </p:cNvPr>
          <p:cNvSpPr txBox="1"/>
          <p:nvPr/>
        </p:nvSpPr>
        <p:spPr>
          <a:xfrm>
            <a:off x="8065463" y="1903710"/>
            <a:ext cx="71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/>
              <a:t>App </a:t>
            </a:r>
            <a:r>
              <a:rPr lang="es-419" err="1"/>
              <a:t>Registration</a:t>
            </a:r>
            <a:endParaRPr lang="es-419"/>
          </a:p>
        </p:txBody>
      </p:sp>
      <p:graphicFrame>
        <p:nvGraphicFramePr>
          <p:cNvPr id="1089" name="Tabla 1088">
            <a:extLst>
              <a:ext uri="{FF2B5EF4-FFF2-40B4-BE49-F238E27FC236}">
                <a16:creationId xmlns:a16="http://schemas.microsoft.com/office/drawing/2014/main" id="{4EAD35DD-012D-B726-08E3-AAE8ECC7AC32}"/>
              </a:ext>
            </a:extLst>
          </p:cNvPr>
          <p:cNvGraphicFramePr>
            <a:graphicFrameLocks noGrp="1"/>
          </p:cNvGraphicFramePr>
          <p:nvPr/>
        </p:nvGraphicFramePr>
        <p:xfrm>
          <a:off x="8682557" y="592211"/>
          <a:ext cx="3028811" cy="9093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74292">
                  <a:extLst>
                    <a:ext uri="{9D8B030D-6E8A-4147-A177-3AD203B41FA5}">
                      <a16:colId xmlns:a16="http://schemas.microsoft.com/office/drawing/2014/main" val="271927085"/>
                    </a:ext>
                  </a:extLst>
                </a:gridCol>
                <a:gridCol w="1754519">
                  <a:extLst>
                    <a:ext uri="{9D8B030D-6E8A-4147-A177-3AD203B41FA5}">
                      <a16:colId xmlns:a16="http://schemas.microsoft.com/office/drawing/2014/main" val="2593335848"/>
                    </a:ext>
                  </a:extLst>
                </a:gridCol>
              </a:tblGrid>
              <a:tr h="50492">
                <a:tc>
                  <a:txBody>
                    <a:bodyPr/>
                    <a:lstStyle/>
                    <a:p>
                      <a:r>
                        <a:rPr lang="es-419" sz="800">
                          <a:solidFill>
                            <a:srgbClr val="015CDA"/>
                          </a:solidFill>
                          <a:effectLst/>
                        </a:rPr>
                        <a:t>email</a:t>
                      </a:r>
                    </a:p>
                  </a:txBody>
                  <a:tcPr marL="46608" marR="44744" marT="4661" marB="4661" anchor="ctr"/>
                </a:tc>
                <a:tc>
                  <a:txBody>
                    <a:bodyPr/>
                    <a:lstStyle/>
                    <a:p>
                      <a:r>
                        <a:rPr lang="es-419" sz="800">
                          <a:effectLst/>
                        </a:rPr>
                        <a:t>View </a:t>
                      </a:r>
                      <a:r>
                        <a:rPr lang="es-419" sz="800" err="1">
                          <a:effectLst/>
                        </a:rPr>
                        <a:t>users</a:t>
                      </a:r>
                      <a:r>
                        <a:rPr lang="es-419" sz="800">
                          <a:effectLst/>
                        </a:rPr>
                        <a:t>' email </a:t>
                      </a:r>
                      <a:r>
                        <a:rPr lang="es-419" sz="800" err="1">
                          <a:effectLst/>
                        </a:rPr>
                        <a:t>address</a:t>
                      </a:r>
                      <a:endParaRPr lang="es-419" sz="800">
                        <a:effectLst/>
                      </a:endParaRPr>
                    </a:p>
                  </a:txBody>
                  <a:tcPr marL="46608" marR="44744" marT="4661" marB="4661" anchor="ctr"/>
                </a:tc>
                <a:extLst>
                  <a:ext uri="{0D108BD9-81ED-4DB2-BD59-A6C34878D82A}">
                    <a16:rowId xmlns:a16="http://schemas.microsoft.com/office/drawing/2014/main" val="326767697"/>
                  </a:ext>
                </a:extLst>
              </a:tr>
              <a:tr h="50492">
                <a:tc>
                  <a:txBody>
                    <a:bodyPr/>
                    <a:lstStyle/>
                    <a:p>
                      <a:r>
                        <a:rPr lang="es-419" sz="800" err="1">
                          <a:solidFill>
                            <a:srgbClr val="015CDA"/>
                          </a:solidFill>
                          <a:effectLst/>
                        </a:rPr>
                        <a:t>Mail.ReadBasic.All</a:t>
                      </a:r>
                      <a:endParaRPr lang="es-419" sz="800">
                        <a:solidFill>
                          <a:srgbClr val="015CDA"/>
                        </a:solidFill>
                        <a:effectLst/>
                      </a:endParaRPr>
                    </a:p>
                  </a:txBody>
                  <a:tcPr marL="46608" marR="44744" marT="4661" marB="4661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Read basic mail in all mailboxes</a:t>
                      </a:r>
                    </a:p>
                  </a:txBody>
                  <a:tcPr marL="46608" marR="44744" marT="4661" marB="4661" anchor="ctr"/>
                </a:tc>
                <a:extLst>
                  <a:ext uri="{0D108BD9-81ED-4DB2-BD59-A6C34878D82A}">
                    <a16:rowId xmlns:a16="http://schemas.microsoft.com/office/drawing/2014/main" val="2176723628"/>
                  </a:ext>
                </a:extLst>
              </a:tr>
              <a:tr h="50492">
                <a:tc>
                  <a:txBody>
                    <a:bodyPr/>
                    <a:lstStyle/>
                    <a:p>
                      <a:r>
                        <a:rPr lang="es-419" sz="800" err="1">
                          <a:solidFill>
                            <a:srgbClr val="015CDA"/>
                          </a:solidFill>
                          <a:effectLst/>
                        </a:rPr>
                        <a:t>Mail.ReadWrite</a:t>
                      </a:r>
                      <a:endParaRPr lang="es-419" sz="800">
                        <a:solidFill>
                          <a:srgbClr val="015CDA"/>
                        </a:solidFill>
                        <a:effectLst/>
                      </a:endParaRPr>
                    </a:p>
                  </a:txBody>
                  <a:tcPr marL="46608" marR="44744" marT="4661" marB="4661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Read and write mail in all mailboxes</a:t>
                      </a:r>
                    </a:p>
                  </a:txBody>
                  <a:tcPr marL="46608" marR="44744" marT="4661" marB="4661" anchor="ctr"/>
                </a:tc>
                <a:extLst>
                  <a:ext uri="{0D108BD9-81ED-4DB2-BD59-A6C34878D82A}">
                    <a16:rowId xmlns:a16="http://schemas.microsoft.com/office/drawing/2014/main" val="1674873985"/>
                  </a:ext>
                </a:extLst>
              </a:tr>
              <a:tr h="50492">
                <a:tc>
                  <a:txBody>
                    <a:bodyPr/>
                    <a:lstStyle/>
                    <a:p>
                      <a:r>
                        <a:rPr lang="es-419" sz="800" err="1">
                          <a:solidFill>
                            <a:srgbClr val="015CDA"/>
                          </a:solidFill>
                          <a:effectLst/>
                        </a:rPr>
                        <a:t>MailboxSettings.Read</a:t>
                      </a:r>
                      <a:endParaRPr lang="es-419" sz="800">
                        <a:solidFill>
                          <a:srgbClr val="015CDA"/>
                        </a:solidFill>
                        <a:effectLst/>
                      </a:endParaRPr>
                    </a:p>
                  </a:txBody>
                  <a:tcPr marL="46608" marR="44744" marT="4661" marB="4661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Read all user mailbox settings</a:t>
                      </a:r>
                    </a:p>
                  </a:txBody>
                  <a:tcPr marL="46608" marR="44744" marT="4661" marB="4661" anchor="ctr"/>
                </a:tc>
                <a:extLst>
                  <a:ext uri="{0D108BD9-81ED-4DB2-BD59-A6C34878D82A}">
                    <a16:rowId xmlns:a16="http://schemas.microsoft.com/office/drawing/2014/main" val="314614113"/>
                  </a:ext>
                </a:extLst>
              </a:tr>
              <a:tr h="50492">
                <a:tc>
                  <a:txBody>
                    <a:bodyPr/>
                    <a:lstStyle/>
                    <a:p>
                      <a:r>
                        <a:rPr lang="es-419" sz="800" err="1">
                          <a:solidFill>
                            <a:srgbClr val="015CDA"/>
                          </a:solidFill>
                          <a:effectLst/>
                        </a:rPr>
                        <a:t>MailboxSettings.ReadWrite</a:t>
                      </a:r>
                      <a:endParaRPr lang="es-419" sz="800">
                        <a:solidFill>
                          <a:srgbClr val="015CDA"/>
                        </a:solidFill>
                        <a:effectLst/>
                      </a:endParaRPr>
                    </a:p>
                  </a:txBody>
                  <a:tcPr marL="46608" marR="44744" marT="4661" marB="4661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Read and write all user mailbox settings</a:t>
                      </a:r>
                    </a:p>
                  </a:txBody>
                  <a:tcPr marL="46608" marR="44744" marT="4661" marB="4661" anchor="ctr"/>
                </a:tc>
                <a:extLst>
                  <a:ext uri="{0D108BD9-81ED-4DB2-BD59-A6C34878D82A}">
                    <a16:rowId xmlns:a16="http://schemas.microsoft.com/office/drawing/2014/main" val="4077988027"/>
                  </a:ext>
                </a:extLst>
              </a:tr>
              <a:tr h="50492">
                <a:tc>
                  <a:txBody>
                    <a:bodyPr/>
                    <a:lstStyle/>
                    <a:p>
                      <a:r>
                        <a:rPr lang="es-419" sz="800" err="1">
                          <a:solidFill>
                            <a:srgbClr val="015CDA"/>
                          </a:solidFill>
                          <a:effectLst/>
                        </a:rPr>
                        <a:t>openid</a:t>
                      </a:r>
                      <a:endParaRPr lang="es-419" sz="800">
                        <a:solidFill>
                          <a:srgbClr val="015CDA"/>
                        </a:solidFill>
                        <a:effectLst/>
                      </a:endParaRPr>
                    </a:p>
                  </a:txBody>
                  <a:tcPr marL="46608" marR="44744" marT="4661" marB="4661" anchor="ctr"/>
                </a:tc>
                <a:tc>
                  <a:txBody>
                    <a:bodyPr/>
                    <a:lstStyle/>
                    <a:p>
                      <a:r>
                        <a:rPr lang="es-419" sz="800" err="1">
                          <a:effectLst/>
                        </a:rPr>
                        <a:t>Sign</a:t>
                      </a:r>
                      <a:r>
                        <a:rPr lang="es-419" sz="800">
                          <a:effectLst/>
                        </a:rPr>
                        <a:t> </a:t>
                      </a:r>
                      <a:r>
                        <a:rPr lang="es-419" sz="800" err="1">
                          <a:effectLst/>
                        </a:rPr>
                        <a:t>users</a:t>
                      </a:r>
                      <a:r>
                        <a:rPr lang="es-419" sz="800">
                          <a:effectLst/>
                        </a:rPr>
                        <a:t> in</a:t>
                      </a:r>
                    </a:p>
                  </a:txBody>
                  <a:tcPr marL="46608" marR="44744" marT="4661" marB="4661" anchor="ctr"/>
                </a:tc>
                <a:extLst>
                  <a:ext uri="{0D108BD9-81ED-4DB2-BD59-A6C34878D82A}">
                    <a16:rowId xmlns:a16="http://schemas.microsoft.com/office/drawing/2014/main" val="4119531011"/>
                  </a:ext>
                </a:extLst>
              </a:tr>
            </a:tbl>
          </a:graphicData>
        </a:graphic>
      </p:graphicFrame>
      <p:pic>
        <p:nvPicPr>
          <p:cNvPr id="1092" name="Imagen 1091" descr="Icono&#10;&#10;Descripción generada automáticamente">
            <a:extLst>
              <a:ext uri="{FF2B5EF4-FFF2-40B4-BE49-F238E27FC236}">
                <a16:creationId xmlns:a16="http://schemas.microsoft.com/office/drawing/2014/main" id="{4E26A2E9-0D09-E6AB-E027-92E085CC8C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01" y="1485799"/>
            <a:ext cx="376235" cy="376235"/>
          </a:xfrm>
          <a:prstGeom prst="rect">
            <a:avLst/>
          </a:prstGeom>
        </p:spPr>
      </p:pic>
      <p:cxnSp>
        <p:nvCxnSpPr>
          <p:cNvPr id="1106" name="Conector: angular 1105">
            <a:extLst>
              <a:ext uri="{FF2B5EF4-FFF2-40B4-BE49-F238E27FC236}">
                <a16:creationId xmlns:a16="http://schemas.microsoft.com/office/drawing/2014/main" id="{1467EEB5-FCD4-F6F9-5A3A-62699F865CB6}"/>
              </a:ext>
            </a:extLst>
          </p:cNvPr>
          <p:cNvCxnSpPr>
            <a:cxnSpLocks/>
            <a:stCxn id="1069" idx="3"/>
            <a:endCxn id="1092" idx="1"/>
          </p:cNvCxnSpPr>
          <p:nvPr/>
        </p:nvCxnSpPr>
        <p:spPr>
          <a:xfrm flipV="1">
            <a:off x="8677377" y="1673917"/>
            <a:ext cx="392124" cy="19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ector: angular 1112">
            <a:extLst>
              <a:ext uri="{FF2B5EF4-FFF2-40B4-BE49-F238E27FC236}">
                <a16:creationId xmlns:a16="http://schemas.microsoft.com/office/drawing/2014/main" id="{2F697C0A-265A-EB51-EF55-AF64038A47EC}"/>
              </a:ext>
            </a:extLst>
          </p:cNvPr>
          <p:cNvCxnSpPr>
            <a:cxnSpLocks/>
            <a:stCxn id="1092" idx="3"/>
            <a:endCxn id="1124" idx="1"/>
          </p:cNvCxnSpPr>
          <p:nvPr/>
        </p:nvCxnSpPr>
        <p:spPr>
          <a:xfrm flipV="1">
            <a:off x="9445736" y="1673916"/>
            <a:ext cx="42090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4" name="Picture 4" descr="Accessing Azure Key Vault From Python Functions By James, 58% OFF">
            <a:extLst>
              <a:ext uri="{FF2B5EF4-FFF2-40B4-BE49-F238E27FC236}">
                <a16:creationId xmlns:a16="http://schemas.microsoft.com/office/drawing/2014/main" id="{63896738-05F6-E544-0DBC-F37A712F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45" y="1524142"/>
            <a:ext cx="299548" cy="29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6" name="Conector: angular 1125">
            <a:extLst>
              <a:ext uri="{FF2B5EF4-FFF2-40B4-BE49-F238E27FC236}">
                <a16:creationId xmlns:a16="http://schemas.microsoft.com/office/drawing/2014/main" id="{388AD31A-61CA-38A3-F13F-92C38FA46566}"/>
              </a:ext>
            </a:extLst>
          </p:cNvPr>
          <p:cNvCxnSpPr>
            <a:cxnSpLocks/>
            <a:stCxn id="1124" idx="3"/>
            <a:endCxn id="1036" idx="1"/>
          </p:cNvCxnSpPr>
          <p:nvPr/>
        </p:nvCxnSpPr>
        <p:spPr>
          <a:xfrm>
            <a:off x="10166193" y="1673916"/>
            <a:ext cx="46546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" name="CuadroTexto 1131">
            <a:extLst>
              <a:ext uri="{FF2B5EF4-FFF2-40B4-BE49-F238E27FC236}">
                <a16:creationId xmlns:a16="http://schemas.microsoft.com/office/drawing/2014/main" id="{1BCD28AF-6861-E727-20C3-38ED688DCE71}"/>
              </a:ext>
            </a:extLst>
          </p:cNvPr>
          <p:cNvSpPr txBox="1"/>
          <p:nvPr/>
        </p:nvSpPr>
        <p:spPr>
          <a:xfrm>
            <a:off x="8851715" y="1903710"/>
            <a:ext cx="71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/>
              <a:t>API </a:t>
            </a:r>
            <a:r>
              <a:rPr lang="es-419" err="1"/>
              <a:t>Permissions</a:t>
            </a:r>
            <a:endParaRPr lang="es-419"/>
          </a:p>
        </p:txBody>
      </p:sp>
      <p:sp>
        <p:nvSpPr>
          <p:cNvPr id="1133" name="CuadroTexto 1132">
            <a:extLst>
              <a:ext uri="{FF2B5EF4-FFF2-40B4-BE49-F238E27FC236}">
                <a16:creationId xmlns:a16="http://schemas.microsoft.com/office/drawing/2014/main" id="{D5297A79-B2B3-82A4-A83E-6C3B308C0477}"/>
              </a:ext>
            </a:extLst>
          </p:cNvPr>
          <p:cNvSpPr txBox="1"/>
          <p:nvPr/>
        </p:nvSpPr>
        <p:spPr>
          <a:xfrm>
            <a:off x="9659876" y="1909443"/>
            <a:ext cx="71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 err="1"/>
              <a:t>Certificates</a:t>
            </a:r>
            <a:endParaRPr lang="es-419"/>
          </a:p>
          <a:p>
            <a:r>
              <a:rPr lang="es-419"/>
              <a:t>Client </a:t>
            </a:r>
            <a:r>
              <a:rPr lang="es-419" err="1"/>
              <a:t>Secret</a:t>
            </a:r>
            <a:endParaRPr lang="es-419"/>
          </a:p>
        </p:txBody>
      </p:sp>
      <p:sp>
        <p:nvSpPr>
          <p:cNvPr id="1136" name="CuadroTexto 1135">
            <a:extLst>
              <a:ext uri="{FF2B5EF4-FFF2-40B4-BE49-F238E27FC236}">
                <a16:creationId xmlns:a16="http://schemas.microsoft.com/office/drawing/2014/main" id="{EF08167A-2C28-0498-1689-4B3FF344C855}"/>
              </a:ext>
            </a:extLst>
          </p:cNvPr>
          <p:cNvSpPr txBox="1"/>
          <p:nvPr/>
        </p:nvSpPr>
        <p:spPr>
          <a:xfrm>
            <a:off x="10407611" y="1899886"/>
            <a:ext cx="71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 err="1"/>
              <a:t>Buzon</a:t>
            </a:r>
            <a:r>
              <a:rPr lang="es-419"/>
              <a:t> Exchange 365</a:t>
            </a:r>
          </a:p>
        </p:txBody>
      </p:sp>
      <p:sp>
        <p:nvSpPr>
          <p:cNvPr id="1137" name="CuadroTexto 1136">
            <a:extLst>
              <a:ext uri="{FF2B5EF4-FFF2-40B4-BE49-F238E27FC236}">
                <a16:creationId xmlns:a16="http://schemas.microsoft.com/office/drawing/2014/main" id="{70AE9951-DCCB-3AE2-3D9D-2918810C0ADB}"/>
              </a:ext>
            </a:extLst>
          </p:cNvPr>
          <p:cNvSpPr txBox="1"/>
          <p:nvPr/>
        </p:nvSpPr>
        <p:spPr>
          <a:xfrm>
            <a:off x="11190038" y="1558634"/>
            <a:ext cx="86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/>
              <a:t>Migrar</a:t>
            </a:r>
          </a:p>
          <a:p>
            <a:r>
              <a:rPr lang="es-419" err="1"/>
              <a:t>sfgdomiciliacion</a:t>
            </a:r>
            <a:endParaRPr lang="es-419"/>
          </a:p>
        </p:txBody>
      </p:sp>
      <p:sp>
        <p:nvSpPr>
          <p:cNvPr id="1144" name="CuadroTexto 1143">
            <a:extLst>
              <a:ext uri="{FF2B5EF4-FFF2-40B4-BE49-F238E27FC236}">
                <a16:creationId xmlns:a16="http://schemas.microsoft.com/office/drawing/2014/main" id="{FFD77EAE-4E0C-AA8F-7FCD-A0EEC7A0DBC8}"/>
              </a:ext>
            </a:extLst>
          </p:cNvPr>
          <p:cNvSpPr txBox="1"/>
          <p:nvPr/>
        </p:nvSpPr>
        <p:spPr>
          <a:xfrm>
            <a:off x="2009008" y="3296883"/>
            <a:ext cx="712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/>
              <a:t>/</a:t>
            </a:r>
            <a:r>
              <a:rPr lang="es-419" err="1"/>
              <a:t>gfssterling</a:t>
            </a:r>
            <a:endParaRPr lang="es-419"/>
          </a:p>
        </p:txBody>
      </p:sp>
      <p:grpSp>
        <p:nvGrpSpPr>
          <p:cNvPr id="1147" name="Grupo 1146">
            <a:extLst>
              <a:ext uri="{FF2B5EF4-FFF2-40B4-BE49-F238E27FC236}">
                <a16:creationId xmlns:a16="http://schemas.microsoft.com/office/drawing/2014/main" id="{FC54FE41-6EA3-05D6-B6E8-16FCB9014848}"/>
              </a:ext>
            </a:extLst>
          </p:cNvPr>
          <p:cNvGrpSpPr/>
          <p:nvPr/>
        </p:nvGrpSpPr>
        <p:grpSpPr>
          <a:xfrm>
            <a:off x="1647321" y="3638926"/>
            <a:ext cx="318245" cy="225055"/>
            <a:chOff x="464148" y="3737692"/>
            <a:chExt cx="423585" cy="299548"/>
          </a:xfrm>
        </p:grpSpPr>
        <p:pic>
          <p:nvPicPr>
            <p:cNvPr id="1143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74384677-9C22-EFD0-C3A6-1C10ED895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85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6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F15A5374-9CD1-5071-C429-8C6A66941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48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9" name="Conector: angular 1148">
            <a:extLst>
              <a:ext uri="{FF2B5EF4-FFF2-40B4-BE49-F238E27FC236}">
                <a16:creationId xmlns:a16="http://schemas.microsoft.com/office/drawing/2014/main" id="{F08B8A27-DAA6-5820-0A1D-C309D72C57A7}"/>
              </a:ext>
            </a:extLst>
          </p:cNvPr>
          <p:cNvCxnSpPr>
            <a:cxnSpLocks/>
            <a:stCxn id="1107" idx="1"/>
            <a:endCxn id="1148" idx="0"/>
          </p:cNvCxnSpPr>
          <p:nvPr/>
        </p:nvCxnSpPr>
        <p:spPr>
          <a:xfrm rot="10800000" flipV="1">
            <a:off x="2916438" y="3262488"/>
            <a:ext cx="336501" cy="294148"/>
          </a:xfrm>
          <a:prstGeom prst="bentConnector2">
            <a:avLst/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Conector: angular 1151">
            <a:extLst>
              <a:ext uri="{FF2B5EF4-FFF2-40B4-BE49-F238E27FC236}">
                <a16:creationId xmlns:a16="http://schemas.microsoft.com/office/drawing/2014/main" id="{4306B7F5-95A6-3DB7-B104-6860D713FD0D}"/>
              </a:ext>
            </a:extLst>
          </p:cNvPr>
          <p:cNvCxnSpPr>
            <a:cxnSpLocks/>
            <a:stCxn id="1108" idx="1"/>
            <a:endCxn id="1148" idx="2"/>
          </p:cNvCxnSpPr>
          <p:nvPr/>
        </p:nvCxnSpPr>
        <p:spPr>
          <a:xfrm rot="10800000">
            <a:off x="2916438" y="3814714"/>
            <a:ext cx="341367" cy="267429"/>
          </a:xfrm>
          <a:prstGeom prst="bentConnector2">
            <a:avLst/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5" name="Rectángulo 1154">
            <a:extLst>
              <a:ext uri="{FF2B5EF4-FFF2-40B4-BE49-F238E27FC236}">
                <a16:creationId xmlns:a16="http://schemas.microsoft.com/office/drawing/2014/main" id="{698FE3E1-BF25-35F8-208F-7AA65E0DB1F5}"/>
              </a:ext>
            </a:extLst>
          </p:cNvPr>
          <p:cNvSpPr/>
          <p:nvPr/>
        </p:nvSpPr>
        <p:spPr>
          <a:xfrm>
            <a:off x="1008594" y="3818388"/>
            <a:ext cx="513442" cy="234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err="1"/>
              <a:t>cacerts</a:t>
            </a:r>
            <a:endParaRPr lang="es-419" sz="900"/>
          </a:p>
        </p:txBody>
      </p:sp>
      <p:pic>
        <p:nvPicPr>
          <p:cNvPr id="1117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CBFDB0F0-2F1A-B183-E0AB-C6E766764C4C}"/>
              </a:ext>
            </a:extLst>
          </p:cNvPr>
          <p:cNvPicPr/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29717" y="3693102"/>
            <a:ext cx="201226" cy="201226"/>
          </a:xfrm>
          <a:prstGeom prst="rect">
            <a:avLst/>
          </a:prstGeom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34B256-F3AB-91A1-7C90-8BE2DD81A523}"/>
              </a:ext>
            </a:extLst>
          </p:cNvPr>
          <p:cNvSpPr txBox="1"/>
          <p:nvPr/>
        </p:nvSpPr>
        <p:spPr>
          <a:xfrm>
            <a:off x="1443041" y="3884004"/>
            <a:ext cx="712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 err="1"/>
              <a:t>Certificates</a:t>
            </a:r>
            <a:endParaRPr lang="es-419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DFF504-B1CA-EFD1-D177-5954330D01A3}"/>
              </a:ext>
            </a:extLst>
          </p:cNvPr>
          <p:cNvSpPr txBox="1"/>
          <p:nvPr/>
        </p:nvSpPr>
        <p:spPr>
          <a:xfrm>
            <a:off x="2012726" y="3816252"/>
            <a:ext cx="72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 err="1"/>
              <a:t>Cipher</a:t>
            </a:r>
            <a:endParaRPr lang="es-419"/>
          </a:p>
          <a:p>
            <a:r>
              <a:rPr lang="es-419"/>
              <a:t>Cifrar </a:t>
            </a:r>
            <a:r>
              <a:rPr lang="es-419" err="1"/>
              <a:t>config</a:t>
            </a:r>
            <a:endParaRPr lang="es-419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F21BEA7-41B4-CC5D-B038-7071D0B1D321}"/>
              </a:ext>
            </a:extLst>
          </p:cNvPr>
          <p:cNvSpPr/>
          <p:nvPr/>
        </p:nvSpPr>
        <p:spPr>
          <a:xfrm>
            <a:off x="6252111" y="1987836"/>
            <a:ext cx="199000" cy="199000"/>
          </a:xfrm>
          <a:prstGeom prst="ellipse">
            <a:avLst/>
          </a:prstGeom>
          <a:solidFill>
            <a:srgbClr val="E15A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D2BBF4F-DA52-51AD-AE67-520BE6032152}"/>
              </a:ext>
            </a:extLst>
          </p:cNvPr>
          <p:cNvSpPr/>
          <p:nvPr/>
        </p:nvSpPr>
        <p:spPr>
          <a:xfrm>
            <a:off x="7061915" y="1979426"/>
            <a:ext cx="199000" cy="199000"/>
          </a:xfrm>
          <a:prstGeom prst="ellipse">
            <a:avLst/>
          </a:prstGeom>
          <a:solidFill>
            <a:srgbClr val="E15A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39EA5C7-F765-975A-ED11-2568ACD8A551}"/>
              </a:ext>
            </a:extLst>
          </p:cNvPr>
          <p:cNvSpPr/>
          <p:nvPr/>
        </p:nvSpPr>
        <p:spPr>
          <a:xfrm>
            <a:off x="7951437" y="1988199"/>
            <a:ext cx="199000" cy="199000"/>
          </a:xfrm>
          <a:prstGeom prst="ellipse">
            <a:avLst/>
          </a:prstGeom>
          <a:solidFill>
            <a:srgbClr val="E15A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EA957D5-4240-42CD-7E8D-4F22C2B79B95}"/>
              </a:ext>
            </a:extLst>
          </p:cNvPr>
          <p:cNvSpPr/>
          <p:nvPr/>
        </p:nvSpPr>
        <p:spPr>
          <a:xfrm>
            <a:off x="8746937" y="1979009"/>
            <a:ext cx="199000" cy="199000"/>
          </a:xfrm>
          <a:prstGeom prst="ellipse">
            <a:avLst/>
          </a:prstGeom>
          <a:solidFill>
            <a:srgbClr val="E15A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5BB9407-27E3-78DC-1E73-8926EDC8CC88}"/>
              </a:ext>
            </a:extLst>
          </p:cNvPr>
          <p:cNvSpPr/>
          <p:nvPr/>
        </p:nvSpPr>
        <p:spPr>
          <a:xfrm>
            <a:off x="9527294" y="1982659"/>
            <a:ext cx="199000" cy="199000"/>
          </a:xfrm>
          <a:prstGeom prst="ellipse">
            <a:avLst/>
          </a:prstGeom>
          <a:solidFill>
            <a:srgbClr val="E15A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AAE4776-34F1-3DD5-19E3-1D05A86A4960}"/>
              </a:ext>
            </a:extLst>
          </p:cNvPr>
          <p:cNvSpPr/>
          <p:nvPr/>
        </p:nvSpPr>
        <p:spPr>
          <a:xfrm>
            <a:off x="10986339" y="1558634"/>
            <a:ext cx="199000" cy="199000"/>
          </a:xfrm>
          <a:prstGeom prst="ellipse">
            <a:avLst/>
          </a:prstGeom>
          <a:solidFill>
            <a:srgbClr val="E15A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6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E9F0EB6-330A-D084-EE24-9190AAB9E4D7}"/>
              </a:ext>
            </a:extLst>
          </p:cNvPr>
          <p:cNvSpPr/>
          <p:nvPr/>
        </p:nvSpPr>
        <p:spPr>
          <a:xfrm>
            <a:off x="2275548" y="4179439"/>
            <a:ext cx="199000" cy="19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1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213F9BB-800E-3041-0098-54D3909B7BEE}"/>
              </a:ext>
            </a:extLst>
          </p:cNvPr>
          <p:cNvSpPr/>
          <p:nvPr/>
        </p:nvSpPr>
        <p:spPr>
          <a:xfrm>
            <a:off x="1693435" y="4185474"/>
            <a:ext cx="199000" cy="19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2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DA141BA-FB32-423D-EBE5-599F0E6A5604}"/>
              </a:ext>
            </a:extLst>
          </p:cNvPr>
          <p:cNvSpPr/>
          <p:nvPr/>
        </p:nvSpPr>
        <p:spPr>
          <a:xfrm>
            <a:off x="1083448" y="4181094"/>
            <a:ext cx="199000" cy="19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3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5152B6A-C76D-B702-578A-6E3B960B212B}"/>
              </a:ext>
            </a:extLst>
          </p:cNvPr>
          <p:cNvSpPr/>
          <p:nvPr/>
        </p:nvSpPr>
        <p:spPr>
          <a:xfrm>
            <a:off x="450237" y="4179439"/>
            <a:ext cx="199000" cy="19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/>
              <a:t>4</a:t>
            </a:r>
          </a:p>
        </p:txBody>
      </p:sp>
      <p:pic>
        <p:nvPicPr>
          <p:cNvPr id="46" name="Picture 8" descr="Automatic backup fortigate firewalls with batch file – Allwyn Mascarenhas">
            <a:extLst>
              <a:ext uri="{FF2B5EF4-FFF2-40B4-BE49-F238E27FC236}">
                <a16:creationId xmlns:a16="http://schemas.microsoft.com/office/drawing/2014/main" id="{5A74DBE8-DB9A-A879-7690-3B3BF7282F35}"/>
              </a:ext>
            </a:extLst>
          </p:cNvPr>
          <p:cNvPicPr/>
          <p:nvPr/>
        </p:nvPicPr>
        <p:blipFill>
          <a:blip r:embed="rId24"/>
          <a:stretch/>
        </p:blipFill>
        <p:spPr>
          <a:xfrm>
            <a:off x="408458" y="3464970"/>
            <a:ext cx="335928" cy="335928"/>
          </a:xfrm>
          <a:prstGeom prst="rect">
            <a:avLst/>
          </a:prstGeom>
          <a:ln>
            <a:noFill/>
          </a:ln>
        </p:spPr>
      </p:pic>
      <p:pic>
        <p:nvPicPr>
          <p:cNvPr id="49" name="Picture 8" descr="Automatic backup fortigate firewalls with batch file – Allwyn Mascarenhas">
            <a:extLst>
              <a:ext uri="{FF2B5EF4-FFF2-40B4-BE49-F238E27FC236}">
                <a16:creationId xmlns:a16="http://schemas.microsoft.com/office/drawing/2014/main" id="{261213E9-3B94-A7D4-B642-3D1F703830D2}"/>
              </a:ext>
            </a:extLst>
          </p:cNvPr>
          <p:cNvPicPr/>
          <p:nvPr/>
        </p:nvPicPr>
        <p:blipFill>
          <a:blip r:embed="rId24"/>
          <a:stretch/>
        </p:blipFill>
        <p:spPr>
          <a:xfrm>
            <a:off x="2208328" y="3512196"/>
            <a:ext cx="335928" cy="335928"/>
          </a:xfrm>
          <a:prstGeom prst="rect">
            <a:avLst/>
          </a:prstGeom>
          <a:ln>
            <a:noFill/>
          </a:ln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23DDBC11-DEC6-3835-D4DC-46753EA2E05D}"/>
              </a:ext>
            </a:extLst>
          </p:cNvPr>
          <p:cNvSpPr txBox="1"/>
          <p:nvPr/>
        </p:nvSpPr>
        <p:spPr>
          <a:xfrm>
            <a:off x="251256" y="3818388"/>
            <a:ext cx="712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/>
              <a:t>app.4.4.1.sh</a:t>
            </a:r>
          </a:p>
        </p:txBody>
      </p:sp>
      <p:pic>
        <p:nvPicPr>
          <p:cNvPr id="1148" name="Gráfico 1147">
            <a:extLst>
              <a:ext uri="{FF2B5EF4-FFF2-40B4-BE49-F238E27FC236}">
                <a16:creationId xmlns:a16="http://schemas.microsoft.com/office/drawing/2014/main" id="{FB030EB9-4901-5E8A-9696-E1C26B302A6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87398" y="3556636"/>
            <a:ext cx="258077" cy="258077"/>
          </a:xfrm>
          <a:prstGeom prst="rect">
            <a:avLst/>
          </a:prstGeom>
        </p:spPr>
      </p:pic>
      <p:pic>
        <p:nvPicPr>
          <p:cNvPr id="54" name="Picture 2" descr="eclipse-temurin-bot · GitHub">
            <a:hlinkClick r:id="rId27"/>
            <a:extLst>
              <a:ext uri="{FF2B5EF4-FFF2-40B4-BE49-F238E27FC236}">
                <a16:creationId xmlns:a16="http://schemas.microsoft.com/office/drawing/2014/main" id="{6C96C138-F485-C9F7-464C-1A47CB887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9" y="3479390"/>
            <a:ext cx="303828" cy="3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82BABCC-F40E-3F8C-6445-4577BDBDFB0C}"/>
              </a:ext>
            </a:extLst>
          </p:cNvPr>
          <p:cNvSpPr/>
          <p:nvPr/>
        </p:nvSpPr>
        <p:spPr>
          <a:xfrm>
            <a:off x="2544609" y="990185"/>
            <a:ext cx="218900" cy="218900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80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A6A5F8-A199-21E0-2A4D-793FEE311974}"/>
              </a:ext>
            </a:extLst>
          </p:cNvPr>
          <p:cNvSpPr txBox="1"/>
          <p:nvPr/>
        </p:nvSpPr>
        <p:spPr>
          <a:xfrm>
            <a:off x="965613" y="762093"/>
            <a:ext cx="12855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900">
                <a:latin typeface="Calibri Light" panose="020F0302020204030204" pitchFamily="34" charset="0"/>
              </a:defRPr>
            </a:lvl1pPr>
          </a:lstStyle>
          <a:p>
            <a:r>
              <a:rPr lang="es-419" sz="800" err="1">
                <a:hlinkClick r:id="rId2"/>
              </a:rPr>
              <a:t>sterling</a:t>
            </a:r>
            <a:r>
              <a:rPr lang="es-419" sz="800">
                <a:hlinkClick r:id="rId2"/>
              </a:rPr>
              <a:t>-</a:t>
            </a:r>
            <a:r>
              <a:rPr lang="es-419" sz="800" err="1">
                <a:hlinkClick r:id="rId2"/>
              </a:rPr>
              <a:t>msgraph</a:t>
            </a:r>
            <a:r>
              <a:rPr lang="es-419" sz="800">
                <a:hlinkClick r:id="rId2"/>
              </a:rPr>
              <a:t>-</a:t>
            </a:r>
            <a:r>
              <a:rPr lang="es-419" sz="800" err="1">
                <a:hlinkClick r:id="rId2"/>
              </a:rPr>
              <a:t>sdk</a:t>
            </a:r>
            <a:r>
              <a:rPr lang="es-419" sz="800">
                <a:hlinkClick r:id="rId2"/>
              </a:rPr>
              <a:t>-java</a:t>
            </a:r>
            <a:endParaRPr lang="es-419" sz="80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D423D59-7B23-B29A-A52E-2E71871DDF9C}"/>
              </a:ext>
            </a:extLst>
          </p:cNvPr>
          <p:cNvSpPr/>
          <p:nvPr/>
        </p:nvSpPr>
        <p:spPr>
          <a:xfrm>
            <a:off x="3135970" y="986956"/>
            <a:ext cx="218900" cy="218900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801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606308A-F53C-0404-5789-96D1D2FEEC72}"/>
              </a:ext>
            </a:extLst>
          </p:cNvPr>
          <p:cNvSpPr/>
          <p:nvPr/>
        </p:nvSpPr>
        <p:spPr>
          <a:xfrm>
            <a:off x="3596895" y="989447"/>
            <a:ext cx="218900" cy="218900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80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4E3392-52BE-5053-37E9-2C48B19C0F1C}"/>
              </a:ext>
            </a:extLst>
          </p:cNvPr>
          <p:cNvSpPr txBox="1"/>
          <p:nvPr/>
        </p:nvSpPr>
        <p:spPr>
          <a:xfrm>
            <a:off x="2372305" y="696491"/>
            <a:ext cx="6079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900" b="0" i="0">
                <a:solidFill>
                  <a:srgbClr val="14141F"/>
                </a:solidFill>
                <a:effectLst/>
                <a:latin typeface="ui-monospace"/>
              </a:defRPr>
            </a:lvl1pPr>
          </a:lstStyle>
          <a:p>
            <a:r>
              <a:rPr lang="es-419"/>
              <a:t>pom.xml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316A61-24E4-C2F0-BED6-3C28F09D2657}"/>
              </a:ext>
            </a:extLst>
          </p:cNvPr>
          <p:cNvSpPr txBox="1"/>
          <p:nvPr/>
        </p:nvSpPr>
        <p:spPr>
          <a:xfrm>
            <a:off x="4221766" y="828268"/>
            <a:ext cx="20196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9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s-419" sz="800" b="0" i="0">
                <a:solidFill>
                  <a:srgbClr val="14141F"/>
                </a:solidFill>
                <a:effectLst/>
                <a:latin typeface="ui-monospace"/>
              </a:rPr>
              <a:t>O365InboxAttachmentToDisk 5.2.0-beta.</a:t>
            </a:r>
            <a:r>
              <a:rPr lang="en-US" sz="800"/>
              <a:t>jar </a:t>
            </a:r>
            <a:endParaRPr lang="es-CO" sz="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EA875D-979F-C8E9-65BF-26D28114F1A5}"/>
              </a:ext>
            </a:extLst>
          </p:cNvPr>
          <p:cNvSpPr txBox="1"/>
          <p:nvPr/>
        </p:nvSpPr>
        <p:spPr>
          <a:xfrm>
            <a:off x="2861064" y="361248"/>
            <a:ext cx="7687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900" b="0" i="0">
                <a:solidFill>
                  <a:srgbClr val="14141F"/>
                </a:solidFill>
                <a:effectLst/>
                <a:latin typeface="ui-monospace"/>
              </a:defRPr>
            </a:lvl1pPr>
          </a:lstStyle>
          <a:p>
            <a:r>
              <a:rPr lang="es-ES" sz="800"/>
              <a:t>jdk-17.0.12_7</a:t>
            </a:r>
            <a:endParaRPr lang="es-CO" sz="80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8EB5B9E-3BA0-53D9-078F-71A25AEDD1DD}"/>
              </a:ext>
            </a:extLst>
          </p:cNvPr>
          <p:cNvSpPr/>
          <p:nvPr/>
        </p:nvSpPr>
        <p:spPr>
          <a:xfrm>
            <a:off x="3998016" y="986584"/>
            <a:ext cx="218900" cy="218900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801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000A8C37-AB5A-69E9-11D8-04793A6AE54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763509" y="1096406"/>
            <a:ext cx="372461" cy="3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8740A985-9B5B-CBB6-87B5-7AE111977FE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354870" y="1096406"/>
            <a:ext cx="242025" cy="24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71D3730F-8B38-9122-63F6-26D2993C8F2F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3815795" y="1096034"/>
            <a:ext cx="182221" cy="28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47E836CC-A4FB-3572-4744-D811E7C3E025}"/>
              </a:ext>
            </a:extLst>
          </p:cNvPr>
          <p:cNvSpPr/>
          <p:nvPr/>
        </p:nvSpPr>
        <p:spPr>
          <a:xfrm>
            <a:off x="6475958" y="977537"/>
            <a:ext cx="218900" cy="218900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801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FD4CB67E-EAD9-46CD-FDA2-532D9BCD1D11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 flipV="1">
            <a:off x="4216916" y="1086987"/>
            <a:ext cx="2259042" cy="9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clipse-temurin-bot · GitHub">
            <a:hlinkClick r:id="rId3"/>
            <a:extLst>
              <a:ext uri="{FF2B5EF4-FFF2-40B4-BE49-F238E27FC236}">
                <a16:creationId xmlns:a16="http://schemas.microsoft.com/office/drawing/2014/main" id="{71DD031A-7177-4664-DB86-BF67A9E3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22" y="621698"/>
            <a:ext cx="251097" cy="25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0">
            <a:hlinkClick r:id="rId5"/>
            <a:extLst>
              <a:ext uri="{FF2B5EF4-FFF2-40B4-BE49-F238E27FC236}">
                <a16:creationId xmlns:a16="http://schemas.microsoft.com/office/drawing/2014/main" id="{A00E925B-72CD-D830-44CF-E223EC4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98" y="674777"/>
            <a:ext cx="577444" cy="1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n 50" descr="Forma&#10;&#10;Descripción generada automáticamente con confianza baja">
            <a:hlinkClick r:id="rId7"/>
            <a:extLst>
              <a:ext uri="{FF2B5EF4-FFF2-40B4-BE49-F238E27FC236}">
                <a16:creationId xmlns:a16="http://schemas.microsoft.com/office/drawing/2014/main" id="{930A5246-B1E8-5927-3B7D-335C75539D16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799911" y="978685"/>
            <a:ext cx="249574" cy="249574"/>
          </a:xfrm>
          <a:prstGeom prst="rect">
            <a:avLst/>
          </a:prstGeom>
          <a:ln>
            <a:noFill/>
          </a:ln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7C94CFD3-0010-5A03-B723-FFEE37ADE890}"/>
              </a:ext>
            </a:extLst>
          </p:cNvPr>
          <p:cNvSpPr txBox="1"/>
          <p:nvPr/>
        </p:nvSpPr>
        <p:spPr>
          <a:xfrm>
            <a:off x="1662552" y="1209584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800"/>
            </a:lvl1pPr>
          </a:lstStyle>
          <a:p>
            <a:r>
              <a:rPr lang="es-419"/>
              <a:t>GitHub</a:t>
            </a:r>
          </a:p>
        </p:txBody>
      </p:sp>
      <p:pic>
        <p:nvPicPr>
          <p:cNvPr id="49" name="Imagen 22" descr="Imagen que contiene dibujo, taza&#10;&#10;Descripción generada automáticamente">
            <a:extLst>
              <a:ext uri="{FF2B5EF4-FFF2-40B4-BE49-F238E27FC236}">
                <a16:creationId xmlns:a16="http://schemas.microsoft.com/office/drawing/2014/main" id="{00E20F58-15EF-5224-BD0D-76E6074E8804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179289" y="978564"/>
            <a:ext cx="270250" cy="270250"/>
          </a:xfrm>
          <a:prstGeom prst="rect">
            <a:avLst/>
          </a:prstGeom>
          <a:ln>
            <a:noFill/>
          </a:ln>
        </p:spPr>
      </p:pic>
      <p:sp>
        <p:nvSpPr>
          <p:cNvPr id="50" name="CustomShape 13">
            <a:extLst>
              <a:ext uri="{FF2B5EF4-FFF2-40B4-BE49-F238E27FC236}">
                <a16:creationId xmlns:a16="http://schemas.microsoft.com/office/drawing/2014/main" id="{B4426AD3-9DE4-63CF-327A-C4EEE46737FA}"/>
              </a:ext>
            </a:extLst>
          </p:cNvPr>
          <p:cNvSpPr/>
          <p:nvPr/>
        </p:nvSpPr>
        <p:spPr>
          <a:xfrm>
            <a:off x="1026768" y="1205757"/>
            <a:ext cx="609760" cy="213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err="1"/>
              <a:t>Bitbucket</a:t>
            </a:r>
            <a:endParaRPr lang="en-US" sz="80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CBADAB9-28AD-29F7-782B-E495DB90A188}"/>
              </a:ext>
            </a:extLst>
          </p:cNvPr>
          <p:cNvSpPr txBox="1"/>
          <p:nvPr/>
        </p:nvSpPr>
        <p:spPr>
          <a:xfrm>
            <a:off x="3559727" y="283573"/>
            <a:ext cx="1523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900" b="0" i="0">
                <a:solidFill>
                  <a:srgbClr val="14141F"/>
                </a:solidFill>
                <a:effectLst/>
                <a:latin typeface="ui-monospace"/>
              </a:defRPr>
            </a:lvl1pPr>
          </a:lstStyle>
          <a:p>
            <a:r>
              <a:rPr lang="es-419">
                <a:hlinkClick r:id="rId5"/>
              </a:rPr>
              <a:t>https://maven.apache.org</a:t>
            </a:r>
            <a:endParaRPr lang="es-419"/>
          </a:p>
          <a:p>
            <a:r>
              <a:rPr lang="es-419">
                <a:hlinkClick r:id="rId10"/>
              </a:rPr>
              <a:t>https://mvnrepository.com</a:t>
            </a:r>
            <a:r>
              <a:rPr lang="es-419"/>
              <a:t> </a:t>
            </a:r>
          </a:p>
        </p:txBody>
      </p:sp>
      <p:pic>
        <p:nvPicPr>
          <p:cNvPr id="60" name="Picture 8" descr="Jenkins Logo PNG Transparent &amp; SVG Vector - Freebie Supply">
            <a:extLst>
              <a:ext uri="{FF2B5EF4-FFF2-40B4-BE49-F238E27FC236}">
                <a16:creationId xmlns:a16="http://schemas.microsoft.com/office/drawing/2014/main" id="{B6350A3D-B16D-B7DB-4D32-457A2057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4" y="1502522"/>
            <a:ext cx="388570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upo 60">
            <a:extLst>
              <a:ext uri="{FF2B5EF4-FFF2-40B4-BE49-F238E27FC236}">
                <a16:creationId xmlns:a16="http://schemas.microsoft.com/office/drawing/2014/main" id="{CCDF9131-6FBE-8639-4340-4F90796EDFD7}"/>
              </a:ext>
            </a:extLst>
          </p:cNvPr>
          <p:cNvGrpSpPr/>
          <p:nvPr/>
        </p:nvGrpSpPr>
        <p:grpSpPr>
          <a:xfrm>
            <a:off x="940005" y="1393763"/>
            <a:ext cx="1141175" cy="795061"/>
            <a:chOff x="200542" y="4249807"/>
            <a:chExt cx="1141175" cy="795062"/>
          </a:xfrm>
        </p:grpSpPr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6923EEBC-F46D-7469-E310-76B1EB68DFB8}"/>
                </a:ext>
              </a:extLst>
            </p:cNvPr>
            <p:cNvGrpSpPr/>
            <p:nvPr/>
          </p:nvGrpSpPr>
          <p:grpSpPr>
            <a:xfrm>
              <a:off x="200542" y="4249807"/>
              <a:ext cx="1131759" cy="795062"/>
              <a:chOff x="66675" y="4216902"/>
              <a:chExt cx="1822709" cy="962025"/>
            </a:xfrm>
          </p:grpSpPr>
          <p:pic>
            <p:nvPicPr>
              <p:cNvPr id="1024" name="Picture 2">
                <a:extLst>
                  <a:ext uri="{FF2B5EF4-FFF2-40B4-BE49-F238E27FC236}">
                    <a16:creationId xmlns:a16="http://schemas.microsoft.com/office/drawing/2014/main" id="{4B232E64-2320-377A-7161-CBAFE2543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75" y="4216902"/>
                <a:ext cx="590550" cy="962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4">
                <a:extLst>
                  <a:ext uri="{FF2B5EF4-FFF2-40B4-BE49-F238E27FC236}">
                    <a16:creationId xmlns:a16="http://schemas.microsoft.com/office/drawing/2014/main" id="{BC4D760E-7011-24C6-18B0-70E321116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109" y="4315075"/>
                <a:ext cx="1438275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B3538BCB-D0D2-15E7-59DA-BE8DE6AF6123}"/>
                </a:ext>
              </a:extLst>
            </p:cNvPr>
            <p:cNvSpPr txBox="1"/>
            <p:nvPr/>
          </p:nvSpPr>
          <p:spPr>
            <a:xfrm>
              <a:off x="476899" y="4519405"/>
              <a:ext cx="86481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Repository</a:t>
              </a:r>
              <a:endParaRPr lang="es-419" sz="900"/>
            </a:p>
          </p:txBody>
        </p:sp>
      </p:grpSp>
      <p:grpSp>
        <p:nvGrpSpPr>
          <p:cNvPr id="1027" name="Grupo 1026">
            <a:extLst>
              <a:ext uri="{FF2B5EF4-FFF2-40B4-BE49-F238E27FC236}">
                <a16:creationId xmlns:a16="http://schemas.microsoft.com/office/drawing/2014/main" id="{F4D9626E-A054-0B4D-B60D-31BBEAC297B6}"/>
              </a:ext>
            </a:extLst>
          </p:cNvPr>
          <p:cNvGrpSpPr/>
          <p:nvPr/>
        </p:nvGrpSpPr>
        <p:grpSpPr>
          <a:xfrm>
            <a:off x="1926475" y="1386335"/>
            <a:ext cx="1131758" cy="795061"/>
            <a:chOff x="1307663" y="4248734"/>
            <a:chExt cx="1131759" cy="795062"/>
          </a:xfrm>
        </p:grpSpPr>
        <p:grpSp>
          <p:nvGrpSpPr>
            <p:cNvPr id="1028" name="Grupo 1027">
              <a:extLst>
                <a:ext uri="{FF2B5EF4-FFF2-40B4-BE49-F238E27FC236}">
                  <a16:creationId xmlns:a16="http://schemas.microsoft.com/office/drawing/2014/main" id="{60513B2A-91ED-5229-C68B-A0C2B66B5558}"/>
                </a:ext>
              </a:extLst>
            </p:cNvPr>
            <p:cNvGrpSpPr/>
            <p:nvPr/>
          </p:nvGrpSpPr>
          <p:grpSpPr>
            <a:xfrm>
              <a:off x="1307663" y="4248734"/>
              <a:ext cx="1131759" cy="795062"/>
              <a:chOff x="66675" y="4216902"/>
              <a:chExt cx="1822709" cy="962025"/>
            </a:xfrm>
          </p:grpSpPr>
          <p:pic>
            <p:nvPicPr>
              <p:cNvPr id="1030" name="Picture 2">
                <a:extLst>
                  <a:ext uri="{FF2B5EF4-FFF2-40B4-BE49-F238E27FC236}">
                    <a16:creationId xmlns:a16="http://schemas.microsoft.com/office/drawing/2014/main" id="{298691BC-21AC-5806-3FF9-1AEF85E84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75" y="4216902"/>
                <a:ext cx="590550" cy="962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4">
                <a:extLst>
                  <a:ext uri="{FF2B5EF4-FFF2-40B4-BE49-F238E27FC236}">
                    <a16:creationId xmlns:a16="http://schemas.microsoft.com/office/drawing/2014/main" id="{21AD3657-B110-4B47-9B1A-46C809FAEB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109" y="4315075"/>
                <a:ext cx="1438275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9" name="CuadroTexto 1028">
              <a:extLst>
                <a:ext uri="{FF2B5EF4-FFF2-40B4-BE49-F238E27FC236}">
                  <a16:creationId xmlns:a16="http://schemas.microsoft.com/office/drawing/2014/main" id="{EB57BF44-5B5E-12C1-FBB7-3B9B3812479E}"/>
                </a:ext>
              </a:extLst>
            </p:cNvPr>
            <p:cNvSpPr txBox="1"/>
            <p:nvPr/>
          </p:nvSpPr>
          <p:spPr>
            <a:xfrm>
              <a:off x="1623066" y="4521810"/>
              <a:ext cx="72689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Get</a:t>
              </a:r>
              <a:r>
                <a:rPr lang="es-419" sz="900">
                  <a:solidFill>
                    <a:srgbClr val="003366"/>
                  </a:solidFill>
                  <a:latin typeface="Helvetica" panose="020B0604020202020204" pitchFamily="34" charset="0"/>
                </a:rPr>
                <a:t> </a:t>
              </a:r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Code</a:t>
              </a:r>
              <a:endParaRPr lang="es-419" sz="900"/>
            </a:p>
          </p:txBody>
        </p:sp>
      </p:grpSp>
      <p:grpSp>
        <p:nvGrpSpPr>
          <p:cNvPr id="1032" name="Grupo 1031">
            <a:extLst>
              <a:ext uri="{FF2B5EF4-FFF2-40B4-BE49-F238E27FC236}">
                <a16:creationId xmlns:a16="http://schemas.microsoft.com/office/drawing/2014/main" id="{E84F8FAA-163E-D34F-0FA2-94F941791B5A}"/>
              </a:ext>
            </a:extLst>
          </p:cNvPr>
          <p:cNvGrpSpPr/>
          <p:nvPr/>
        </p:nvGrpSpPr>
        <p:grpSpPr>
          <a:xfrm>
            <a:off x="2925782" y="1385027"/>
            <a:ext cx="1131758" cy="795061"/>
            <a:chOff x="2389520" y="4260124"/>
            <a:chExt cx="1131759" cy="795062"/>
          </a:xfrm>
        </p:grpSpPr>
        <p:grpSp>
          <p:nvGrpSpPr>
            <p:cNvPr id="1033" name="Grupo 1032">
              <a:extLst>
                <a:ext uri="{FF2B5EF4-FFF2-40B4-BE49-F238E27FC236}">
                  <a16:creationId xmlns:a16="http://schemas.microsoft.com/office/drawing/2014/main" id="{01BC8B44-95B5-3BAB-557C-117430C4D870}"/>
                </a:ext>
              </a:extLst>
            </p:cNvPr>
            <p:cNvGrpSpPr/>
            <p:nvPr/>
          </p:nvGrpSpPr>
          <p:grpSpPr>
            <a:xfrm>
              <a:off x="2389520" y="4260124"/>
              <a:ext cx="1131759" cy="795062"/>
              <a:chOff x="66675" y="4216902"/>
              <a:chExt cx="1822709" cy="962025"/>
            </a:xfrm>
          </p:grpSpPr>
          <p:pic>
            <p:nvPicPr>
              <p:cNvPr id="1035" name="Picture 2">
                <a:extLst>
                  <a:ext uri="{FF2B5EF4-FFF2-40B4-BE49-F238E27FC236}">
                    <a16:creationId xmlns:a16="http://schemas.microsoft.com/office/drawing/2014/main" id="{369D6D38-33DD-347A-F1D6-EEC780F6E2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75" y="4216902"/>
                <a:ext cx="590550" cy="962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4">
                <a:extLst>
                  <a:ext uri="{FF2B5EF4-FFF2-40B4-BE49-F238E27FC236}">
                    <a16:creationId xmlns:a16="http://schemas.microsoft.com/office/drawing/2014/main" id="{A678C7A1-C419-BD42-9412-3B1A610E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109" y="4315075"/>
                <a:ext cx="1438275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4" name="CuadroTexto 1033">
              <a:extLst>
                <a:ext uri="{FF2B5EF4-FFF2-40B4-BE49-F238E27FC236}">
                  <a16:creationId xmlns:a16="http://schemas.microsoft.com/office/drawing/2014/main" id="{1CA00627-9774-1397-745F-3DCCECB5206D}"/>
                </a:ext>
              </a:extLst>
            </p:cNvPr>
            <p:cNvSpPr txBox="1"/>
            <p:nvPr/>
          </p:nvSpPr>
          <p:spPr>
            <a:xfrm>
              <a:off x="2709508" y="4522028"/>
              <a:ext cx="72689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Build</a:t>
              </a:r>
              <a:endParaRPr lang="es-419" sz="900"/>
            </a:p>
          </p:txBody>
        </p:sp>
      </p:grpSp>
      <p:grpSp>
        <p:nvGrpSpPr>
          <p:cNvPr id="1037" name="Grupo 1036">
            <a:extLst>
              <a:ext uri="{FF2B5EF4-FFF2-40B4-BE49-F238E27FC236}">
                <a16:creationId xmlns:a16="http://schemas.microsoft.com/office/drawing/2014/main" id="{285C966B-87F9-EA8B-63B2-15043F12B86E}"/>
              </a:ext>
            </a:extLst>
          </p:cNvPr>
          <p:cNvGrpSpPr/>
          <p:nvPr/>
        </p:nvGrpSpPr>
        <p:grpSpPr>
          <a:xfrm>
            <a:off x="3911759" y="1390304"/>
            <a:ext cx="1131758" cy="795061"/>
            <a:chOff x="3496147" y="4259051"/>
            <a:chExt cx="1131759" cy="795062"/>
          </a:xfrm>
        </p:grpSpPr>
        <p:grpSp>
          <p:nvGrpSpPr>
            <p:cNvPr id="1038" name="Grupo 1037">
              <a:extLst>
                <a:ext uri="{FF2B5EF4-FFF2-40B4-BE49-F238E27FC236}">
                  <a16:creationId xmlns:a16="http://schemas.microsoft.com/office/drawing/2014/main" id="{445599F2-1E58-B5A3-46B1-608FEE2B4B84}"/>
                </a:ext>
              </a:extLst>
            </p:cNvPr>
            <p:cNvGrpSpPr/>
            <p:nvPr/>
          </p:nvGrpSpPr>
          <p:grpSpPr>
            <a:xfrm>
              <a:off x="3496147" y="4259051"/>
              <a:ext cx="1131759" cy="795062"/>
              <a:chOff x="66675" y="4216902"/>
              <a:chExt cx="1822709" cy="962025"/>
            </a:xfrm>
          </p:grpSpPr>
          <p:pic>
            <p:nvPicPr>
              <p:cNvPr id="1040" name="Picture 2">
                <a:extLst>
                  <a:ext uri="{FF2B5EF4-FFF2-40B4-BE49-F238E27FC236}">
                    <a16:creationId xmlns:a16="http://schemas.microsoft.com/office/drawing/2014/main" id="{A5CCB7D7-2F13-6152-BE57-BBE4B5A3C0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75" y="4216902"/>
                <a:ext cx="590550" cy="962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4">
                <a:extLst>
                  <a:ext uri="{FF2B5EF4-FFF2-40B4-BE49-F238E27FC236}">
                    <a16:creationId xmlns:a16="http://schemas.microsoft.com/office/drawing/2014/main" id="{02F9C305-BFA2-4C14-2391-CDECA0C8BE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109" y="4315075"/>
                <a:ext cx="1438275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9" name="CuadroTexto 1038">
              <a:extLst>
                <a:ext uri="{FF2B5EF4-FFF2-40B4-BE49-F238E27FC236}">
                  <a16:creationId xmlns:a16="http://schemas.microsoft.com/office/drawing/2014/main" id="{EE70C0BE-3240-2177-8B4F-43EE21427CD1}"/>
                </a:ext>
              </a:extLst>
            </p:cNvPr>
            <p:cNvSpPr txBox="1"/>
            <p:nvPr/>
          </p:nvSpPr>
          <p:spPr>
            <a:xfrm>
              <a:off x="3806154" y="4521810"/>
              <a:ext cx="72689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Unit</a:t>
              </a:r>
              <a:r>
                <a:rPr lang="es-419" sz="900">
                  <a:solidFill>
                    <a:srgbClr val="003366"/>
                  </a:solidFill>
                  <a:latin typeface="Helvetica" panose="020B0604020202020204" pitchFamily="34" charset="0"/>
                </a:rPr>
                <a:t> Test</a:t>
              </a:r>
              <a:endParaRPr lang="es-419" sz="900"/>
            </a:p>
          </p:txBody>
        </p:sp>
      </p:grpSp>
      <p:grpSp>
        <p:nvGrpSpPr>
          <p:cNvPr id="1042" name="Grupo 1041">
            <a:extLst>
              <a:ext uri="{FF2B5EF4-FFF2-40B4-BE49-F238E27FC236}">
                <a16:creationId xmlns:a16="http://schemas.microsoft.com/office/drawing/2014/main" id="{BFA11107-A5EF-0D31-17CD-43E77D55E4FB}"/>
              </a:ext>
            </a:extLst>
          </p:cNvPr>
          <p:cNvGrpSpPr/>
          <p:nvPr/>
        </p:nvGrpSpPr>
        <p:grpSpPr>
          <a:xfrm>
            <a:off x="4911067" y="1394835"/>
            <a:ext cx="1131758" cy="795061"/>
            <a:chOff x="4578005" y="4269934"/>
            <a:chExt cx="1131759" cy="795062"/>
          </a:xfrm>
        </p:grpSpPr>
        <p:grpSp>
          <p:nvGrpSpPr>
            <p:cNvPr id="1043" name="Grupo 1042">
              <a:extLst>
                <a:ext uri="{FF2B5EF4-FFF2-40B4-BE49-F238E27FC236}">
                  <a16:creationId xmlns:a16="http://schemas.microsoft.com/office/drawing/2014/main" id="{D1DFFF28-DDA2-458A-EA7C-FD5590B7C59D}"/>
                </a:ext>
              </a:extLst>
            </p:cNvPr>
            <p:cNvGrpSpPr/>
            <p:nvPr/>
          </p:nvGrpSpPr>
          <p:grpSpPr>
            <a:xfrm>
              <a:off x="4578005" y="4269934"/>
              <a:ext cx="1131759" cy="795062"/>
              <a:chOff x="66675" y="4216902"/>
              <a:chExt cx="1822709" cy="962025"/>
            </a:xfrm>
          </p:grpSpPr>
          <p:pic>
            <p:nvPicPr>
              <p:cNvPr id="1045" name="Picture 2">
                <a:extLst>
                  <a:ext uri="{FF2B5EF4-FFF2-40B4-BE49-F238E27FC236}">
                    <a16:creationId xmlns:a16="http://schemas.microsoft.com/office/drawing/2014/main" id="{5EFFB51F-833C-462A-0839-3D4C8082CC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75" y="4216902"/>
                <a:ext cx="590550" cy="962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4">
                <a:extLst>
                  <a:ext uri="{FF2B5EF4-FFF2-40B4-BE49-F238E27FC236}">
                    <a16:creationId xmlns:a16="http://schemas.microsoft.com/office/drawing/2014/main" id="{9F8F37C3-5E3F-3E06-18C3-3B3E6EFE19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109" y="4315075"/>
                <a:ext cx="1438275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44" name="CuadroTexto 1043">
              <a:extLst>
                <a:ext uri="{FF2B5EF4-FFF2-40B4-BE49-F238E27FC236}">
                  <a16:creationId xmlns:a16="http://schemas.microsoft.com/office/drawing/2014/main" id="{065A4D30-F498-5536-D2B3-9A4EE3445491}"/>
                </a:ext>
              </a:extLst>
            </p:cNvPr>
            <p:cNvSpPr txBox="1"/>
            <p:nvPr/>
          </p:nvSpPr>
          <p:spPr>
            <a:xfrm>
              <a:off x="4841973" y="4483929"/>
              <a:ext cx="8425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Static</a:t>
              </a:r>
              <a:r>
                <a:rPr lang="es-419" sz="900">
                  <a:solidFill>
                    <a:srgbClr val="003366"/>
                  </a:solidFill>
                  <a:latin typeface="Helvetica" panose="020B0604020202020204" pitchFamily="34" charset="0"/>
                </a:rPr>
                <a:t> </a:t>
              </a:r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Code</a:t>
              </a:r>
              <a:r>
                <a:rPr lang="es-419" sz="900">
                  <a:solidFill>
                    <a:srgbClr val="003366"/>
                  </a:solidFill>
                  <a:latin typeface="Helvetica" panose="020B0604020202020204" pitchFamily="34" charset="0"/>
                </a:rPr>
                <a:t> </a:t>
              </a:r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Analysis</a:t>
              </a:r>
              <a:endParaRPr lang="es-419" sz="900"/>
            </a:p>
          </p:txBody>
        </p:sp>
      </p:grpSp>
      <p:grpSp>
        <p:nvGrpSpPr>
          <p:cNvPr id="1047" name="Grupo 1046">
            <a:extLst>
              <a:ext uri="{FF2B5EF4-FFF2-40B4-BE49-F238E27FC236}">
                <a16:creationId xmlns:a16="http://schemas.microsoft.com/office/drawing/2014/main" id="{3C3D177E-1576-45D6-D450-595625B2EFA5}"/>
              </a:ext>
            </a:extLst>
          </p:cNvPr>
          <p:cNvGrpSpPr/>
          <p:nvPr/>
        </p:nvGrpSpPr>
        <p:grpSpPr>
          <a:xfrm>
            <a:off x="5904305" y="1390326"/>
            <a:ext cx="1131758" cy="795061"/>
            <a:chOff x="7550104" y="4373861"/>
            <a:chExt cx="1369428" cy="795062"/>
          </a:xfrm>
        </p:grpSpPr>
        <p:grpSp>
          <p:nvGrpSpPr>
            <p:cNvPr id="1048" name="Grupo 1047">
              <a:extLst>
                <a:ext uri="{FF2B5EF4-FFF2-40B4-BE49-F238E27FC236}">
                  <a16:creationId xmlns:a16="http://schemas.microsoft.com/office/drawing/2014/main" id="{943140DD-E7DC-EAEA-D425-8EB8CB9AA8D7}"/>
                </a:ext>
              </a:extLst>
            </p:cNvPr>
            <p:cNvGrpSpPr/>
            <p:nvPr/>
          </p:nvGrpSpPr>
          <p:grpSpPr>
            <a:xfrm>
              <a:off x="7550104" y="4373861"/>
              <a:ext cx="1369428" cy="795062"/>
              <a:chOff x="66675" y="4216902"/>
              <a:chExt cx="1822709" cy="962025"/>
            </a:xfrm>
          </p:grpSpPr>
          <p:pic>
            <p:nvPicPr>
              <p:cNvPr id="1050" name="Picture 2">
                <a:extLst>
                  <a:ext uri="{FF2B5EF4-FFF2-40B4-BE49-F238E27FC236}">
                    <a16:creationId xmlns:a16="http://schemas.microsoft.com/office/drawing/2014/main" id="{AED6917E-B221-356C-7C16-96DA47B0F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75" y="4216902"/>
                <a:ext cx="590550" cy="962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1" name="Picture 4">
                <a:extLst>
                  <a:ext uri="{FF2B5EF4-FFF2-40B4-BE49-F238E27FC236}">
                    <a16:creationId xmlns:a16="http://schemas.microsoft.com/office/drawing/2014/main" id="{E9F8EEA7-4434-0BEE-8161-D0B6ADC43C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109" y="4315075"/>
                <a:ext cx="1438275" cy="78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49" name="CuadroTexto 1048">
              <a:extLst>
                <a:ext uri="{FF2B5EF4-FFF2-40B4-BE49-F238E27FC236}">
                  <a16:creationId xmlns:a16="http://schemas.microsoft.com/office/drawing/2014/main" id="{84F8AB28-281C-584F-12C2-FF012772D2C0}"/>
                </a:ext>
              </a:extLst>
            </p:cNvPr>
            <p:cNvSpPr txBox="1"/>
            <p:nvPr/>
          </p:nvSpPr>
          <p:spPr>
            <a:xfrm>
              <a:off x="7927713" y="4590019"/>
              <a:ext cx="8930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Publish</a:t>
              </a:r>
              <a:r>
                <a:rPr lang="es-419" sz="900">
                  <a:solidFill>
                    <a:srgbClr val="003366"/>
                  </a:solidFill>
                  <a:latin typeface="Helvetica" panose="020B0604020202020204" pitchFamily="34" charset="0"/>
                </a:rPr>
                <a:t> </a:t>
              </a:r>
              <a:r>
                <a:rPr lang="es-419" sz="900" err="1">
                  <a:solidFill>
                    <a:srgbClr val="003366"/>
                  </a:solidFill>
                  <a:latin typeface="Helvetica" panose="020B0604020202020204" pitchFamily="34" charset="0"/>
                </a:rPr>
                <a:t>Artifact</a:t>
              </a:r>
              <a:endParaRPr lang="es-419" sz="900"/>
            </a:p>
          </p:txBody>
        </p:sp>
      </p:grpSp>
      <p:pic>
        <p:nvPicPr>
          <p:cNvPr id="1052" name="Picture 2">
            <a:extLst>
              <a:ext uri="{FF2B5EF4-FFF2-40B4-BE49-F238E27FC236}">
                <a16:creationId xmlns:a16="http://schemas.microsoft.com/office/drawing/2014/main" id="{A892645D-60F0-38B8-1C6D-514EECD9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63" y="1457613"/>
            <a:ext cx="366684" cy="7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CuadroTexto 1053">
            <a:hlinkClick r:id="rId14"/>
            <a:extLst>
              <a:ext uri="{FF2B5EF4-FFF2-40B4-BE49-F238E27FC236}">
                <a16:creationId xmlns:a16="http://schemas.microsoft.com/office/drawing/2014/main" id="{AA45AEFB-D998-E5B6-74C5-1FCA2A8F53C9}"/>
              </a:ext>
            </a:extLst>
          </p:cNvPr>
          <p:cNvSpPr txBox="1"/>
          <p:nvPr/>
        </p:nvSpPr>
        <p:spPr>
          <a:xfrm>
            <a:off x="6241402" y="300510"/>
            <a:ext cx="6880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900" b="0" i="0">
                <a:solidFill>
                  <a:srgbClr val="14141F"/>
                </a:solidFill>
                <a:effectLst/>
                <a:latin typeface="ui-monospace"/>
              </a:defRPr>
            </a:lvl1pPr>
          </a:lstStyle>
          <a:p>
            <a:r>
              <a:rPr lang="es-419" err="1"/>
              <a:t>Artifactory</a:t>
            </a:r>
            <a:endParaRPr lang="es-419"/>
          </a:p>
        </p:txBody>
      </p:sp>
      <p:pic>
        <p:nvPicPr>
          <p:cNvPr id="1055" name="Picture 66" descr="Jfrog logo in transparent PNG and vectorized SVG formats">
            <a:hlinkClick r:id="rId14"/>
            <a:extLst>
              <a:ext uri="{FF2B5EF4-FFF2-40B4-BE49-F238E27FC236}">
                <a16:creationId xmlns:a16="http://schemas.microsoft.com/office/drawing/2014/main" id="{99E56D5D-3738-01B3-2A7C-A6AA6DC3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65" y="518085"/>
            <a:ext cx="369285" cy="35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1" name="Conector: curvado 1060">
            <a:extLst>
              <a:ext uri="{FF2B5EF4-FFF2-40B4-BE49-F238E27FC236}">
                <a16:creationId xmlns:a16="http://schemas.microsoft.com/office/drawing/2014/main" id="{837F3C03-2471-BF3B-8D4B-7A1FDB0B7A47}"/>
              </a:ext>
            </a:extLst>
          </p:cNvPr>
          <p:cNvCxnSpPr>
            <a:cxnSpLocks/>
            <a:stCxn id="1065" idx="3"/>
            <a:endCxn id="4" idx="2"/>
          </p:cNvCxnSpPr>
          <p:nvPr/>
        </p:nvCxnSpPr>
        <p:spPr>
          <a:xfrm flipV="1">
            <a:off x="2241878" y="1099635"/>
            <a:ext cx="302731" cy="36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Rectángulo: esquinas redondeadas 1064">
            <a:extLst>
              <a:ext uri="{FF2B5EF4-FFF2-40B4-BE49-F238E27FC236}">
                <a16:creationId xmlns:a16="http://schemas.microsoft.com/office/drawing/2014/main" id="{B32DA95D-6CEA-4A7C-5F11-0D42C9857201}"/>
              </a:ext>
            </a:extLst>
          </p:cNvPr>
          <p:cNvSpPr/>
          <p:nvPr/>
        </p:nvSpPr>
        <p:spPr>
          <a:xfrm>
            <a:off x="946845" y="777894"/>
            <a:ext cx="1295033" cy="650735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56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ángulo: esquinas redondeadas 273">
            <a:extLst>
              <a:ext uri="{FF2B5EF4-FFF2-40B4-BE49-F238E27FC236}">
                <a16:creationId xmlns:a16="http://schemas.microsoft.com/office/drawing/2014/main" id="{11F91A42-66C3-B61F-A284-B241F7261292}"/>
              </a:ext>
            </a:extLst>
          </p:cNvPr>
          <p:cNvSpPr/>
          <p:nvPr/>
        </p:nvSpPr>
        <p:spPr>
          <a:xfrm>
            <a:off x="7448649" y="116501"/>
            <a:ext cx="4602668" cy="3562888"/>
          </a:xfrm>
          <a:prstGeom prst="roundRect">
            <a:avLst>
              <a:gd name="adj" fmla="val 5023"/>
            </a:avLst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s-419" sz="1600">
              <a:solidFill>
                <a:schemeClr val="tx1"/>
              </a:solidFill>
            </a:endParaRPr>
          </a:p>
        </p:txBody>
      </p:sp>
      <p:sp>
        <p:nvSpPr>
          <p:cNvPr id="198" name="Rectángulo: esquinas redondeadas 197">
            <a:extLst>
              <a:ext uri="{FF2B5EF4-FFF2-40B4-BE49-F238E27FC236}">
                <a16:creationId xmlns:a16="http://schemas.microsoft.com/office/drawing/2014/main" id="{2416D723-5DE1-6D2E-22C4-51E8751C4653}"/>
              </a:ext>
            </a:extLst>
          </p:cNvPr>
          <p:cNvSpPr/>
          <p:nvPr/>
        </p:nvSpPr>
        <p:spPr>
          <a:xfrm>
            <a:off x="276776" y="2918855"/>
            <a:ext cx="2211950" cy="360002"/>
          </a:xfrm>
          <a:prstGeom prst="roundRect">
            <a:avLst>
              <a:gd name="adj" fmla="val 600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419" sz="1100" b="1">
                <a:solidFill>
                  <a:schemeClr val="tx1"/>
                </a:solidFill>
              </a:rPr>
              <a:t>    BP_EWS_STERLINGEWS_GET</a:t>
            </a:r>
          </a:p>
        </p:txBody>
      </p:sp>
      <p:sp>
        <p:nvSpPr>
          <p:cNvPr id="199" name="Rectángulo: esquinas redondeadas 198">
            <a:extLst>
              <a:ext uri="{FF2B5EF4-FFF2-40B4-BE49-F238E27FC236}">
                <a16:creationId xmlns:a16="http://schemas.microsoft.com/office/drawing/2014/main" id="{A41F992A-2800-041F-2583-3C9BE8CBDC1C}"/>
              </a:ext>
            </a:extLst>
          </p:cNvPr>
          <p:cNvSpPr/>
          <p:nvPr/>
        </p:nvSpPr>
        <p:spPr>
          <a:xfrm>
            <a:off x="275190" y="3266868"/>
            <a:ext cx="5087100" cy="2502133"/>
          </a:xfrm>
          <a:prstGeom prst="roundRect">
            <a:avLst>
              <a:gd name="adj" fmla="val 49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s-419" sz="1600">
              <a:solidFill>
                <a:schemeClr val="tx1"/>
              </a:solidFill>
            </a:endParaRPr>
          </a:p>
        </p:txBody>
      </p:sp>
      <p:sp>
        <p:nvSpPr>
          <p:cNvPr id="140" name="Google Shape;4678;p104">
            <a:extLst>
              <a:ext uri="{FF2B5EF4-FFF2-40B4-BE49-F238E27FC236}">
                <a16:creationId xmlns:a16="http://schemas.microsoft.com/office/drawing/2014/main" id="{7CF03EFD-A0FF-C5BC-5639-E9DDE7B9A114}"/>
              </a:ext>
            </a:extLst>
          </p:cNvPr>
          <p:cNvSpPr/>
          <p:nvPr/>
        </p:nvSpPr>
        <p:spPr>
          <a:xfrm>
            <a:off x="2428826" y="3853410"/>
            <a:ext cx="2855301" cy="1750773"/>
          </a:xfrm>
          <a:prstGeom prst="roundRect">
            <a:avLst>
              <a:gd name="adj" fmla="val 627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29052F6-F38F-570D-F513-B9BF7E593AEA}"/>
              </a:ext>
            </a:extLst>
          </p:cNvPr>
          <p:cNvSpPr txBox="1"/>
          <p:nvPr/>
        </p:nvSpPr>
        <p:spPr>
          <a:xfrm>
            <a:off x="3016717" y="4287304"/>
            <a:ext cx="1335863" cy="3029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6">
                    <a:lumMod val="50000"/>
                  </a:schemeClr>
                </a:solidFill>
              </a:rPr>
              <a:t>GTB0000100002</a:t>
            </a:r>
          </a:p>
        </p:txBody>
      </p:sp>
      <p:sp>
        <p:nvSpPr>
          <p:cNvPr id="133" name="Google Shape;4678;p104">
            <a:extLst>
              <a:ext uri="{FF2B5EF4-FFF2-40B4-BE49-F238E27FC236}">
                <a16:creationId xmlns:a16="http://schemas.microsoft.com/office/drawing/2014/main" id="{47E0960F-C28C-AF01-DE5A-C49302035294}"/>
              </a:ext>
            </a:extLst>
          </p:cNvPr>
          <p:cNvSpPr/>
          <p:nvPr/>
        </p:nvSpPr>
        <p:spPr>
          <a:xfrm>
            <a:off x="335779" y="3853410"/>
            <a:ext cx="1963497" cy="1750773"/>
          </a:xfrm>
          <a:prstGeom prst="roundRect">
            <a:avLst>
              <a:gd name="adj" fmla="val 456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867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2" name="Picture 4" descr="C:\Users\ezuniga\Downloads\1442625775_circle_clock_time_history_recent_2.png">
            <a:extLst>
              <a:ext uri="{FF2B5EF4-FFF2-40B4-BE49-F238E27FC236}">
                <a16:creationId xmlns:a16="http://schemas.microsoft.com/office/drawing/2014/main" id="{06A6B58A-3166-BD3A-B273-E9C0730182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81014" y="2581664"/>
            <a:ext cx="265875" cy="2658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117F949A-82EA-2BD7-F351-613F8D5CF98D}"/>
              </a:ext>
            </a:extLst>
          </p:cNvPr>
          <p:cNvSpPr txBox="1"/>
          <p:nvPr/>
        </p:nvSpPr>
        <p:spPr>
          <a:xfrm>
            <a:off x="512454" y="2553070"/>
            <a:ext cx="1348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/>
              <a:t>20 min (hoy)</a:t>
            </a:r>
            <a:endParaRPr lang="es-419" sz="120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B187253-E5F3-DE35-F593-DD5919A46837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0135387" y="4413477"/>
            <a:ext cx="1095197" cy="7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A98003B-E6C7-577C-A94E-A022973CCD81}"/>
              </a:ext>
            </a:extLst>
          </p:cNvPr>
          <p:cNvSpPr txBox="1"/>
          <p:nvPr/>
        </p:nvSpPr>
        <p:spPr>
          <a:xfrm>
            <a:off x="9616154" y="4653953"/>
            <a:ext cx="702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b="1" err="1"/>
              <a:t>Mailbox</a:t>
            </a:r>
            <a:endParaRPr lang="es-ES" sz="1000" b="1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7355090-5FB3-4BA0-7F02-EF363A618A91}"/>
              </a:ext>
            </a:extLst>
          </p:cNvPr>
          <p:cNvSpPr txBox="1"/>
          <p:nvPr/>
        </p:nvSpPr>
        <p:spPr>
          <a:xfrm>
            <a:off x="11043016" y="4637175"/>
            <a:ext cx="83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400" b="1"/>
            </a:lvl1pPr>
          </a:lstStyle>
          <a:p>
            <a:r>
              <a:rPr lang="es-419" sz="1000" err="1"/>
              <a:t>Mailbox</a:t>
            </a:r>
            <a:endParaRPr lang="es-ES" sz="1000"/>
          </a:p>
        </p:txBody>
      </p:sp>
      <p:sp>
        <p:nvSpPr>
          <p:cNvPr id="48" name="Recortar rectángulo de esquina diagonal 84">
            <a:extLst>
              <a:ext uri="{FF2B5EF4-FFF2-40B4-BE49-F238E27FC236}">
                <a16:creationId xmlns:a16="http://schemas.microsoft.com/office/drawing/2014/main" id="{CB97E44C-6F41-3FF0-5763-75F10924A3D2}"/>
              </a:ext>
            </a:extLst>
          </p:cNvPr>
          <p:cNvSpPr/>
          <p:nvPr/>
        </p:nvSpPr>
        <p:spPr>
          <a:xfrm>
            <a:off x="9507954" y="4977745"/>
            <a:ext cx="905105" cy="490695"/>
          </a:xfrm>
          <a:prstGeom prst="snip2Diag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Partner Productor</a:t>
            </a:r>
          </a:p>
        </p:txBody>
      </p:sp>
      <p:sp>
        <p:nvSpPr>
          <p:cNvPr id="49" name="Recortar rectángulo de esquina diagonal 85">
            <a:extLst>
              <a:ext uri="{FF2B5EF4-FFF2-40B4-BE49-F238E27FC236}">
                <a16:creationId xmlns:a16="http://schemas.microsoft.com/office/drawing/2014/main" id="{C4260EDF-8E8F-BA46-D924-AD0D78DE5894}"/>
              </a:ext>
            </a:extLst>
          </p:cNvPr>
          <p:cNvSpPr/>
          <p:nvPr/>
        </p:nvSpPr>
        <p:spPr>
          <a:xfrm>
            <a:off x="11008631" y="4925008"/>
            <a:ext cx="952150" cy="494490"/>
          </a:xfrm>
          <a:prstGeom prst="snip2Diag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Partner </a:t>
            </a:r>
            <a:r>
              <a:rPr lang="en-US" sz="1100" err="1">
                <a:solidFill>
                  <a:schemeClr val="bg1"/>
                </a:solidFill>
              </a:rPr>
              <a:t>Consumidor</a:t>
            </a:r>
            <a:endParaRPr lang="en-US" sz="1100">
              <a:solidFill>
                <a:schemeClr val="bg1"/>
              </a:solidFill>
            </a:endParaRPr>
          </a:p>
        </p:txBody>
      </p:sp>
      <p:pic>
        <p:nvPicPr>
          <p:cNvPr id="50" name="Gráfico 49">
            <a:extLst>
              <a:ext uri="{FF2B5EF4-FFF2-40B4-BE49-F238E27FC236}">
                <a16:creationId xmlns:a16="http://schemas.microsoft.com/office/drawing/2014/main" id="{9AA58F77-DDB7-38D8-D7FB-3A45E2FF3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0408" y="4211694"/>
            <a:ext cx="404979" cy="404979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303189FD-03C3-582C-6FE8-8104263F4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0584" y="4229395"/>
            <a:ext cx="368163" cy="368163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F0BEC165-21DC-EF19-4681-B20E757A81D0}"/>
              </a:ext>
            </a:extLst>
          </p:cNvPr>
          <p:cNvSpPr txBox="1"/>
          <p:nvPr/>
        </p:nvSpPr>
        <p:spPr>
          <a:xfrm>
            <a:off x="10606239" y="4493259"/>
            <a:ext cx="694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/>
              <a:t>Canal</a:t>
            </a:r>
            <a:endParaRPr lang="en-US" sz="1000"/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D18C3A7D-66A2-7FC6-15A1-9D8503AEB1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91183" y="4011249"/>
            <a:ext cx="334694" cy="334694"/>
          </a:xfrm>
          <a:prstGeom prst="rect">
            <a:avLst/>
          </a:pr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409C5EC3-B224-D0CE-81CC-17F35AB58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91183" y="4469143"/>
            <a:ext cx="304800" cy="304800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FC4605ED-1D95-86A7-41A6-33D896B83928}"/>
              </a:ext>
            </a:extLst>
          </p:cNvPr>
          <p:cNvSpPr txBox="1"/>
          <p:nvPr/>
        </p:nvSpPr>
        <p:spPr>
          <a:xfrm>
            <a:off x="10595984" y="4048443"/>
            <a:ext cx="71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err="1"/>
              <a:t>Template</a:t>
            </a:r>
            <a:endParaRPr lang="en-US" sz="1000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89DCB1A-7700-3B9A-1A63-5BFA5CEC275E}"/>
              </a:ext>
            </a:extLst>
          </p:cNvPr>
          <p:cNvCxnSpPr>
            <a:cxnSpLocks/>
            <a:stCxn id="232" idx="3"/>
            <a:endCxn id="50" idx="1"/>
          </p:cNvCxnSpPr>
          <p:nvPr/>
        </p:nvCxnSpPr>
        <p:spPr>
          <a:xfrm>
            <a:off x="9385927" y="4409970"/>
            <a:ext cx="344481" cy="4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2681036-10B0-58B3-3F0A-7B70169E4D46}"/>
              </a:ext>
            </a:extLst>
          </p:cNvPr>
          <p:cNvSpPr txBox="1"/>
          <p:nvPr/>
        </p:nvSpPr>
        <p:spPr>
          <a:xfrm>
            <a:off x="1039737" y="4327658"/>
            <a:ext cx="71365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err="1"/>
              <a:t>workflowid</a:t>
            </a:r>
            <a:endParaRPr lang="en-US" sz="90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AEEE468-BD24-2E16-77CE-63C1FEB0CB35}"/>
              </a:ext>
            </a:extLst>
          </p:cNvPr>
          <p:cNvSpPr txBox="1"/>
          <p:nvPr/>
        </p:nvSpPr>
        <p:spPr>
          <a:xfrm>
            <a:off x="1413244" y="4701942"/>
            <a:ext cx="54213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/>
              <a:t>domain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52C169C-E25B-07B7-DAEA-793912BA5066}"/>
              </a:ext>
            </a:extLst>
          </p:cNvPr>
          <p:cNvSpPr txBox="1"/>
          <p:nvPr/>
        </p:nvSpPr>
        <p:spPr>
          <a:xfrm>
            <a:off x="1790458" y="5059568"/>
            <a:ext cx="38824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/>
              <a:t>user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BBFD452-7C13-E37A-6EDF-3179414DAFA9}"/>
              </a:ext>
            </a:extLst>
          </p:cNvPr>
          <p:cNvSpPr txBox="1"/>
          <p:nvPr/>
        </p:nvSpPr>
        <p:spPr>
          <a:xfrm>
            <a:off x="670912" y="3956885"/>
            <a:ext cx="96693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/>
              <a:t>mail-attachment</a:t>
            </a:r>
          </a:p>
        </p:txBody>
      </p: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CECCE22E-4CE1-517B-FB03-933F33DBDCEA}"/>
              </a:ext>
            </a:extLst>
          </p:cNvPr>
          <p:cNvCxnSpPr>
            <a:cxnSpLocks/>
            <a:stCxn id="121" idx="2"/>
            <a:endCxn id="122" idx="1"/>
          </p:cNvCxnSpPr>
          <p:nvPr/>
        </p:nvCxnSpPr>
        <p:spPr>
          <a:xfrm rot="16200000" flipH="1">
            <a:off x="1272279" y="4971590"/>
            <a:ext cx="202534" cy="233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C4738C74-A93E-B63B-C967-B4CADE8A057C}"/>
              </a:ext>
            </a:extLst>
          </p:cNvPr>
          <p:cNvCxnSpPr>
            <a:cxnSpLocks/>
            <a:stCxn id="120" idx="2"/>
            <a:endCxn id="121" idx="1"/>
          </p:cNvCxnSpPr>
          <p:nvPr/>
        </p:nvCxnSpPr>
        <p:spPr>
          <a:xfrm rot="16200000" flipH="1">
            <a:off x="885324" y="4615431"/>
            <a:ext cx="196107" cy="203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46157E55-F5FB-7B00-B032-914599F15033}"/>
              </a:ext>
            </a:extLst>
          </p:cNvPr>
          <p:cNvCxnSpPr>
            <a:cxnSpLocks/>
            <a:stCxn id="119" idx="2"/>
            <a:endCxn id="120" idx="1"/>
          </p:cNvCxnSpPr>
          <p:nvPr/>
        </p:nvCxnSpPr>
        <p:spPr>
          <a:xfrm rot="16200000" flipH="1">
            <a:off x="523112" y="4260618"/>
            <a:ext cx="201291" cy="172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6767B438-4A33-7D92-3504-2415A11CADB5}"/>
              </a:ext>
            </a:extLst>
          </p:cNvPr>
          <p:cNvCxnSpPr>
            <a:cxnSpLocks/>
            <a:stCxn id="141" idx="2"/>
          </p:cNvCxnSpPr>
          <p:nvPr/>
        </p:nvCxnSpPr>
        <p:spPr>
          <a:xfrm rot="16200000" flipH="1">
            <a:off x="2782403" y="4190737"/>
            <a:ext cx="166540" cy="277246"/>
          </a:xfrm>
          <a:prstGeom prst="bentConnector2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0E38DB22-FE03-D8BF-1FB0-ECDEC52B93E1}"/>
              </a:ext>
            </a:extLst>
          </p:cNvPr>
          <p:cNvSpPr txBox="1"/>
          <p:nvPr/>
        </p:nvSpPr>
        <p:spPr>
          <a:xfrm>
            <a:off x="3029138" y="4600953"/>
            <a:ext cx="1335863" cy="3029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6">
                    <a:lumMod val="50000"/>
                  </a:schemeClr>
                </a:solidFill>
              </a:rPr>
              <a:t>GTB0000100002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D8E8846-38A5-D253-1AFF-D0E862575377}"/>
              </a:ext>
            </a:extLst>
          </p:cNvPr>
          <p:cNvSpPr txBox="1"/>
          <p:nvPr/>
        </p:nvSpPr>
        <p:spPr>
          <a:xfrm>
            <a:off x="3037757" y="4919743"/>
            <a:ext cx="1335863" cy="3029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6">
                    <a:lumMod val="50000"/>
                  </a:schemeClr>
                </a:solidFill>
              </a:rPr>
              <a:t>GTB0000100002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FF3FC3A-1247-B437-C8BD-28BA04EDE4BB}"/>
              </a:ext>
            </a:extLst>
          </p:cNvPr>
          <p:cNvSpPr txBox="1"/>
          <p:nvPr/>
        </p:nvSpPr>
        <p:spPr>
          <a:xfrm>
            <a:off x="3037757" y="5240234"/>
            <a:ext cx="1335863" cy="3029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6">
                    <a:lumMod val="50000"/>
                  </a:schemeClr>
                </a:solidFill>
              </a:rPr>
              <a:t>GTB0000100002</a:t>
            </a:r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6A9B0186-19FA-99DA-DB0D-4252010464D8}"/>
              </a:ext>
            </a:extLst>
          </p:cNvPr>
          <p:cNvCxnSpPr>
            <a:cxnSpLocks/>
            <a:stCxn id="141" idx="2"/>
            <a:endCxn id="80" idx="1"/>
          </p:cNvCxnSpPr>
          <p:nvPr/>
        </p:nvCxnSpPr>
        <p:spPr>
          <a:xfrm rot="16200000" flipH="1">
            <a:off x="2624924" y="4348216"/>
            <a:ext cx="506341" cy="302088"/>
          </a:xfrm>
          <a:prstGeom prst="bentConnector2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5FC4666-EA95-D70A-2C58-ECDD5FDA7138}"/>
              </a:ext>
            </a:extLst>
          </p:cNvPr>
          <p:cNvSpPr txBox="1"/>
          <p:nvPr/>
        </p:nvSpPr>
        <p:spPr>
          <a:xfrm>
            <a:off x="2867342" y="3944684"/>
            <a:ext cx="671979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900"/>
            </a:lvl1pPr>
          </a:lstStyle>
          <a:p>
            <a:r>
              <a:rPr lang="en-US" err="1"/>
              <a:t>Procesado</a:t>
            </a:r>
            <a:endParaRPr lang="en-US"/>
          </a:p>
        </p:txBody>
      </p: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86FD62A7-FAA1-A6CD-11C1-0E3CF069EA01}"/>
              </a:ext>
            </a:extLst>
          </p:cNvPr>
          <p:cNvCxnSpPr>
            <a:cxnSpLocks/>
            <a:stCxn id="141" idx="2"/>
            <a:endCxn id="82" idx="1"/>
          </p:cNvCxnSpPr>
          <p:nvPr/>
        </p:nvCxnSpPr>
        <p:spPr>
          <a:xfrm rot="16200000" flipH="1">
            <a:off x="2469838" y="4503301"/>
            <a:ext cx="825131" cy="310707"/>
          </a:xfrm>
          <a:prstGeom prst="bentConnector2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7B31334B-50EB-D197-ECF5-148FB0D020E7}"/>
              </a:ext>
            </a:extLst>
          </p:cNvPr>
          <p:cNvCxnSpPr>
            <a:cxnSpLocks/>
            <a:stCxn id="141" idx="2"/>
            <a:endCxn id="84" idx="1"/>
          </p:cNvCxnSpPr>
          <p:nvPr/>
        </p:nvCxnSpPr>
        <p:spPr>
          <a:xfrm rot="16200000" flipH="1">
            <a:off x="2309592" y="4663547"/>
            <a:ext cx="1145622" cy="310707"/>
          </a:xfrm>
          <a:prstGeom prst="bentConnector2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áfico 108">
            <a:extLst>
              <a:ext uri="{FF2B5EF4-FFF2-40B4-BE49-F238E27FC236}">
                <a16:creationId xmlns:a16="http://schemas.microsoft.com/office/drawing/2014/main" id="{D3EDD398-FD6B-48D8-F44E-BB4C6FF9AB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3594" y="4307678"/>
            <a:ext cx="228600" cy="228600"/>
          </a:xfrm>
          <a:prstGeom prst="rect">
            <a:avLst/>
          </a:prstGeom>
        </p:spPr>
      </p:pic>
      <p:pic>
        <p:nvPicPr>
          <p:cNvPr id="119" name="Gráfico 118">
            <a:extLst>
              <a:ext uri="{FF2B5EF4-FFF2-40B4-BE49-F238E27FC236}">
                <a16:creationId xmlns:a16="http://schemas.microsoft.com/office/drawing/2014/main" id="{FA47B5DA-E6D0-76A1-5DAD-5589BAF578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5889" y="3902589"/>
            <a:ext cx="343501" cy="343501"/>
          </a:xfrm>
          <a:prstGeom prst="rect">
            <a:avLst/>
          </a:prstGeom>
        </p:spPr>
      </p:pic>
      <p:pic>
        <p:nvPicPr>
          <p:cNvPr id="120" name="Gráfico 119">
            <a:extLst>
              <a:ext uri="{FF2B5EF4-FFF2-40B4-BE49-F238E27FC236}">
                <a16:creationId xmlns:a16="http://schemas.microsoft.com/office/drawing/2014/main" id="{CD7A9A88-9360-5D1F-E0BF-DCEEA03EF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874" y="4275630"/>
            <a:ext cx="343501" cy="343501"/>
          </a:xfrm>
          <a:prstGeom prst="rect">
            <a:avLst/>
          </a:prstGeom>
        </p:spPr>
      </p:pic>
      <p:pic>
        <p:nvPicPr>
          <p:cNvPr id="121" name="Gráfico 120">
            <a:extLst>
              <a:ext uri="{FF2B5EF4-FFF2-40B4-BE49-F238E27FC236}">
                <a16:creationId xmlns:a16="http://schemas.microsoft.com/office/drawing/2014/main" id="{3D26067E-C37D-FC39-1FFB-32D15F199E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5130" y="4643487"/>
            <a:ext cx="343501" cy="343501"/>
          </a:xfrm>
          <a:prstGeom prst="rect">
            <a:avLst/>
          </a:prstGeom>
        </p:spPr>
      </p:pic>
      <p:pic>
        <p:nvPicPr>
          <p:cNvPr id="122" name="Gráfico 121">
            <a:extLst>
              <a:ext uri="{FF2B5EF4-FFF2-40B4-BE49-F238E27FC236}">
                <a16:creationId xmlns:a16="http://schemas.microsoft.com/office/drawing/2014/main" id="{6DD6F74D-298D-AE61-BD35-C16B861768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90211" y="5017771"/>
            <a:ext cx="343501" cy="343501"/>
          </a:xfrm>
          <a:prstGeom prst="rect">
            <a:avLst/>
          </a:prstGeom>
        </p:spPr>
      </p:pic>
      <p:pic>
        <p:nvPicPr>
          <p:cNvPr id="141" name="Gráfico 140">
            <a:extLst>
              <a:ext uri="{FF2B5EF4-FFF2-40B4-BE49-F238E27FC236}">
                <a16:creationId xmlns:a16="http://schemas.microsoft.com/office/drawing/2014/main" id="{66C643B1-010B-D4B3-3DBB-52F0BC5310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55299" y="3902589"/>
            <a:ext cx="343501" cy="343501"/>
          </a:xfrm>
          <a:prstGeom prst="rect">
            <a:avLst/>
          </a:prstGeom>
        </p:spPr>
      </p:pic>
      <p:pic>
        <p:nvPicPr>
          <p:cNvPr id="143" name="Gráfico 142">
            <a:extLst>
              <a:ext uri="{FF2B5EF4-FFF2-40B4-BE49-F238E27FC236}">
                <a16:creationId xmlns:a16="http://schemas.microsoft.com/office/drawing/2014/main" id="{050D2FD4-3DF0-5CB8-BDBA-C0DABA4398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07883" y="5259616"/>
            <a:ext cx="228600" cy="228600"/>
          </a:xfrm>
          <a:prstGeom prst="rect">
            <a:avLst/>
          </a:prstGeom>
        </p:spPr>
      </p:pic>
      <p:pic>
        <p:nvPicPr>
          <p:cNvPr id="144" name="Gráfico 143">
            <a:extLst>
              <a:ext uri="{FF2B5EF4-FFF2-40B4-BE49-F238E27FC236}">
                <a16:creationId xmlns:a16="http://schemas.microsoft.com/office/drawing/2014/main" id="{5565478D-FB62-3644-5F72-1A8D3487DD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3576" y="4956714"/>
            <a:ext cx="228600" cy="228600"/>
          </a:xfrm>
          <a:prstGeom prst="rect">
            <a:avLst/>
          </a:prstGeom>
        </p:spPr>
      </p:pic>
      <p:pic>
        <p:nvPicPr>
          <p:cNvPr id="145" name="Gráfico 144">
            <a:extLst>
              <a:ext uri="{FF2B5EF4-FFF2-40B4-BE49-F238E27FC236}">
                <a16:creationId xmlns:a16="http://schemas.microsoft.com/office/drawing/2014/main" id="{8C117529-F423-2F3A-5212-67690FBEAC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9972" y="4623744"/>
            <a:ext cx="228600" cy="228600"/>
          </a:xfrm>
          <a:prstGeom prst="rect">
            <a:avLst/>
          </a:prstGeom>
        </p:spPr>
      </p:pic>
      <p:cxnSp>
        <p:nvCxnSpPr>
          <p:cNvPr id="174" name="Conector: curvado 173">
            <a:extLst>
              <a:ext uri="{FF2B5EF4-FFF2-40B4-BE49-F238E27FC236}">
                <a16:creationId xmlns:a16="http://schemas.microsoft.com/office/drawing/2014/main" id="{1F70E935-E35A-FBB8-1E8F-F990368ECC81}"/>
              </a:ext>
            </a:extLst>
          </p:cNvPr>
          <p:cNvCxnSpPr>
            <a:cxnSpLocks/>
            <a:stCxn id="209" idx="1"/>
            <a:endCxn id="78" idx="3"/>
          </p:cNvCxnSpPr>
          <p:nvPr/>
        </p:nvCxnSpPr>
        <p:spPr>
          <a:xfrm rot="10800000" flipV="1">
            <a:off x="4352580" y="4412630"/>
            <a:ext cx="1089444" cy="261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4" descr="C:\Users\ezuniga\Downloads\1442625775_circle_clock_time_history_recent_2.png">
            <a:extLst>
              <a:ext uri="{FF2B5EF4-FFF2-40B4-BE49-F238E27FC236}">
                <a16:creationId xmlns:a16="http://schemas.microsoft.com/office/drawing/2014/main" id="{0C0D2C8B-7797-EDA4-7D1C-6F8AC966575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75189" y="598756"/>
            <a:ext cx="265875" cy="2658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B8EE767-131A-E9E4-BA0D-E55AB4BC66FA}"/>
              </a:ext>
            </a:extLst>
          </p:cNvPr>
          <p:cNvSpPr txBox="1"/>
          <p:nvPr/>
        </p:nvSpPr>
        <p:spPr>
          <a:xfrm>
            <a:off x="506629" y="570162"/>
            <a:ext cx="1804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/>
              <a:t>6 am a 7pm cada 20 min</a:t>
            </a:r>
            <a:endParaRPr lang="es-419" sz="1200"/>
          </a:p>
        </p:txBody>
      </p:sp>
      <p:sp>
        <p:nvSpPr>
          <p:cNvPr id="181" name="Rectángulo: esquinas redondeadas 180">
            <a:extLst>
              <a:ext uri="{FF2B5EF4-FFF2-40B4-BE49-F238E27FC236}">
                <a16:creationId xmlns:a16="http://schemas.microsoft.com/office/drawing/2014/main" id="{254D0FFA-6566-6893-48D2-3624C801753C}"/>
              </a:ext>
            </a:extLst>
          </p:cNvPr>
          <p:cNvSpPr/>
          <p:nvPr/>
        </p:nvSpPr>
        <p:spPr>
          <a:xfrm>
            <a:off x="331745" y="901374"/>
            <a:ext cx="1885393" cy="841300"/>
          </a:xfrm>
          <a:prstGeom prst="roundRect">
            <a:avLst>
              <a:gd name="adj" fmla="val 600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419" sz="1100" b="1">
                <a:solidFill>
                  <a:schemeClr val="tx1"/>
                </a:solidFill>
              </a:rPr>
              <a:t>    BP_EWS_XML_PUT</a:t>
            </a:r>
          </a:p>
        </p:txBody>
      </p:sp>
      <p:sp>
        <p:nvSpPr>
          <p:cNvPr id="182" name="Rectángulo: esquinas redondeadas 181">
            <a:extLst>
              <a:ext uri="{FF2B5EF4-FFF2-40B4-BE49-F238E27FC236}">
                <a16:creationId xmlns:a16="http://schemas.microsoft.com/office/drawing/2014/main" id="{8CD3D603-DDFE-546C-0FFC-4CA34EB752BB}"/>
              </a:ext>
            </a:extLst>
          </p:cNvPr>
          <p:cNvSpPr/>
          <p:nvPr/>
        </p:nvSpPr>
        <p:spPr>
          <a:xfrm>
            <a:off x="275189" y="1249387"/>
            <a:ext cx="6879959" cy="493287"/>
          </a:xfrm>
          <a:prstGeom prst="roundRect">
            <a:avLst>
              <a:gd name="adj" fmla="val 93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s-419" sz="1600">
              <a:solidFill>
                <a:schemeClr val="tx1"/>
              </a:solidFill>
            </a:endParaRPr>
          </a:p>
        </p:txBody>
      </p:sp>
      <p:pic>
        <p:nvPicPr>
          <p:cNvPr id="184" name="Gráfico 183">
            <a:extLst>
              <a:ext uri="{FF2B5EF4-FFF2-40B4-BE49-F238E27FC236}">
                <a16:creationId xmlns:a16="http://schemas.microsoft.com/office/drawing/2014/main" id="{B7188265-3348-384F-A9C1-3CC0FA891B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1745" y="958863"/>
            <a:ext cx="156411" cy="156411"/>
          </a:xfrm>
          <a:prstGeom prst="rect">
            <a:avLst/>
          </a:prstGeom>
        </p:spPr>
      </p:pic>
      <p:pic>
        <p:nvPicPr>
          <p:cNvPr id="10" name="Picture 44" descr="Xml - Free interface icons">
            <a:extLst>
              <a:ext uri="{FF2B5EF4-FFF2-40B4-BE49-F238E27FC236}">
                <a16:creationId xmlns:a16="http://schemas.microsoft.com/office/drawing/2014/main" id="{DC18DC54-0384-87EB-771C-A4A9B9E7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27" y="1331326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ortar rectángulo de esquina diagonal 75">
            <a:extLst>
              <a:ext uri="{FF2B5EF4-FFF2-40B4-BE49-F238E27FC236}">
                <a16:creationId xmlns:a16="http://schemas.microsoft.com/office/drawing/2014/main" id="{62B55918-4638-DF9B-4753-BB7130B35321}"/>
              </a:ext>
            </a:extLst>
          </p:cNvPr>
          <p:cNvSpPr/>
          <p:nvPr/>
        </p:nvSpPr>
        <p:spPr>
          <a:xfrm>
            <a:off x="364870" y="1356680"/>
            <a:ext cx="1975168" cy="300550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BP_QUERY_MAIL_ALL_GET</a:t>
            </a:r>
          </a:p>
        </p:txBody>
      </p:sp>
      <p:sp>
        <p:nvSpPr>
          <p:cNvPr id="195" name="Recortar rectángulo de esquina diagonal 75">
            <a:extLst>
              <a:ext uri="{FF2B5EF4-FFF2-40B4-BE49-F238E27FC236}">
                <a16:creationId xmlns:a16="http://schemas.microsoft.com/office/drawing/2014/main" id="{49666CB2-9E08-A2C8-F8D6-FC39BB85E004}"/>
              </a:ext>
            </a:extLst>
          </p:cNvPr>
          <p:cNvSpPr/>
          <p:nvPr/>
        </p:nvSpPr>
        <p:spPr>
          <a:xfrm>
            <a:off x="2488726" y="1361573"/>
            <a:ext cx="1470033" cy="3005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/>
              <a:t>XSLT_EWS_GET</a:t>
            </a:r>
            <a:endParaRPr lang="es-419" sz="1200" b="1"/>
          </a:p>
        </p:txBody>
      </p:sp>
      <p:sp>
        <p:nvSpPr>
          <p:cNvPr id="196" name="Recortar rectángulo de esquina diagonal 75">
            <a:extLst>
              <a:ext uri="{FF2B5EF4-FFF2-40B4-BE49-F238E27FC236}">
                <a16:creationId xmlns:a16="http://schemas.microsoft.com/office/drawing/2014/main" id="{38ED722D-942A-84F5-F392-A251D470E90A}"/>
              </a:ext>
            </a:extLst>
          </p:cNvPr>
          <p:cNvSpPr/>
          <p:nvPr/>
        </p:nvSpPr>
        <p:spPr>
          <a:xfrm>
            <a:off x="4107447" y="1360429"/>
            <a:ext cx="2167792" cy="30055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/>
              <a:t>N1FSA_EWS_OUTPUT_XML</a:t>
            </a:r>
          </a:p>
        </p:txBody>
      </p:sp>
      <p:pic>
        <p:nvPicPr>
          <p:cNvPr id="200" name="Gráfico 199">
            <a:extLst>
              <a:ext uri="{FF2B5EF4-FFF2-40B4-BE49-F238E27FC236}">
                <a16:creationId xmlns:a16="http://schemas.microsoft.com/office/drawing/2014/main" id="{2B0AA8CF-339E-4A54-C1BC-CF3865CD55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1745" y="2976344"/>
            <a:ext cx="156411" cy="156411"/>
          </a:xfrm>
          <a:prstGeom prst="rect">
            <a:avLst/>
          </a:prstGeom>
        </p:spPr>
      </p:pic>
      <p:sp>
        <p:nvSpPr>
          <p:cNvPr id="202" name="Recortar rectángulo de esquina diagonal 75">
            <a:extLst>
              <a:ext uri="{FF2B5EF4-FFF2-40B4-BE49-F238E27FC236}">
                <a16:creationId xmlns:a16="http://schemas.microsoft.com/office/drawing/2014/main" id="{D1D42978-BA21-067B-0A94-F600110E51C6}"/>
              </a:ext>
            </a:extLst>
          </p:cNvPr>
          <p:cNvSpPr/>
          <p:nvPr/>
        </p:nvSpPr>
        <p:spPr>
          <a:xfrm>
            <a:off x="335779" y="3359872"/>
            <a:ext cx="1975168" cy="3005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/>
              <a:t>BP_EWS_GET</a:t>
            </a:r>
          </a:p>
        </p:txBody>
      </p:sp>
      <p:sp>
        <p:nvSpPr>
          <p:cNvPr id="203" name="Recortar rectángulo de esquina diagonal 75">
            <a:extLst>
              <a:ext uri="{FF2B5EF4-FFF2-40B4-BE49-F238E27FC236}">
                <a16:creationId xmlns:a16="http://schemas.microsoft.com/office/drawing/2014/main" id="{797BAFE4-D9E8-EDDF-9594-3686B8F3D6B5}"/>
              </a:ext>
            </a:extLst>
          </p:cNvPr>
          <p:cNvSpPr/>
          <p:nvPr/>
        </p:nvSpPr>
        <p:spPr>
          <a:xfrm>
            <a:off x="2362724" y="3357534"/>
            <a:ext cx="2772412" cy="3005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BP_EWS_AGREEMENT_FOLDER_MOVE</a:t>
            </a:r>
          </a:p>
        </p:txBody>
      </p:sp>
      <p:pic>
        <p:nvPicPr>
          <p:cNvPr id="207" name="Picture 4" descr="C:\Users\ezuniga\Downloads\1442625775_circle_clock_time_history_recent_2.png">
            <a:extLst>
              <a:ext uri="{FF2B5EF4-FFF2-40B4-BE49-F238E27FC236}">
                <a16:creationId xmlns:a16="http://schemas.microsoft.com/office/drawing/2014/main" id="{61139F63-753F-FD6E-6329-773DDB25DEB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560756" y="3898465"/>
            <a:ext cx="265875" cy="2658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08" name="CuadroTexto 207">
            <a:extLst>
              <a:ext uri="{FF2B5EF4-FFF2-40B4-BE49-F238E27FC236}">
                <a16:creationId xmlns:a16="http://schemas.microsoft.com/office/drawing/2014/main" id="{B62D6606-9D8C-D073-49D2-C0785A174CF8}"/>
              </a:ext>
            </a:extLst>
          </p:cNvPr>
          <p:cNvSpPr txBox="1"/>
          <p:nvPr/>
        </p:nvSpPr>
        <p:spPr>
          <a:xfrm>
            <a:off x="7792196" y="3869871"/>
            <a:ext cx="1348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/>
              <a:t>10 min (hoy)</a:t>
            </a:r>
            <a:endParaRPr lang="es-419" sz="1200"/>
          </a:p>
        </p:txBody>
      </p: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012BD0CD-8DEE-6470-5D2F-77AB234308B5}"/>
              </a:ext>
            </a:extLst>
          </p:cNvPr>
          <p:cNvGrpSpPr/>
          <p:nvPr/>
        </p:nvGrpSpPr>
        <p:grpSpPr>
          <a:xfrm>
            <a:off x="5442024" y="4238341"/>
            <a:ext cx="1610560" cy="348578"/>
            <a:chOff x="6877636" y="3663867"/>
            <a:chExt cx="1610560" cy="348578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146DC34C-AC9E-ED1B-2FCF-D49CAE8EF0D8}"/>
                </a:ext>
              </a:extLst>
            </p:cNvPr>
            <p:cNvSpPr/>
            <p:nvPr/>
          </p:nvSpPr>
          <p:spPr>
            <a:xfrm>
              <a:off x="6877636" y="3663867"/>
              <a:ext cx="1610560" cy="3485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s-419" sz="1100" b="1">
                  <a:solidFill>
                    <a:schemeClr val="tx1"/>
                  </a:solidFill>
                </a:rPr>
                <a:t>    BP_FS_MAIL_GET</a:t>
              </a:r>
            </a:p>
          </p:txBody>
        </p:sp>
        <p:pic>
          <p:nvPicPr>
            <p:cNvPr id="211" name="Gráfico 210">
              <a:extLst>
                <a:ext uri="{FF2B5EF4-FFF2-40B4-BE49-F238E27FC236}">
                  <a16:creationId xmlns:a16="http://schemas.microsoft.com/office/drawing/2014/main" id="{D415E028-81E3-9637-7DFA-505DD7A8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019910" y="3767223"/>
              <a:ext cx="156411" cy="156411"/>
            </a:xfrm>
            <a:prstGeom prst="rect">
              <a:avLst/>
            </a:prstGeom>
          </p:spPr>
        </p:pic>
      </p:grpSp>
      <p:cxnSp>
        <p:nvCxnSpPr>
          <p:cNvPr id="222" name="Conector: curvado 221">
            <a:extLst>
              <a:ext uri="{FF2B5EF4-FFF2-40B4-BE49-F238E27FC236}">
                <a16:creationId xmlns:a16="http://schemas.microsoft.com/office/drawing/2014/main" id="{1F6C0C6A-3C49-7BDD-D847-EEEDD4C1C592}"/>
              </a:ext>
            </a:extLst>
          </p:cNvPr>
          <p:cNvCxnSpPr>
            <a:cxnSpLocks/>
            <a:stCxn id="209" idx="1"/>
            <a:endCxn id="80" idx="3"/>
          </p:cNvCxnSpPr>
          <p:nvPr/>
        </p:nvCxnSpPr>
        <p:spPr>
          <a:xfrm rot="10800000" flipV="1">
            <a:off x="4365002" y="4412629"/>
            <a:ext cx="1077023" cy="33980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: curvado 224">
            <a:extLst>
              <a:ext uri="{FF2B5EF4-FFF2-40B4-BE49-F238E27FC236}">
                <a16:creationId xmlns:a16="http://schemas.microsoft.com/office/drawing/2014/main" id="{1CB5D8ED-158F-FEFC-544C-26CEB301D554}"/>
              </a:ext>
            </a:extLst>
          </p:cNvPr>
          <p:cNvCxnSpPr>
            <a:cxnSpLocks/>
            <a:stCxn id="209" idx="1"/>
            <a:endCxn id="82" idx="3"/>
          </p:cNvCxnSpPr>
          <p:nvPr/>
        </p:nvCxnSpPr>
        <p:spPr>
          <a:xfrm rot="10800000" flipV="1">
            <a:off x="4373620" y="4412629"/>
            <a:ext cx="1068404" cy="6585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: curvado 227">
            <a:extLst>
              <a:ext uri="{FF2B5EF4-FFF2-40B4-BE49-F238E27FC236}">
                <a16:creationId xmlns:a16="http://schemas.microsoft.com/office/drawing/2014/main" id="{FFE76BE9-F626-88F3-BF24-FDDA79F2A5B9}"/>
              </a:ext>
            </a:extLst>
          </p:cNvPr>
          <p:cNvCxnSpPr>
            <a:cxnSpLocks/>
            <a:stCxn id="209" idx="1"/>
            <a:endCxn id="84" idx="3"/>
          </p:cNvCxnSpPr>
          <p:nvPr/>
        </p:nvCxnSpPr>
        <p:spPr>
          <a:xfrm rot="10800000" flipV="1">
            <a:off x="4373620" y="4412630"/>
            <a:ext cx="1068404" cy="9790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C3D9EA78-B6F7-C375-F5E1-5D8D45F9AC6B}"/>
              </a:ext>
            </a:extLst>
          </p:cNvPr>
          <p:cNvGrpSpPr/>
          <p:nvPr/>
        </p:nvGrpSpPr>
        <p:grpSpPr>
          <a:xfrm>
            <a:off x="7334609" y="4235681"/>
            <a:ext cx="2051318" cy="348578"/>
            <a:chOff x="6877636" y="3663867"/>
            <a:chExt cx="1582907" cy="348578"/>
          </a:xfrm>
        </p:grpSpPr>
        <p:sp>
          <p:nvSpPr>
            <p:cNvPr id="232" name="Rectángulo: esquinas redondeadas 231">
              <a:extLst>
                <a:ext uri="{FF2B5EF4-FFF2-40B4-BE49-F238E27FC236}">
                  <a16:creationId xmlns:a16="http://schemas.microsoft.com/office/drawing/2014/main" id="{A4ECE829-ACA1-5F96-9CBE-512BE74884CE}"/>
                </a:ext>
              </a:extLst>
            </p:cNvPr>
            <p:cNvSpPr/>
            <p:nvPr/>
          </p:nvSpPr>
          <p:spPr>
            <a:xfrm>
              <a:off x="6877636" y="3663867"/>
              <a:ext cx="1582907" cy="3485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s-419" sz="1100" b="1">
                  <a:solidFill>
                    <a:schemeClr val="tx1"/>
                  </a:solidFill>
                </a:rPr>
                <a:t>     BP_AGUASPEREIRA_GET</a:t>
              </a:r>
            </a:p>
          </p:txBody>
        </p:sp>
        <p:pic>
          <p:nvPicPr>
            <p:cNvPr id="233" name="Gráfico 232">
              <a:extLst>
                <a:ext uri="{FF2B5EF4-FFF2-40B4-BE49-F238E27FC236}">
                  <a16:creationId xmlns:a16="http://schemas.microsoft.com/office/drawing/2014/main" id="{1BBE4B07-3629-654B-F252-59EAEBAF2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019910" y="3767223"/>
              <a:ext cx="156411" cy="156411"/>
            </a:xfrm>
            <a:prstGeom prst="rect">
              <a:avLst/>
            </a:prstGeom>
          </p:spPr>
        </p:pic>
      </p:grp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85E76C51-C895-EE2A-434E-28E563554454}"/>
              </a:ext>
            </a:extLst>
          </p:cNvPr>
          <p:cNvCxnSpPr>
            <a:cxnSpLocks/>
            <a:stCxn id="232" idx="1"/>
            <a:endCxn id="209" idx="3"/>
          </p:cNvCxnSpPr>
          <p:nvPr/>
        </p:nvCxnSpPr>
        <p:spPr>
          <a:xfrm flipH="1">
            <a:off x="7052584" y="4409970"/>
            <a:ext cx="282025" cy="2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9" name="Tabla 238">
            <a:extLst>
              <a:ext uri="{FF2B5EF4-FFF2-40B4-BE49-F238E27FC236}">
                <a16:creationId xmlns:a16="http://schemas.microsoft.com/office/drawing/2014/main" id="{DF7AF394-BB7A-B00C-705C-CFFF3743139D}"/>
              </a:ext>
            </a:extLst>
          </p:cNvPr>
          <p:cNvGraphicFramePr>
            <a:graphicFrameLocks noGrp="1"/>
          </p:cNvGraphicFramePr>
          <p:nvPr/>
        </p:nvGraphicFramePr>
        <p:xfrm>
          <a:off x="7936010" y="567011"/>
          <a:ext cx="3992138" cy="3048000"/>
        </p:xfrm>
        <a:graphic>
          <a:graphicData uri="http://schemas.openxmlformats.org/drawingml/2006/table">
            <a:tbl>
              <a:tblPr/>
              <a:tblGrid>
                <a:gridCol w="1311013">
                  <a:extLst>
                    <a:ext uri="{9D8B030D-6E8A-4147-A177-3AD203B41FA5}">
                      <a16:colId xmlns:a16="http://schemas.microsoft.com/office/drawing/2014/main" val="1361100886"/>
                    </a:ext>
                  </a:extLst>
                </a:gridCol>
                <a:gridCol w="2681125">
                  <a:extLst>
                    <a:ext uri="{9D8B030D-6E8A-4147-A177-3AD203B41FA5}">
                      <a16:colId xmlns:a16="http://schemas.microsoft.com/office/drawing/2014/main" val="374115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Sender </a:t>
                      </a:r>
                      <a:r>
                        <a:rPr lang="es-CO" sz="1000" err="1"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       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999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Receiver </a:t>
                      </a:r>
                      <a:r>
                        <a:rPr lang="es-CO" sz="1000" err="1"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       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14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err="1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       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Datos Office 365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7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Text1 : remitentes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>
                          <a:effectLst/>
                        </a:rPr>
                        <a:t> sterlingdev@desarrollocolpatria.com|</a:t>
                      </a:r>
                      <a:endParaRPr lang="es-CO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4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Text2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 </a:t>
                      </a:r>
                      <a:r>
                        <a:rPr lang="es-MX" sz="1000" err="1">
                          <a:effectLst/>
                        </a:rPr>
                        <a:t>Contactos_Chat</a:t>
                      </a:r>
                      <a:r>
                        <a:rPr lang="es-MX" sz="1000">
                          <a:effectLst/>
                        </a:rPr>
                        <a:t>*</a:t>
                      </a:r>
                      <a:endParaRPr lang="es-CO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2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Text3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>
                          <a:effectLst/>
                        </a:rPr>
                        <a:t> RIG0020000108</a:t>
                      </a:r>
                      <a:endParaRPr lang="es-CO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5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Text4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/RIGHTNOW_MAIL_EWS/RIG/00200/00108</a:t>
                      </a:r>
                      <a:endParaRPr lang="es-CO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26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Text5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MX" sz="1000" err="1">
                          <a:effectLst/>
                        </a:rPr>
                        <a:t>Netapp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58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Text6 : remitentes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MX" sz="1000">
                          <a:effectLst/>
                        </a:rPr>
                        <a:t>sterlingdev@desarrollocolpatria.com|</a:t>
                      </a:r>
                      <a:endParaRPr lang="es-CO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26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Text7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>
                          <a:effectLst/>
                        </a:rPr>
                        <a:t>sfg_domiciliacion@edtech.com.co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0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Text8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ACTIVE|INACTIVE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19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alibri" panose="020F0502020204030204" pitchFamily="34" charset="0"/>
                        </a:rPr>
                        <a:t>Text9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470119"/>
                  </a:ext>
                </a:extLst>
              </a:tr>
            </a:tbl>
          </a:graphicData>
        </a:graphic>
      </p:graphicFrame>
      <p:pic>
        <p:nvPicPr>
          <p:cNvPr id="243" name="Gráfico 242">
            <a:extLst>
              <a:ext uri="{FF2B5EF4-FFF2-40B4-BE49-F238E27FC236}">
                <a16:creationId xmlns:a16="http://schemas.microsoft.com/office/drawing/2014/main" id="{B229FE00-CD26-070B-D1D8-32C8AC101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5512" y="6093102"/>
            <a:ext cx="334694" cy="334694"/>
          </a:xfrm>
          <a:prstGeom prst="rect">
            <a:avLst/>
          </a:prstGeom>
        </p:spPr>
      </p:pic>
      <p:sp>
        <p:nvSpPr>
          <p:cNvPr id="244" name="CuadroTexto 243">
            <a:extLst>
              <a:ext uri="{FF2B5EF4-FFF2-40B4-BE49-F238E27FC236}">
                <a16:creationId xmlns:a16="http://schemas.microsoft.com/office/drawing/2014/main" id="{DFD2E4C6-FACC-7037-2A11-345892B2740C}"/>
              </a:ext>
            </a:extLst>
          </p:cNvPr>
          <p:cNvSpPr txBox="1"/>
          <p:nvPr/>
        </p:nvSpPr>
        <p:spPr>
          <a:xfrm>
            <a:off x="2678431" y="6447029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/>
              <a:t>Adapter</a:t>
            </a:r>
            <a:endParaRPr lang="en-US" sz="1400"/>
          </a:p>
        </p:txBody>
      </p:sp>
      <p:pic>
        <p:nvPicPr>
          <p:cNvPr id="245" name="Gráfico 244">
            <a:extLst>
              <a:ext uri="{FF2B5EF4-FFF2-40B4-BE49-F238E27FC236}">
                <a16:creationId xmlns:a16="http://schemas.microsoft.com/office/drawing/2014/main" id="{439921D8-F461-1959-6899-EDBFD3F31F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83679" y="6456850"/>
            <a:ext cx="253556" cy="253556"/>
          </a:xfrm>
          <a:prstGeom prst="rect">
            <a:avLst/>
          </a:prstGeom>
        </p:spPr>
      </p:pic>
      <p:pic>
        <p:nvPicPr>
          <p:cNvPr id="246" name="Gráfico 245">
            <a:extLst>
              <a:ext uri="{FF2B5EF4-FFF2-40B4-BE49-F238E27FC236}">
                <a16:creationId xmlns:a16="http://schemas.microsoft.com/office/drawing/2014/main" id="{897D301B-6636-5F9E-06A3-FE4B96838D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35119" y="6462434"/>
            <a:ext cx="304800" cy="304800"/>
          </a:xfrm>
          <a:prstGeom prst="rect">
            <a:avLst/>
          </a:prstGeom>
        </p:spPr>
      </p:pic>
      <p:sp>
        <p:nvSpPr>
          <p:cNvPr id="247" name="CuadroTexto 246">
            <a:extLst>
              <a:ext uri="{FF2B5EF4-FFF2-40B4-BE49-F238E27FC236}">
                <a16:creationId xmlns:a16="http://schemas.microsoft.com/office/drawing/2014/main" id="{E8C741EC-A686-E1EE-A275-DE89474634E9}"/>
              </a:ext>
            </a:extLst>
          </p:cNvPr>
          <p:cNvSpPr txBox="1"/>
          <p:nvPr/>
        </p:nvSpPr>
        <p:spPr>
          <a:xfrm>
            <a:off x="4583987" y="6387783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Canal</a:t>
            </a:r>
            <a:endParaRPr lang="en-US" sz="1400"/>
          </a:p>
        </p:txBody>
      </p:sp>
      <p:pic>
        <p:nvPicPr>
          <p:cNvPr id="248" name="Gráfico 247">
            <a:extLst>
              <a:ext uri="{FF2B5EF4-FFF2-40B4-BE49-F238E27FC236}">
                <a16:creationId xmlns:a16="http://schemas.microsoft.com/office/drawing/2014/main" id="{7F374508-C163-178B-85A8-0F919D2275A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302109" y="6080203"/>
            <a:ext cx="334694" cy="334694"/>
          </a:xfrm>
          <a:prstGeom prst="rect">
            <a:avLst/>
          </a:prstGeom>
        </p:spPr>
      </p:pic>
      <p:sp>
        <p:nvSpPr>
          <p:cNvPr id="249" name="CuadroTexto 248">
            <a:extLst>
              <a:ext uri="{FF2B5EF4-FFF2-40B4-BE49-F238E27FC236}">
                <a16:creationId xmlns:a16="http://schemas.microsoft.com/office/drawing/2014/main" id="{9B441ED3-1743-E196-2E84-B92916646D09}"/>
              </a:ext>
            </a:extLst>
          </p:cNvPr>
          <p:cNvSpPr txBox="1"/>
          <p:nvPr/>
        </p:nvSpPr>
        <p:spPr>
          <a:xfrm>
            <a:off x="5996836" y="6436347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/>
              <a:t>Codelist</a:t>
            </a:r>
            <a:endParaRPr lang="en-US" sz="140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89BC8470-DEE8-687F-6C3D-59CFA7E1BF41}"/>
              </a:ext>
            </a:extLst>
          </p:cNvPr>
          <p:cNvSpPr txBox="1"/>
          <p:nvPr/>
        </p:nvSpPr>
        <p:spPr>
          <a:xfrm>
            <a:off x="2692958" y="6071287"/>
            <a:ext cx="139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/>
              <a:t>Custom</a:t>
            </a:r>
            <a:r>
              <a:rPr lang="es-CO" sz="1400"/>
              <a:t> </a:t>
            </a:r>
            <a:r>
              <a:rPr lang="es-CO" sz="1400" err="1"/>
              <a:t>Protocol</a:t>
            </a:r>
            <a:endParaRPr lang="en-US" sz="1400"/>
          </a:p>
        </p:txBody>
      </p:sp>
      <p:pic>
        <p:nvPicPr>
          <p:cNvPr id="251" name="Gráfico 250">
            <a:extLst>
              <a:ext uri="{FF2B5EF4-FFF2-40B4-BE49-F238E27FC236}">
                <a16:creationId xmlns:a16="http://schemas.microsoft.com/office/drawing/2014/main" id="{76DBDD25-83E1-0926-4309-CCBD785947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19384" y="6449541"/>
            <a:ext cx="312274" cy="312274"/>
          </a:xfrm>
          <a:prstGeom prst="rect">
            <a:avLst/>
          </a:prstGeom>
        </p:spPr>
      </p:pic>
      <p:sp>
        <p:nvSpPr>
          <p:cNvPr id="252" name="CuadroTexto 251">
            <a:extLst>
              <a:ext uri="{FF2B5EF4-FFF2-40B4-BE49-F238E27FC236}">
                <a16:creationId xmlns:a16="http://schemas.microsoft.com/office/drawing/2014/main" id="{6B0F4CC3-81F5-B3B2-D6B6-D8D04F356D49}"/>
              </a:ext>
            </a:extLst>
          </p:cNvPr>
          <p:cNvSpPr txBox="1"/>
          <p:nvPr/>
        </p:nvSpPr>
        <p:spPr>
          <a:xfrm>
            <a:off x="4600683" y="6080203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/>
              <a:t>Template</a:t>
            </a:r>
            <a:endParaRPr lang="en-US" sz="1400"/>
          </a:p>
        </p:txBody>
      </p:sp>
      <p:pic>
        <p:nvPicPr>
          <p:cNvPr id="253" name="Gráfico 252">
            <a:extLst>
              <a:ext uri="{FF2B5EF4-FFF2-40B4-BE49-F238E27FC236}">
                <a16:creationId xmlns:a16="http://schemas.microsoft.com/office/drawing/2014/main" id="{A5D228DD-2470-A3E8-E513-C712E9353D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5786" y="6076581"/>
            <a:ext cx="304800" cy="304800"/>
          </a:xfrm>
          <a:prstGeom prst="rect">
            <a:avLst/>
          </a:prstGeom>
        </p:spPr>
      </p:pic>
      <p:sp>
        <p:nvSpPr>
          <p:cNvPr id="254" name="CuadroTexto 253">
            <a:extLst>
              <a:ext uri="{FF2B5EF4-FFF2-40B4-BE49-F238E27FC236}">
                <a16:creationId xmlns:a16="http://schemas.microsoft.com/office/drawing/2014/main" id="{8DB1C977-51A4-2950-73C2-D88C0DBEE57C}"/>
              </a:ext>
            </a:extLst>
          </p:cNvPr>
          <p:cNvSpPr txBox="1"/>
          <p:nvPr/>
        </p:nvSpPr>
        <p:spPr>
          <a:xfrm>
            <a:off x="642995" y="6076581"/>
            <a:ext cx="151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/>
              <a:t>Bussines</a:t>
            </a:r>
            <a:r>
              <a:rPr lang="es-CO" sz="1400"/>
              <a:t> </a:t>
            </a:r>
            <a:r>
              <a:rPr lang="es-CO" sz="1400" err="1"/>
              <a:t>Process</a:t>
            </a:r>
            <a:endParaRPr lang="en-US" sz="1400"/>
          </a:p>
        </p:txBody>
      </p:sp>
      <p:pic>
        <p:nvPicPr>
          <p:cNvPr id="255" name="Gráfico 254">
            <a:extLst>
              <a:ext uri="{FF2B5EF4-FFF2-40B4-BE49-F238E27FC236}">
                <a16:creationId xmlns:a16="http://schemas.microsoft.com/office/drawing/2014/main" id="{D05C8742-FB2F-2B1E-9C23-2558922FB51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3384" y="6418364"/>
            <a:ext cx="304800" cy="304800"/>
          </a:xfrm>
          <a:prstGeom prst="rect">
            <a:avLst/>
          </a:prstGeom>
        </p:spPr>
      </p:pic>
      <p:sp>
        <p:nvSpPr>
          <p:cNvPr id="256" name="CuadroTexto 255">
            <a:extLst>
              <a:ext uri="{FF2B5EF4-FFF2-40B4-BE49-F238E27FC236}">
                <a16:creationId xmlns:a16="http://schemas.microsoft.com/office/drawing/2014/main" id="{715C81DC-B638-9149-6AB2-B8CA38FADC19}"/>
              </a:ext>
            </a:extLst>
          </p:cNvPr>
          <p:cNvSpPr txBox="1"/>
          <p:nvPr/>
        </p:nvSpPr>
        <p:spPr>
          <a:xfrm>
            <a:off x="586882" y="6447029"/>
            <a:ext cx="171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Datos de Conexión</a:t>
            </a:r>
            <a:endParaRPr lang="en-US" sz="1400"/>
          </a:p>
        </p:txBody>
      </p:sp>
      <p:pic>
        <p:nvPicPr>
          <p:cNvPr id="257" name="Gráfico 256">
            <a:extLst>
              <a:ext uri="{FF2B5EF4-FFF2-40B4-BE49-F238E27FC236}">
                <a16:creationId xmlns:a16="http://schemas.microsoft.com/office/drawing/2014/main" id="{CFA91054-95AA-57EF-F9BB-AE7AAA5ED3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45263" y="6073356"/>
            <a:ext cx="304267" cy="304267"/>
          </a:xfrm>
          <a:prstGeom prst="rect">
            <a:avLst/>
          </a:prstGeom>
        </p:spPr>
      </p:pic>
      <p:sp>
        <p:nvSpPr>
          <p:cNvPr id="258" name="CuadroTexto 257">
            <a:extLst>
              <a:ext uri="{FF2B5EF4-FFF2-40B4-BE49-F238E27FC236}">
                <a16:creationId xmlns:a16="http://schemas.microsoft.com/office/drawing/2014/main" id="{348A81AC-502F-40D9-8877-1A94D643F06A}"/>
              </a:ext>
            </a:extLst>
          </p:cNvPr>
          <p:cNvSpPr txBox="1"/>
          <p:nvPr/>
        </p:nvSpPr>
        <p:spPr>
          <a:xfrm>
            <a:off x="5985425" y="6083406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protocolo</a:t>
            </a:r>
            <a:endParaRPr lang="en-US" sz="1400"/>
          </a:p>
        </p:txBody>
      </p:sp>
      <p:pic>
        <p:nvPicPr>
          <p:cNvPr id="259" name="Gráfico 258">
            <a:extLst>
              <a:ext uri="{FF2B5EF4-FFF2-40B4-BE49-F238E27FC236}">
                <a16:creationId xmlns:a16="http://schemas.microsoft.com/office/drawing/2014/main" id="{23301266-8EA0-ED90-0B21-FD55E3BB0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533" y="5985952"/>
            <a:ext cx="404979" cy="404979"/>
          </a:xfrm>
          <a:prstGeom prst="rect">
            <a:avLst/>
          </a:prstGeom>
        </p:spPr>
      </p:pic>
      <p:sp>
        <p:nvSpPr>
          <p:cNvPr id="260" name="CuadroTexto 259">
            <a:extLst>
              <a:ext uri="{FF2B5EF4-FFF2-40B4-BE49-F238E27FC236}">
                <a16:creationId xmlns:a16="http://schemas.microsoft.com/office/drawing/2014/main" id="{E0D650FB-5C18-9BF1-FBE5-5DCB515D8BC9}"/>
              </a:ext>
            </a:extLst>
          </p:cNvPr>
          <p:cNvSpPr txBox="1"/>
          <p:nvPr/>
        </p:nvSpPr>
        <p:spPr>
          <a:xfrm>
            <a:off x="7490106" y="6071287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/>
              <a:t>partener</a:t>
            </a:r>
            <a:endParaRPr lang="en-US" sz="1400"/>
          </a:p>
        </p:txBody>
      </p:sp>
      <p:pic>
        <p:nvPicPr>
          <p:cNvPr id="263" name="Gráfico 262">
            <a:extLst>
              <a:ext uri="{FF2B5EF4-FFF2-40B4-BE49-F238E27FC236}">
                <a16:creationId xmlns:a16="http://schemas.microsoft.com/office/drawing/2014/main" id="{7B539713-5C6A-6B65-17DA-5A0C83FB968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69049" y="6442172"/>
            <a:ext cx="295284" cy="295284"/>
          </a:xfrm>
          <a:prstGeom prst="rect">
            <a:avLst/>
          </a:prstGeom>
        </p:spPr>
      </p:pic>
      <p:sp>
        <p:nvSpPr>
          <p:cNvPr id="264" name="CuadroTexto 263">
            <a:extLst>
              <a:ext uri="{FF2B5EF4-FFF2-40B4-BE49-F238E27FC236}">
                <a16:creationId xmlns:a16="http://schemas.microsoft.com/office/drawing/2014/main" id="{47BD9EF7-4996-0AAC-9574-66D948B07412}"/>
              </a:ext>
            </a:extLst>
          </p:cNvPr>
          <p:cNvSpPr txBox="1"/>
          <p:nvPr/>
        </p:nvSpPr>
        <p:spPr>
          <a:xfrm>
            <a:off x="7497027" y="6445025"/>
            <a:ext cx="63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XSLT</a:t>
            </a:r>
            <a:endParaRPr lang="en-US" sz="1400"/>
          </a:p>
        </p:txBody>
      </p: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1B5D2230-522C-B7A0-E400-7A9BFBC9DAAB}"/>
              </a:ext>
            </a:extLst>
          </p:cNvPr>
          <p:cNvGrpSpPr/>
          <p:nvPr/>
        </p:nvGrpSpPr>
        <p:grpSpPr>
          <a:xfrm>
            <a:off x="8457847" y="6401046"/>
            <a:ext cx="415636" cy="415636"/>
            <a:chOff x="8366199" y="6301778"/>
            <a:chExt cx="553212" cy="553212"/>
          </a:xfrm>
        </p:grpSpPr>
        <p:pic>
          <p:nvPicPr>
            <p:cNvPr id="265" name="Gráfico 264">
              <a:extLst>
                <a:ext uri="{FF2B5EF4-FFF2-40B4-BE49-F238E27FC236}">
                  <a16:creationId xmlns:a16="http://schemas.microsoft.com/office/drawing/2014/main" id="{1CF04987-C688-C209-AB54-98957D10F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8366199" y="6301778"/>
              <a:ext cx="553212" cy="553212"/>
            </a:xfrm>
            <a:prstGeom prst="rect">
              <a:avLst/>
            </a:prstGeom>
          </p:spPr>
        </p:pic>
        <p:pic>
          <p:nvPicPr>
            <p:cNvPr id="266" name="Gráfico 265">
              <a:extLst>
                <a:ext uri="{FF2B5EF4-FFF2-40B4-BE49-F238E27FC236}">
                  <a16:creationId xmlns:a16="http://schemas.microsoft.com/office/drawing/2014/main" id="{1120B8D3-E468-F555-5B24-C71951024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527260" y="6469875"/>
              <a:ext cx="258077" cy="258077"/>
            </a:xfrm>
            <a:prstGeom prst="rect">
              <a:avLst/>
            </a:prstGeom>
          </p:spPr>
        </p:pic>
      </p:grp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F7FF2198-D3B4-FB30-9274-AB8A6BD213FD}"/>
              </a:ext>
            </a:extLst>
          </p:cNvPr>
          <p:cNvSpPr txBox="1"/>
          <p:nvPr/>
        </p:nvSpPr>
        <p:spPr>
          <a:xfrm>
            <a:off x="8874001" y="6460945"/>
            <a:ext cx="174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/>
              <a:t>Filesystem</a:t>
            </a:r>
            <a:r>
              <a:rPr lang="es-CO" sz="1400"/>
              <a:t> </a:t>
            </a:r>
            <a:r>
              <a:rPr lang="es-CO" sz="1400" err="1"/>
              <a:t>Adapater</a:t>
            </a:r>
            <a:endParaRPr lang="en-US" sz="1400"/>
          </a:p>
        </p:txBody>
      </p: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3D785133-565F-2E2F-030E-26AE00B2B3A7}"/>
              </a:ext>
            </a:extLst>
          </p:cNvPr>
          <p:cNvSpPr txBox="1"/>
          <p:nvPr/>
        </p:nvSpPr>
        <p:spPr>
          <a:xfrm>
            <a:off x="8871899" y="6041925"/>
            <a:ext cx="249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/>
              <a:t>CommanLine</a:t>
            </a:r>
            <a:r>
              <a:rPr lang="es-CO" sz="1400"/>
              <a:t> </a:t>
            </a:r>
            <a:r>
              <a:rPr lang="es-CO" sz="1400" err="1"/>
              <a:t>Adapter</a:t>
            </a:r>
            <a:endParaRPr lang="en-US" sz="1400"/>
          </a:p>
        </p:txBody>
      </p:sp>
      <p:pic>
        <p:nvPicPr>
          <p:cNvPr id="271" name="Gráfico 270">
            <a:extLst>
              <a:ext uri="{FF2B5EF4-FFF2-40B4-BE49-F238E27FC236}">
                <a16:creationId xmlns:a16="http://schemas.microsoft.com/office/drawing/2014/main" id="{2B51B92C-5DF6-2BF1-FDBB-E59FAD7CD6B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431521" y="5999210"/>
            <a:ext cx="449189" cy="449189"/>
          </a:xfrm>
          <a:prstGeom prst="rect">
            <a:avLst/>
          </a:prstGeom>
        </p:spPr>
      </p:pic>
      <p:pic>
        <p:nvPicPr>
          <p:cNvPr id="272" name="Gráfico 271">
            <a:extLst>
              <a:ext uri="{FF2B5EF4-FFF2-40B4-BE49-F238E27FC236}">
                <a16:creationId xmlns:a16="http://schemas.microsoft.com/office/drawing/2014/main" id="{38FBB5DB-4DD1-15A6-BDF1-AEE345FB73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521107" y="191926"/>
            <a:ext cx="253556" cy="253556"/>
          </a:xfrm>
          <a:prstGeom prst="rect">
            <a:avLst/>
          </a:prstGeom>
        </p:spPr>
      </p:pic>
      <p:sp>
        <p:nvSpPr>
          <p:cNvPr id="273" name="CuadroTexto 272">
            <a:extLst>
              <a:ext uri="{FF2B5EF4-FFF2-40B4-BE49-F238E27FC236}">
                <a16:creationId xmlns:a16="http://schemas.microsoft.com/office/drawing/2014/main" id="{D79E1AFB-E810-D686-2006-7407FCE974D8}"/>
              </a:ext>
            </a:extLst>
          </p:cNvPr>
          <p:cNvSpPr txBox="1"/>
          <p:nvPr/>
        </p:nvSpPr>
        <p:spPr>
          <a:xfrm>
            <a:off x="7834264" y="171423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err="1"/>
              <a:t>Codelist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6569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rupo 1055">
            <a:extLst>
              <a:ext uri="{FF2B5EF4-FFF2-40B4-BE49-F238E27FC236}">
                <a16:creationId xmlns:a16="http://schemas.microsoft.com/office/drawing/2014/main" id="{D8053BD8-CCDC-CFC0-E59E-CAE5A28AE3C0}"/>
              </a:ext>
            </a:extLst>
          </p:cNvPr>
          <p:cNvGrpSpPr/>
          <p:nvPr/>
        </p:nvGrpSpPr>
        <p:grpSpPr>
          <a:xfrm>
            <a:off x="2519470" y="828885"/>
            <a:ext cx="1853869" cy="4083661"/>
            <a:chOff x="94639" y="2390711"/>
            <a:chExt cx="1996377" cy="3980912"/>
          </a:xfrm>
        </p:grpSpPr>
        <p:sp>
          <p:nvSpPr>
            <p:cNvPr id="1057" name="CustomShape 11">
              <a:extLst>
                <a:ext uri="{FF2B5EF4-FFF2-40B4-BE49-F238E27FC236}">
                  <a16:creationId xmlns:a16="http://schemas.microsoft.com/office/drawing/2014/main" id="{A487A4A9-EEE0-DDEA-09BD-B77E66EF84E4}"/>
                </a:ext>
              </a:extLst>
            </p:cNvPr>
            <p:cNvSpPr/>
            <p:nvPr/>
          </p:nvSpPr>
          <p:spPr>
            <a:xfrm>
              <a:off x="94639" y="2390711"/>
              <a:ext cx="1996377" cy="3980912"/>
            </a:xfrm>
            <a:prstGeom prst="rect">
              <a:avLst/>
            </a:prstGeom>
            <a:noFill/>
            <a:ln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57200" tIns="91440" rIns="90000" bIns="45000" anchor="b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5A6B86"/>
                  </a:solidFill>
                  <a:latin typeface="Calibri"/>
                  <a:ea typeface="DejaVu Sans"/>
                </a:rPr>
                <a:t>Mexico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1058" name="Graphic 19">
              <a:extLst>
                <a:ext uri="{FF2B5EF4-FFF2-40B4-BE49-F238E27FC236}">
                  <a16:creationId xmlns:a16="http://schemas.microsoft.com/office/drawing/2014/main" id="{572AB0DB-4904-65FC-BCB9-3BB9965BFD13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94639" y="6043303"/>
              <a:ext cx="328320" cy="328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16E73A8-1B86-651E-53A6-3CD692F82DB2}"/>
              </a:ext>
            </a:extLst>
          </p:cNvPr>
          <p:cNvGrpSpPr/>
          <p:nvPr/>
        </p:nvGrpSpPr>
        <p:grpSpPr>
          <a:xfrm>
            <a:off x="246526" y="829172"/>
            <a:ext cx="1655752" cy="4083661"/>
            <a:chOff x="94639" y="2390711"/>
            <a:chExt cx="1943873" cy="3980912"/>
          </a:xfrm>
        </p:grpSpPr>
        <p:sp>
          <p:nvSpPr>
            <p:cNvPr id="5" name="CustomShape 11">
              <a:extLst>
                <a:ext uri="{FF2B5EF4-FFF2-40B4-BE49-F238E27FC236}">
                  <a16:creationId xmlns:a16="http://schemas.microsoft.com/office/drawing/2014/main" id="{10CA5873-4357-E6BB-8DC7-9BD181B4A273}"/>
                </a:ext>
              </a:extLst>
            </p:cNvPr>
            <p:cNvSpPr/>
            <p:nvPr/>
          </p:nvSpPr>
          <p:spPr>
            <a:xfrm>
              <a:off x="94639" y="2390711"/>
              <a:ext cx="1943873" cy="3980912"/>
            </a:xfrm>
            <a:prstGeom prst="rect">
              <a:avLst/>
            </a:prstGeom>
            <a:noFill/>
            <a:ln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57200" tIns="91440" rIns="90000" bIns="45000" anchor="b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5A6B86"/>
                  </a:solidFill>
                  <a:latin typeface="Calibri"/>
                  <a:ea typeface="DejaVu Sans"/>
                </a:rPr>
                <a:t>Sterling Colombia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6" name="Graphic 19">
              <a:extLst>
                <a:ext uri="{FF2B5EF4-FFF2-40B4-BE49-F238E27FC236}">
                  <a16:creationId xmlns:a16="http://schemas.microsoft.com/office/drawing/2014/main" id="{AFBE033C-81ED-2876-B9E3-10CA1979EFD0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94639" y="6043303"/>
              <a:ext cx="328320" cy="328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E3B8E56-7C3C-2808-A499-DC6737BE7301}"/>
              </a:ext>
            </a:extLst>
          </p:cNvPr>
          <p:cNvSpPr txBox="1"/>
          <p:nvPr/>
        </p:nvSpPr>
        <p:spPr>
          <a:xfrm>
            <a:off x="363938" y="2528006"/>
            <a:ext cx="14062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Java app – Sterling</a:t>
            </a:r>
          </a:p>
          <a:p>
            <a:pPr algn="ctr"/>
            <a:r>
              <a:rPr lang="es-419" sz="1100" b="1">
                <a:solidFill>
                  <a:srgbClr val="1495E4"/>
                </a:solidFill>
              </a:rPr>
              <a:t>SADBOGCA522</a:t>
            </a:r>
          </a:p>
          <a:p>
            <a:pPr algn="ctr"/>
            <a:r>
              <a:rPr lang="es-419" sz="1100" b="1">
                <a:solidFill>
                  <a:srgbClr val="1495E4"/>
                </a:solidFill>
              </a:rPr>
              <a:t>10.236.10.122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7CAD631-3E34-1D97-96C3-1973F9021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646" y="1684298"/>
            <a:ext cx="843708" cy="843708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F701FF3-F5B2-B635-DB4C-A863E4A8B60B}"/>
              </a:ext>
            </a:extLst>
          </p:cNvPr>
          <p:cNvGrpSpPr/>
          <p:nvPr/>
        </p:nvGrpSpPr>
        <p:grpSpPr>
          <a:xfrm>
            <a:off x="4995340" y="1196310"/>
            <a:ext cx="352541" cy="369332"/>
            <a:chOff x="5722630" y="942622"/>
            <a:chExt cx="352541" cy="369332"/>
          </a:xfrm>
        </p:grpSpPr>
        <p:sp>
          <p:nvSpPr>
            <p:cNvPr id="8" name="Lágrima 7">
              <a:extLst>
                <a:ext uri="{FF2B5EF4-FFF2-40B4-BE49-F238E27FC236}">
                  <a16:creationId xmlns:a16="http://schemas.microsoft.com/office/drawing/2014/main" id="{1BA69C4C-401F-A3AB-5D21-D50E50E683B7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58C8619-10FD-C850-0ACA-D29293BF8A4D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66CA94-A266-0392-1D09-B7B045102376}"/>
              </a:ext>
            </a:extLst>
          </p:cNvPr>
          <p:cNvGrpSpPr/>
          <p:nvPr/>
        </p:nvGrpSpPr>
        <p:grpSpPr>
          <a:xfrm>
            <a:off x="4968885" y="3287577"/>
            <a:ext cx="352541" cy="369332"/>
            <a:chOff x="5722630" y="942622"/>
            <a:chExt cx="352541" cy="369332"/>
          </a:xfrm>
        </p:grpSpPr>
        <p:sp>
          <p:nvSpPr>
            <p:cNvPr id="13" name="Lágrima 12">
              <a:extLst>
                <a:ext uri="{FF2B5EF4-FFF2-40B4-BE49-F238E27FC236}">
                  <a16:creationId xmlns:a16="http://schemas.microsoft.com/office/drawing/2014/main" id="{E020B830-229C-A722-128C-D6DAE5486C72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D0AEE27-6D64-5729-1C4E-92B62CF7C5D3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18ACAD8D-A560-D1DF-A032-D74DCC7E4B4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601199" y="1684298"/>
            <a:ext cx="3213635" cy="1137072"/>
          </a:xfrm>
          <a:prstGeom prst="bentConnector3">
            <a:avLst>
              <a:gd name="adj1" fmla="val 11535"/>
            </a:avLst>
          </a:prstGeom>
          <a:ln>
            <a:solidFill>
              <a:srgbClr val="006CD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zure Active Directory Logo PNG Transparent – Brands Logos">
            <a:extLst>
              <a:ext uri="{FF2B5EF4-FFF2-40B4-BE49-F238E27FC236}">
                <a16:creationId xmlns:a16="http://schemas.microsoft.com/office/drawing/2014/main" id="{F6CD79F4-704C-C85E-8CF3-4B820291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19" y="1214254"/>
            <a:ext cx="835848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928D2B8-FC5D-BDC2-D5DC-38B538184002}"/>
              </a:ext>
            </a:extLst>
          </p:cNvPr>
          <p:cNvSpPr txBox="1"/>
          <p:nvPr/>
        </p:nvSpPr>
        <p:spPr>
          <a:xfrm>
            <a:off x="6651846" y="2130532"/>
            <a:ext cx="32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800">
                <a:solidFill>
                  <a:srgbClr val="1495E4"/>
                </a:solidFill>
              </a:rPr>
              <a:t>Azure Active </a:t>
            </a:r>
            <a:r>
              <a:rPr lang="es-419" sz="1800" err="1">
                <a:solidFill>
                  <a:srgbClr val="1495E4"/>
                </a:solidFill>
              </a:rPr>
              <a:t>Directory</a:t>
            </a:r>
            <a:endParaRPr lang="es-419" sz="1800">
              <a:solidFill>
                <a:srgbClr val="1495E4"/>
              </a:solidFill>
            </a:endParaRPr>
          </a:p>
        </p:txBody>
      </p:sp>
      <p:pic>
        <p:nvPicPr>
          <p:cNvPr id="23" name="Picture 16" descr="Firewall icon">
            <a:extLst>
              <a:ext uri="{FF2B5EF4-FFF2-40B4-BE49-F238E27FC236}">
                <a16:creationId xmlns:a16="http://schemas.microsoft.com/office/drawing/2014/main" id="{A5946DE6-D2A6-CAD4-2DE2-C173EFF9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04" y="2662879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F552A641-371A-257E-82BC-9007EFD16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2802" y="2595540"/>
            <a:ext cx="444699" cy="44469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90E51CF-AD29-2545-AD3D-EF7E7CCBF244}"/>
              </a:ext>
            </a:extLst>
          </p:cNvPr>
          <p:cNvSpPr txBox="1"/>
          <p:nvPr/>
        </p:nvSpPr>
        <p:spPr>
          <a:xfrm>
            <a:off x="2591357" y="3075753"/>
            <a:ext cx="1392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 algn="ctr">
              <a:defRPr sz="1100" b="1">
                <a:solidFill>
                  <a:srgbClr val="1495E4"/>
                </a:solidFill>
              </a:defRPr>
            </a:lvl1pPr>
          </a:lstStyle>
          <a:p>
            <a:r>
              <a:rPr lang="es-419" sz="1000"/>
              <a:t>Proxy</a:t>
            </a:r>
          </a:p>
          <a:p>
            <a:r>
              <a:rPr lang="es-419" sz="1000" err="1"/>
              <a:t>latam</a:t>
            </a:r>
            <a:r>
              <a:rPr lang="es-419" sz="1000"/>
              <a:t>-proxy-</a:t>
            </a:r>
            <a:r>
              <a:rPr lang="es-419" sz="1000" err="1"/>
              <a:t>SLV.glb.lnm.bns</a:t>
            </a:r>
            <a:endParaRPr lang="es-419" sz="1000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17FD1ABC-B4D0-50FC-F4A1-1C67D42D71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2030" y="2576785"/>
            <a:ext cx="489169" cy="489169"/>
          </a:xfrm>
          <a:prstGeom prst="rect">
            <a:avLst/>
          </a:prstGeom>
        </p:spPr>
      </p:pic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61085EC-F4C6-7F83-38D7-494D016B37C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668735" y="2816595"/>
            <a:ext cx="424067" cy="1295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2841056B-B473-D53C-D5E8-2515CB377A34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537501" y="2817890"/>
            <a:ext cx="574529" cy="3480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formación general de Microsoft Graph - Microsoft Graph | Microsoft Learn">
            <a:extLst>
              <a:ext uri="{FF2B5EF4-FFF2-40B4-BE49-F238E27FC236}">
                <a16:creationId xmlns:a16="http://schemas.microsoft.com/office/drawing/2014/main" id="{78A1E181-A1AF-DEFC-6807-47B5A82A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32" y="3140045"/>
            <a:ext cx="2427967" cy="11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stomShape 11">
            <a:extLst>
              <a:ext uri="{FF2B5EF4-FFF2-40B4-BE49-F238E27FC236}">
                <a16:creationId xmlns:a16="http://schemas.microsoft.com/office/drawing/2014/main" id="{F3A70CAC-BD12-9117-CADD-FA39AE385B89}"/>
              </a:ext>
            </a:extLst>
          </p:cNvPr>
          <p:cNvSpPr/>
          <p:nvPr/>
        </p:nvSpPr>
        <p:spPr>
          <a:xfrm>
            <a:off x="4735750" y="828885"/>
            <a:ext cx="6636860" cy="4632279"/>
          </a:xfrm>
          <a:prstGeom prst="roundRect">
            <a:avLst>
              <a:gd name="adj" fmla="val 2112"/>
            </a:avLst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tIns="91440" rIns="90000" bIns="45000" anchor="b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AA6FB75-55AB-EEE5-FB10-39D12191ACD2}"/>
              </a:ext>
            </a:extLst>
          </p:cNvPr>
          <p:cNvSpPr txBox="1"/>
          <p:nvPr/>
        </p:nvSpPr>
        <p:spPr>
          <a:xfrm>
            <a:off x="6906529" y="4271078"/>
            <a:ext cx="2429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rgbClr val="0278D5"/>
                </a:solidFill>
              </a:rPr>
              <a:t>Microsoft </a:t>
            </a:r>
            <a:r>
              <a:rPr lang="es-419" sz="1900" err="1">
                <a:solidFill>
                  <a:srgbClr val="0278D5"/>
                </a:solidFill>
              </a:rPr>
              <a:t>Graph</a:t>
            </a:r>
            <a:endParaRPr lang="es-419" sz="1900">
              <a:solidFill>
                <a:srgbClr val="0278D5"/>
              </a:solidFill>
            </a:endParaRPr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90C48897-DC27-C752-A643-7DEBC2C49B39}"/>
              </a:ext>
            </a:extLst>
          </p:cNvPr>
          <p:cNvSpPr txBox="1"/>
          <p:nvPr/>
        </p:nvSpPr>
        <p:spPr>
          <a:xfrm>
            <a:off x="9735123" y="5471078"/>
            <a:ext cx="2429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chemeClr val="bg1">
                    <a:lumMod val="65000"/>
                  </a:schemeClr>
                </a:solidFill>
              </a:rPr>
              <a:t>Azure</a:t>
            </a: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E23D277-77E3-1937-8DB7-297E634510F3}"/>
              </a:ext>
            </a:extLst>
          </p:cNvPr>
          <p:cNvSpPr txBox="1"/>
          <p:nvPr/>
        </p:nvSpPr>
        <p:spPr>
          <a:xfrm>
            <a:off x="5402767" y="3352700"/>
            <a:ext cx="214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l"/>
            <a:r>
              <a:rPr lang="es-419" sz="1100">
                <a:solidFill>
                  <a:srgbClr val="A2BC61"/>
                </a:solidFill>
              </a:rPr>
              <a:t>graph.microsoft.com/.default</a:t>
            </a:r>
          </a:p>
        </p:txBody>
      </p: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7456F06-E126-98E3-7364-6DA1F2BFD1F0}"/>
              </a:ext>
            </a:extLst>
          </p:cNvPr>
          <p:cNvCxnSpPr>
            <a:cxnSpLocks/>
            <a:stCxn id="26" idx="3"/>
            <a:endCxn id="1030" idx="1"/>
          </p:cNvCxnSpPr>
          <p:nvPr/>
        </p:nvCxnSpPr>
        <p:spPr>
          <a:xfrm>
            <a:off x="4601199" y="2821370"/>
            <a:ext cx="2390733" cy="912010"/>
          </a:xfrm>
          <a:prstGeom prst="bentConnector3">
            <a:avLst>
              <a:gd name="adj1" fmla="val 14940"/>
            </a:avLst>
          </a:prstGeom>
          <a:ln>
            <a:solidFill>
              <a:srgbClr val="006CD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eclipse-temurin-bot · GitHub">
            <a:hlinkClick r:id="rId13"/>
            <a:extLst>
              <a:ext uri="{FF2B5EF4-FFF2-40B4-BE49-F238E27FC236}">
                <a16:creationId xmlns:a16="http://schemas.microsoft.com/office/drawing/2014/main" id="{7681546F-2B31-1819-C70C-F5C36A69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28" y="1961946"/>
            <a:ext cx="303828" cy="3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CuadroTexto 1040">
            <a:extLst>
              <a:ext uri="{FF2B5EF4-FFF2-40B4-BE49-F238E27FC236}">
                <a16:creationId xmlns:a16="http://schemas.microsoft.com/office/drawing/2014/main" id="{5512A14E-2DD9-14A9-E40B-E950B30DD2E2}"/>
              </a:ext>
            </a:extLst>
          </p:cNvPr>
          <p:cNvSpPr txBox="1"/>
          <p:nvPr/>
        </p:nvSpPr>
        <p:spPr>
          <a:xfrm>
            <a:off x="5153103" y="1240150"/>
            <a:ext cx="2810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err="1">
                <a:solidFill>
                  <a:srgbClr val="A2BC61"/>
                </a:solidFill>
              </a:rPr>
              <a:t>Adquire</a:t>
            </a:r>
            <a:r>
              <a:rPr lang="es-419" sz="1100">
                <a:solidFill>
                  <a:srgbClr val="A2BC61"/>
                </a:solidFill>
              </a:rPr>
              <a:t> token </a:t>
            </a:r>
            <a:r>
              <a:rPr lang="es-419" sz="1100" err="1">
                <a:solidFill>
                  <a:srgbClr val="A2BC61"/>
                </a:solidFill>
              </a:rPr>
              <a:t>via</a:t>
            </a:r>
            <a:r>
              <a:rPr lang="es-419" sz="1100">
                <a:solidFill>
                  <a:srgbClr val="A2BC61"/>
                </a:solidFill>
              </a:rPr>
              <a:t> </a:t>
            </a:r>
            <a:r>
              <a:rPr lang="es-419" sz="1100" err="1">
                <a:solidFill>
                  <a:srgbClr val="A2BC61"/>
                </a:solidFill>
              </a:rPr>
              <a:t>autorization</a:t>
            </a:r>
            <a:r>
              <a:rPr lang="es-419" sz="1100">
                <a:solidFill>
                  <a:srgbClr val="A2BC61"/>
                </a:solidFill>
              </a:rPr>
              <a:t> </a:t>
            </a:r>
            <a:r>
              <a:rPr lang="es-419" sz="1100" err="1">
                <a:solidFill>
                  <a:srgbClr val="A2BC61"/>
                </a:solidFill>
              </a:rPr>
              <a:t>code</a:t>
            </a:r>
            <a:endParaRPr lang="es-419" sz="1100">
              <a:solidFill>
                <a:srgbClr val="A2BC61"/>
              </a:solidFill>
            </a:endParaRPr>
          </a:p>
        </p:txBody>
      </p:sp>
      <p:graphicFrame>
        <p:nvGraphicFramePr>
          <p:cNvPr id="1042" name="Tabla 1041">
            <a:extLst>
              <a:ext uri="{FF2B5EF4-FFF2-40B4-BE49-F238E27FC236}">
                <a16:creationId xmlns:a16="http://schemas.microsoft.com/office/drawing/2014/main" id="{1C917CDC-D6EB-7A60-A64E-8BADEC9D5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36064"/>
              </p:ext>
            </p:extLst>
          </p:nvPr>
        </p:nvGraphicFramePr>
        <p:xfrm>
          <a:off x="5551866" y="4462634"/>
          <a:ext cx="1433779" cy="71628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developer.microsoft.com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graph.microsoft.com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login.microsoftonline.com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pic>
        <p:nvPicPr>
          <p:cNvPr id="1046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732F7D4A-F7B7-C66D-2064-C61B6BA8509D}"/>
              </a:ext>
            </a:extLst>
          </p:cNvPr>
          <p:cNvPicPr/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61196" y="3255902"/>
            <a:ext cx="267832" cy="267832"/>
          </a:xfrm>
          <a:prstGeom prst="rect">
            <a:avLst/>
          </a:prstGeom>
          <a:ln>
            <a:noFill/>
          </a:ln>
        </p:spPr>
      </p:pic>
      <p:graphicFrame>
        <p:nvGraphicFramePr>
          <p:cNvPr id="1047" name="Tabla 1046">
            <a:extLst>
              <a:ext uri="{FF2B5EF4-FFF2-40B4-BE49-F238E27FC236}">
                <a16:creationId xmlns:a16="http://schemas.microsoft.com/office/drawing/2014/main" id="{292234D9-E170-04A0-C041-10AAD9506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37929"/>
              </p:ext>
            </p:extLst>
          </p:nvPr>
        </p:nvGraphicFramePr>
        <p:xfrm>
          <a:off x="9885239" y="3515291"/>
          <a:ext cx="1433779" cy="95504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APP_QAT_BFD8_Sterling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tenandID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93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CliemntID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96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Secrets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756831"/>
                  </a:ext>
                </a:extLst>
              </a:tr>
            </a:tbl>
          </a:graphicData>
        </a:graphic>
      </p:graphicFrame>
      <p:pic>
        <p:nvPicPr>
          <p:cNvPr id="1048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7CF08576-8F91-B4B0-53FE-7A22A177A946}"/>
              </a:ext>
            </a:extLst>
          </p:cNvPr>
          <p:cNvPicPr/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570118" y="4166525"/>
            <a:ext cx="267832" cy="267832"/>
          </a:xfrm>
          <a:prstGeom prst="rect">
            <a:avLst/>
          </a:prstGeom>
          <a:ln>
            <a:noFill/>
          </a:ln>
        </p:spPr>
      </p:pic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BC33366C-8628-121A-B120-A2CBBED72472}"/>
              </a:ext>
            </a:extLst>
          </p:cNvPr>
          <p:cNvSpPr txBox="1"/>
          <p:nvPr/>
        </p:nvSpPr>
        <p:spPr>
          <a:xfrm>
            <a:off x="9170810" y="3065047"/>
            <a:ext cx="2201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rgbClr val="0278D5"/>
                </a:solidFill>
              </a:rPr>
              <a:t>App </a:t>
            </a:r>
            <a:r>
              <a:rPr lang="es-419" sz="1900" err="1">
                <a:solidFill>
                  <a:srgbClr val="0278D5"/>
                </a:solidFill>
              </a:rPr>
              <a:t>Registrtion</a:t>
            </a:r>
            <a:endParaRPr lang="es-419" sz="1900">
              <a:solidFill>
                <a:srgbClr val="0278D5"/>
              </a:solidFill>
            </a:endParaRPr>
          </a:p>
        </p:txBody>
      </p:sp>
      <p:pic>
        <p:nvPicPr>
          <p:cNvPr id="1050" name="Imagen 1049" descr="Un dibujo de una ventana&#10;&#10;Descripción generada automáticamente con confianza baja">
            <a:extLst>
              <a:ext uri="{FF2B5EF4-FFF2-40B4-BE49-F238E27FC236}">
                <a16:creationId xmlns:a16="http://schemas.microsoft.com/office/drawing/2014/main" id="{2A8EF1CC-3574-A703-6BD6-74646338D1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69" y="3113865"/>
            <a:ext cx="413858" cy="413858"/>
          </a:xfrm>
          <a:prstGeom prst="rect">
            <a:avLst/>
          </a:prstGeom>
        </p:spPr>
      </p:pic>
      <p:grpSp>
        <p:nvGrpSpPr>
          <p:cNvPr id="1051" name="Grupo 1050">
            <a:extLst>
              <a:ext uri="{FF2B5EF4-FFF2-40B4-BE49-F238E27FC236}">
                <a16:creationId xmlns:a16="http://schemas.microsoft.com/office/drawing/2014/main" id="{B4484DB2-293B-123A-E3B4-0B193AC40A09}"/>
              </a:ext>
            </a:extLst>
          </p:cNvPr>
          <p:cNvGrpSpPr/>
          <p:nvPr/>
        </p:nvGrpSpPr>
        <p:grpSpPr>
          <a:xfrm>
            <a:off x="610540" y="3275265"/>
            <a:ext cx="318245" cy="225055"/>
            <a:chOff x="464148" y="3737692"/>
            <a:chExt cx="423585" cy="299548"/>
          </a:xfrm>
        </p:grpSpPr>
        <p:pic>
          <p:nvPicPr>
            <p:cNvPr id="1052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AB7D8221-2AAE-F569-4585-020F8505B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85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3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88C06A43-7E7E-3E4C-BC8B-C28443FEA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48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983795-5078-0A1F-AF2F-01874B6C2515}"/>
              </a:ext>
            </a:extLst>
          </p:cNvPr>
          <p:cNvSpPr txBox="1"/>
          <p:nvPr/>
        </p:nvSpPr>
        <p:spPr>
          <a:xfrm>
            <a:off x="4077069" y="3052376"/>
            <a:ext cx="57733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pPr algn="r"/>
            <a:r>
              <a:rPr lang="es-419"/>
              <a:t>Internet</a:t>
            </a:r>
          </a:p>
        </p:txBody>
      </p:sp>
      <p:pic>
        <p:nvPicPr>
          <p:cNvPr id="1070" name="Picture 16" descr="Firewall icon">
            <a:extLst>
              <a:ext uri="{FF2B5EF4-FFF2-40B4-BE49-F238E27FC236}">
                <a16:creationId xmlns:a16="http://schemas.microsoft.com/office/drawing/2014/main" id="{C446A113-5AA4-6B5E-4302-15865EA7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10" y="2664494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7" name="Conector: angular 1076">
            <a:extLst>
              <a:ext uri="{FF2B5EF4-FFF2-40B4-BE49-F238E27FC236}">
                <a16:creationId xmlns:a16="http://schemas.microsoft.com/office/drawing/2014/main" id="{DD431D03-8E0D-9FD5-415B-615C130BCEB5}"/>
              </a:ext>
            </a:extLst>
          </p:cNvPr>
          <p:cNvCxnSpPr>
            <a:cxnSpLocks/>
            <a:stCxn id="1070" idx="3"/>
            <a:endCxn id="23" idx="1"/>
          </p:cNvCxnSpPr>
          <p:nvPr/>
        </p:nvCxnSpPr>
        <p:spPr>
          <a:xfrm flipV="1">
            <a:off x="2060641" y="2816595"/>
            <a:ext cx="300663" cy="1615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4" name="Tabla 1083">
            <a:extLst>
              <a:ext uri="{FF2B5EF4-FFF2-40B4-BE49-F238E27FC236}">
                <a16:creationId xmlns:a16="http://schemas.microsoft.com/office/drawing/2014/main" id="{8BD887C5-5ED5-CDA3-726A-DE95AFC16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32326"/>
              </p:ext>
            </p:extLst>
          </p:nvPr>
        </p:nvGraphicFramePr>
        <p:xfrm>
          <a:off x="8739808" y="1310786"/>
          <a:ext cx="2290861" cy="716280"/>
        </p:xfrm>
        <a:graphic>
          <a:graphicData uri="http://schemas.openxmlformats.org/drawingml/2006/table">
            <a:tbl>
              <a:tblPr/>
              <a:tblGrid>
                <a:gridCol w="2290861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sts.services.sbgendbca.com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G2 TLS RSA SHA256 2020 CA1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graphicFrame>
        <p:nvGraphicFramePr>
          <p:cNvPr id="1085" name="Tabla 1084">
            <a:extLst>
              <a:ext uri="{FF2B5EF4-FFF2-40B4-BE49-F238E27FC236}">
                <a16:creationId xmlns:a16="http://schemas.microsoft.com/office/drawing/2014/main" id="{42C7B7A4-F78B-DE74-C20D-FB76E4D1D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95773"/>
              </p:ext>
            </p:extLst>
          </p:nvPr>
        </p:nvGraphicFramePr>
        <p:xfrm>
          <a:off x="381847" y="3599273"/>
          <a:ext cx="1433779" cy="71628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APP_UAT_BFD8_Sterling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pki-bns-prod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2048 offline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3FFF38D-7CEF-A8AB-3CEF-244803FC6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93759"/>
              </p:ext>
            </p:extLst>
          </p:nvPr>
        </p:nvGraphicFramePr>
        <p:xfrm>
          <a:off x="7054984" y="4703612"/>
          <a:ext cx="1911216" cy="477520"/>
        </p:xfrm>
        <a:graphic>
          <a:graphicData uri="http://schemas.openxmlformats.org/drawingml/2006/table">
            <a:tbl>
              <a:tblPr/>
              <a:tblGrid>
                <a:gridCol w="1911216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gdl4.subca.scotiabank.com.mx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2048 offline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07154DD8-FDED-2104-9A39-D7AA9087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10" y="4446025"/>
            <a:ext cx="2524030" cy="13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FF6D59AF-26D1-911E-E3FC-E1200EFBD38B}"/>
              </a:ext>
            </a:extLst>
          </p:cNvPr>
          <p:cNvGrpSpPr/>
          <p:nvPr/>
        </p:nvGrpSpPr>
        <p:grpSpPr>
          <a:xfrm>
            <a:off x="9492027" y="3373220"/>
            <a:ext cx="352541" cy="369332"/>
            <a:chOff x="5722630" y="942622"/>
            <a:chExt cx="352541" cy="369332"/>
          </a:xfrm>
        </p:grpSpPr>
        <p:sp>
          <p:nvSpPr>
            <p:cNvPr id="15" name="Lágrima 14">
              <a:extLst>
                <a:ext uri="{FF2B5EF4-FFF2-40B4-BE49-F238E27FC236}">
                  <a16:creationId xmlns:a16="http://schemas.microsoft.com/office/drawing/2014/main" id="{5CADE3E2-036D-4DDA-9246-CFD9D3C4E4B1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D7B84C7-545D-0909-F8FD-B2B3EDC596A5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340E4E1-4D53-4D9A-61BB-853EFDD8059B}"/>
              </a:ext>
            </a:extLst>
          </p:cNvPr>
          <p:cNvGrpSpPr/>
          <p:nvPr/>
        </p:nvGrpSpPr>
        <p:grpSpPr>
          <a:xfrm>
            <a:off x="9127549" y="4100999"/>
            <a:ext cx="352541" cy="369332"/>
            <a:chOff x="5722630" y="942622"/>
            <a:chExt cx="352541" cy="369332"/>
          </a:xfrm>
        </p:grpSpPr>
        <p:sp>
          <p:nvSpPr>
            <p:cNvPr id="19" name="Lágrima 18">
              <a:extLst>
                <a:ext uri="{FF2B5EF4-FFF2-40B4-BE49-F238E27FC236}">
                  <a16:creationId xmlns:a16="http://schemas.microsoft.com/office/drawing/2014/main" id="{357AC4AE-475B-9008-0C93-D441E51CD64B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152891A-908A-660D-8473-71CF8915A7E2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73353F1-2545-9909-2AC6-446A97F8CA79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774898" y="1383258"/>
            <a:ext cx="7294311" cy="166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CuadroTexto 1025">
            <a:extLst>
              <a:ext uri="{FF2B5EF4-FFF2-40B4-BE49-F238E27FC236}">
                <a16:creationId xmlns:a16="http://schemas.microsoft.com/office/drawing/2014/main" id="{D4EC4872-33A7-66F1-A4AA-0C5EECD98FD6}"/>
              </a:ext>
            </a:extLst>
          </p:cNvPr>
          <p:cNvSpPr txBox="1"/>
          <p:nvPr/>
        </p:nvSpPr>
        <p:spPr>
          <a:xfrm>
            <a:off x="289363" y="1152425"/>
            <a:ext cx="148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200"/>
            </a:lvl1pPr>
          </a:lstStyle>
          <a:p>
            <a:r>
              <a:rPr lang="es-CO" err="1"/>
              <a:t>secret</a:t>
            </a:r>
            <a:endParaRPr lang="es-CO"/>
          </a:p>
          <a:p>
            <a:r>
              <a:rPr lang="es-CO"/>
              <a:t>Usuario y </a:t>
            </a:r>
            <a:r>
              <a:rPr lang="es-CO" err="1"/>
              <a:t>password</a:t>
            </a:r>
            <a:endParaRPr lang="es-CO"/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E62C2F97-BA94-CEEA-231E-0D474890E0D8}"/>
              </a:ext>
            </a:extLst>
          </p:cNvPr>
          <p:cNvSpPr txBox="1"/>
          <p:nvPr/>
        </p:nvSpPr>
        <p:spPr>
          <a:xfrm>
            <a:off x="1810683" y="1119366"/>
            <a:ext cx="63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443</a:t>
            </a:r>
          </a:p>
        </p:txBody>
      </p:sp>
      <p:cxnSp>
        <p:nvCxnSpPr>
          <p:cNvPr id="1031" name="Conector recto de flecha 1030">
            <a:extLst>
              <a:ext uri="{FF2B5EF4-FFF2-40B4-BE49-F238E27FC236}">
                <a16:creationId xmlns:a16="http://schemas.microsoft.com/office/drawing/2014/main" id="{81DDB1FF-08A0-10B7-A3A6-14E6F7022292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158097" y="2828088"/>
            <a:ext cx="612098" cy="2671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7F99F11B-C584-D89A-B36B-C43D84DBDC57}"/>
              </a:ext>
            </a:extLst>
          </p:cNvPr>
          <p:cNvSpPr txBox="1"/>
          <p:nvPr/>
        </p:nvSpPr>
        <p:spPr>
          <a:xfrm>
            <a:off x="289363" y="5546672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Usuario y </a:t>
            </a:r>
            <a:r>
              <a:rPr lang="es-CO" err="1"/>
              <a:t>ssl</a:t>
            </a:r>
            <a:endParaRPr lang="es-CO"/>
          </a:p>
        </p:txBody>
      </p:sp>
      <p:sp>
        <p:nvSpPr>
          <p:cNvPr id="1035" name="CuadroTexto 1034">
            <a:extLst>
              <a:ext uri="{FF2B5EF4-FFF2-40B4-BE49-F238E27FC236}">
                <a16:creationId xmlns:a16="http://schemas.microsoft.com/office/drawing/2014/main" id="{4E1234E8-B659-82F7-6ADB-EF0390117513}"/>
              </a:ext>
            </a:extLst>
          </p:cNvPr>
          <p:cNvSpPr txBox="1"/>
          <p:nvPr/>
        </p:nvSpPr>
        <p:spPr>
          <a:xfrm>
            <a:off x="246526" y="5932259"/>
            <a:ext cx="35759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/>
              <a:t>Personas de proxy</a:t>
            </a:r>
          </a:p>
          <a:p>
            <a:r>
              <a:rPr lang="es-CO" sz="1400"/>
              <a:t>Validación de inspección </a:t>
            </a:r>
            <a:r>
              <a:rPr lang="es-CO" sz="1400" err="1"/>
              <a:t>ssl</a:t>
            </a:r>
            <a:r>
              <a:rPr lang="es-CO" sz="1400"/>
              <a:t> de certificados</a:t>
            </a:r>
          </a:p>
          <a:p>
            <a:r>
              <a:rPr lang="es-CO" sz="1400"/>
              <a:t>Luis </a:t>
            </a:r>
            <a:r>
              <a:rPr lang="es-CO" sz="1400" err="1"/>
              <a:t>nafate</a:t>
            </a:r>
            <a:r>
              <a:rPr lang="es-CO" sz="1400"/>
              <a:t> o </a:t>
            </a:r>
            <a:r>
              <a:rPr lang="es-CO" sz="1400" err="1"/>
              <a:t>avimael</a:t>
            </a:r>
            <a:r>
              <a:rPr lang="es-CO" sz="1400"/>
              <a:t> santos</a:t>
            </a:r>
          </a:p>
        </p:txBody>
      </p:sp>
      <p:sp>
        <p:nvSpPr>
          <p:cNvPr id="1037" name="CuadroTexto 1036">
            <a:extLst>
              <a:ext uri="{FF2B5EF4-FFF2-40B4-BE49-F238E27FC236}">
                <a16:creationId xmlns:a16="http://schemas.microsoft.com/office/drawing/2014/main" id="{5DF397A2-5056-0B48-B835-00AC8FBB2A7C}"/>
              </a:ext>
            </a:extLst>
          </p:cNvPr>
          <p:cNvSpPr txBox="1"/>
          <p:nvPr/>
        </p:nvSpPr>
        <p:spPr>
          <a:xfrm>
            <a:off x="1523179" y="3312223"/>
            <a:ext cx="63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443</a:t>
            </a:r>
          </a:p>
        </p:txBody>
      </p:sp>
    </p:spTree>
    <p:extLst>
      <p:ext uri="{BB962C8B-B14F-4D97-AF65-F5344CB8AC3E}">
        <p14:creationId xmlns:p14="http://schemas.microsoft.com/office/powerpoint/2010/main" val="5871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rupo 1055">
            <a:extLst>
              <a:ext uri="{FF2B5EF4-FFF2-40B4-BE49-F238E27FC236}">
                <a16:creationId xmlns:a16="http://schemas.microsoft.com/office/drawing/2014/main" id="{D8053BD8-CCDC-CFC0-E59E-CAE5A28AE3C0}"/>
              </a:ext>
            </a:extLst>
          </p:cNvPr>
          <p:cNvGrpSpPr/>
          <p:nvPr/>
        </p:nvGrpSpPr>
        <p:grpSpPr>
          <a:xfrm>
            <a:off x="2519470" y="828885"/>
            <a:ext cx="1853869" cy="4083661"/>
            <a:chOff x="94639" y="2390711"/>
            <a:chExt cx="1996377" cy="3980912"/>
          </a:xfrm>
        </p:grpSpPr>
        <p:sp>
          <p:nvSpPr>
            <p:cNvPr id="1057" name="CustomShape 11">
              <a:extLst>
                <a:ext uri="{FF2B5EF4-FFF2-40B4-BE49-F238E27FC236}">
                  <a16:creationId xmlns:a16="http://schemas.microsoft.com/office/drawing/2014/main" id="{A487A4A9-EEE0-DDEA-09BD-B77E66EF84E4}"/>
                </a:ext>
              </a:extLst>
            </p:cNvPr>
            <p:cNvSpPr/>
            <p:nvPr/>
          </p:nvSpPr>
          <p:spPr>
            <a:xfrm>
              <a:off x="94639" y="2390711"/>
              <a:ext cx="1996377" cy="3980912"/>
            </a:xfrm>
            <a:prstGeom prst="rect">
              <a:avLst/>
            </a:prstGeom>
            <a:noFill/>
            <a:ln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57200" tIns="91440" rIns="90000" bIns="45000" anchor="b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5A6B86"/>
                  </a:solidFill>
                  <a:latin typeface="Calibri"/>
                  <a:ea typeface="DejaVu Sans"/>
                </a:rPr>
                <a:t>Mexico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1058" name="Graphic 19">
              <a:extLst>
                <a:ext uri="{FF2B5EF4-FFF2-40B4-BE49-F238E27FC236}">
                  <a16:creationId xmlns:a16="http://schemas.microsoft.com/office/drawing/2014/main" id="{572AB0DB-4904-65FC-BCB9-3BB9965BFD13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94639" y="6043303"/>
              <a:ext cx="328320" cy="328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16E73A8-1B86-651E-53A6-3CD692F82DB2}"/>
              </a:ext>
            </a:extLst>
          </p:cNvPr>
          <p:cNvGrpSpPr/>
          <p:nvPr/>
        </p:nvGrpSpPr>
        <p:grpSpPr>
          <a:xfrm>
            <a:off x="246526" y="829172"/>
            <a:ext cx="1655752" cy="4083661"/>
            <a:chOff x="94639" y="2390711"/>
            <a:chExt cx="1943873" cy="3980912"/>
          </a:xfrm>
        </p:grpSpPr>
        <p:sp>
          <p:nvSpPr>
            <p:cNvPr id="5" name="CustomShape 11">
              <a:extLst>
                <a:ext uri="{FF2B5EF4-FFF2-40B4-BE49-F238E27FC236}">
                  <a16:creationId xmlns:a16="http://schemas.microsoft.com/office/drawing/2014/main" id="{10CA5873-4357-E6BB-8DC7-9BD181B4A273}"/>
                </a:ext>
              </a:extLst>
            </p:cNvPr>
            <p:cNvSpPr/>
            <p:nvPr/>
          </p:nvSpPr>
          <p:spPr>
            <a:xfrm>
              <a:off x="94639" y="2390711"/>
              <a:ext cx="1943873" cy="3980912"/>
            </a:xfrm>
            <a:prstGeom prst="rect">
              <a:avLst/>
            </a:prstGeom>
            <a:noFill/>
            <a:ln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57200" tIns="91440" rIns="90000" bIns="45000" anchor="b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5A6B86"/>
                  </a:solidFill>
                  <a:latin typeface="Calibri"/>
                  <a:ea typeface="DejaVu Sans"/>
                </a:rPr>
                <a:t>Sterling Colombia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6" name="Graphic 19">
              <a:extLst>
                <a:ext uri="{FF2B5EF4-FFF2-40B4-BE49-F238E27FC236}">
                  <a16:creationId xmlns:a16="http://schemas.microsoft.com/office/drawing/2014/main" id="{AFBE033C-81ED-2876-B9E3-10CA1979EFD0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94639" y="6043303"/>
              <a:ext cx="328320" cy="328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E3B8E56-7C3C-2808-A499-DC6737BE7301}"/>
              </a:ext>
            </a:extLst>
          </p:cNvPr>
          <p:cNvSpPr txBox="1"/>
          <p:nvPr/>
        </p:nvSpPr>
        <p:spPr>
          <a:xfrm>
            <a:off x="363938" y="2528006"/>
            <a:ext cx="1406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Java app – Sterling</a:t>
            </a:r>
          </a:p>
          <a:p>
            <a:pPr algn="ctr"/>
            <a:r>
              <a:rPr lang="es-419" sz="1100" b="1">
                <a:solidFill>
                  <a:srgbClr val="1495E4"/>
                </a:solidFill>
              </a:rPr>
              <a:t>10.236.10.166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7CAD631-3E34-1D97-96C3-1973F9021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646" y="1684298"/>
            <a:ext cx="843708" cy="843708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F701FF3-F5B2-B635-DB4C-A863E4A8B60B}"/>
              </a:ext>
            </a:extLst>
          </p:cNvPr>
          <p:cNvGrpSpPr/>
          <p:nvPr/>
        </p:nvGrpSpPr>
        <p:grpSpPr>
          <a:xfrm>
            <a:off x="4995340" y="1196310"/>
            <a:ext cx="352541" cy="369332"/>
            <a:chOff x="5722630" y="942622"/>
            <a:chExt cx="352541" cy="369332"/>
          </a:xfrm>
        </p:grpSpPr>
        <p:sp>
          <p:nvSpPr>
            <p:cNvPr id="8" name="Lágrima 7">
              <a:extLst>
                <a:ext uri="{FF2B5EF4-FFF2-40B4-BE49-F238E27FC236}">
                  <a16:creationId xmlns:a16="http://schemas.microsoft.com/office/drawing/2014/main" id="{1BA69C4C-401F-A3AB-5D21-D50E50E683B7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58C8619-10FD-C850-0ACA-D29293BF8A4D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66CA94-A266-0392-1D09-B7B045102376}"/>
              </a:ext>
            </a:extLst>
          </p:cNvPr>
          <p:cNvGrpSpPr/>
          <p:nvPr/>
        </p:nvGrpSpPr>
        <p:grpSpPr>
          <a:xfrm>
            <a:off x="4968885" y="3287577"/>
            <a:ext cx="352541" cy="369332"/>
            <a:chOff x="5722630" y="942622"/>
            <a:chExt cx="352541" cy="369332"/>
          </a:xfrm>
        </p:grpSpPr>
        <p:sp>
          <p:nvSpPr>
            <p:cNvPr id="13" name="Lágrima 12">
              <a:extLst>
                <a:ext uri="{FF2B5EF4-FFF2-40B4-BE49-F238E27FC236}">
                  <a16:creationId xmlns:a16="http://schemas.microsoft.com/office/drawing/2014/main" id="{E020B830-229C-A722-128C-D6DAE5486C72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D0AEE27-6D64-5729-1C4E-92B62CF7C5D3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18ACAD8D-A560-D1DF-A032-D74DCC7E4B4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601199" y="1684298"/>
            <a:ext cx="3213635" cy="1137072"/>
          </a:xfrm>
          <a:prstGeom prst="bentConnector3">
            <a:avLst>
              <a:gd name="adj1" fmla="val 11535"/>
            </a:avLst>
          </a:prstGeom>
          <a:ln>
            <a:solidFill>
              <a:srgbClr val="006CD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zure Active Directory Logo PNG Transparent – Brands Logos">
            <a:extLst>
              <a:ext uri="{FF2B5EF4-FFF2-40B4-BE49-F238E27FC236}">
                <a16:creationId xmlns:a16="http://schemas.microsoft.com/office/drawing/2014/main" id="{F6CD79F4-704C-C85E-8CF3-4B820291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19" y="1214254"/>
            <a:ext cx="835848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928D2B8-FC5D-BDC2-D5DC-38B538184002}"/>
              </a:ext>
            </a:extLst>
          </p:cNvPr>
          <p:cNvSpPr txBox="1"/>
          <p:nvPr/>
        </p:nvSpPr>
        <p:spPr>
          <a:xfrm>
            <a:off x="6651846" y="2130532"/>
            <a:ext cx="32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800">
                <a:solidFill>
                  <a:srgbClr val="1495E4"/>
                </a:solidFill>
              </a:rPr>
              <a:t>Azure Active </a:t>
            </a:r>
            <a:r>
              <a:rPr lang="es-419" sz="1800" err="1">
                <a:solidFill>
                  <a:srgbClr val="1495E4"/>
                </a:solidFill>
              </a:rPr>
              <a:t>Directory</a:t>
            </a:r>
            <a:endParaRPr lang="es-419" sz="1800">
              <a:solidFill>
                <a:srgbClr val="1495E4"/>
              </a:solidFill>
            </a:endParaRPr>
          </a:p>
        </p:txBody>
      </p:sp>
      <p:pic>
        <p:nvPicPr>
          <p:cNvPr id="23" name="Picture 16" descr="Firewall icon">
            <a:extLst>
              <a:ext uri="{FF2B5EF4-FFF2-40B4-BE49-F238E27FC236}">
                <a16:creationId xmlns:a16="http://schemas.microsoft.com/office/drawing/2014/main" id="{A5946DE6-D2A6-CAD4-2DE2-C173EFF9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04" y="2662879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F552A641-371A-257E-82BC-9007EFD16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2802" y="2595540"/>
            <a:ext cx="444699" cy="44469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90E51CF-AD29-2545-AD3D-EF7E7CCBF244}"/>
              </a:ext>
            </a:extLst>
          </p:cNvPr>
          <p:cNvSpPr txBox="1"/>
          <p:nvPr/>
        </p:nvSpPr>
        <p:spPr>
          <a:xfrm>
            <a:off x="2591357" y="3075753"/>
            <a:ext cx="1392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 algn="ctr">
              <a:defRPr sz="1100" b="1">
                <a:solidFill>
                  <a:srgbClr val="1495E4"/>
                </a:solidFill>
              </a:defRPr>
            </a:lvl1pPr>
          </a:lstStyle>
          <a:p>
            <a:r>
              <a:rPr lang="es-419" sz="1000"/>
              <a:t>Proxy</a:t>
            </a:r>
          </a:p>
          <a:p>
            <a:r>
              <a:rPr lang="es-419" sz="1000" err="1"/>
              <a:t>latam</a:t>
            </a:r>
            <a:r>
              <a:rPr lang="es-419" sz="1000"/>
              <a:t>-proxy-</a:t>
            </a:r>
            <a:r>
              <a:rPr lang="es-419" sz="1000" err="1"/>
              <a:t>SLV.glb.lnm.bns</a:t>
            </a:r>
            <a:endParaRPr lang="es-419" sz="1000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17FD1ABC-B4D0-50FC-F4A1-1C67D42D71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2030" y="2576785"/>
            <a:ext cx="489169" cy="489169"/>
          </a:xfrm>
          <a:prstGeom prst="rect">
            <a:avLst/>
          </a:prstGeom>
        </p:spPr>
      </p:pic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61085EC-F4C6-7F83-38D7-494D016B37C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668735" y="2816595"/>
            <a:ext cx="424067" cy="1295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2841056B-B473-D53C-D5E8-2515CB377A34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537501" y="2817890"/>
            <a:ext cx="574529" cy="3480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formación general de Microsoft Graph - Microsoft Graph | Microsoft Learn">
            <a:extLst>
              <a:ext uri="{FF2B5EF4-FFF2-40B4-BE49-F238E27FC236}">
                <a16:creationId xmlns:a16="http://schemas.microsoft.com/office/drawing/2014/main" id="{78A1E181-A1AF-DEFC-6807-47B5A82A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32" y="3140045"/>
            <a:ext cx="2427967" cy="11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stomShape 11">
            <a:extLst>
              <a:ext uri="{FF2B5EF4-FFF2-40B4-BE49-F238E27FC236}">
                <a16:creationId xmlns:a16="http://schemas.microsoft.com/office/drawing/2014/main" id="{F3A70CAC-BD12-9117-CADD-FA39AE385B89}"/>
              </a:ext>
            </a:extLst>
          </p:cNvPr>
          <p:cNvSpPr/>
          <p:nvPr/>
        </p:nvSpPr>
        <p:spPr>
          <a:xfrm>
            <a:off x="4735750" y="828885"/>
            <a:ext cx="6636860" cy="4632279"/>
          </a:xfrm>
          <a:prstGeom prst="roundRect">
            <a:avLst>
              <a:gd name="adj" fmla="val 2112"/>
            </a:avLst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tIns="91440" rIns="90000" bIns="45000" anchor="b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AA6FB75-55AB-EEE5-FB10-39D12191ACD2}"/>
              </a:ext>
            </a:extLst>
          </p:cNvPr>
          <p:cNvSpPr txBox="1"/>
          <p:nvPr/>
        </p:nvSpPr>
        <p:spPr>
          <a:xfrm>
            <a:off x="6906529" y="4271078"/>
            <a:ext cx="2429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rgbClr val="0278D5"/>
                </a:solidFill>
              </a:rPr>
              <a:t>Microsoft </a:t>
            </a:r>
            <a:r>
              <a:rPr lang="es-419" sz="1900" err="1">
                <a:solidFill>
                  <a:srgbClr val="0278D5"/>
                </a:solidFill>
              </a:rPr>
              <a:t>Graph</a:t>
            </a:r>
            <a:endParaRPr lang="es-419" sz="1900">
              <a:solidFill>
                <a:srgbClr val="0278D5"/>
              </a:solidFill>
            </a:endParaRPr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90C48897-DC27-C752-A643-7DEBC2C49B39}"/>
              </a:ext>
            </a:extLst>
          </p:cNvPr>
          <p:cNvSpPr txBox="1"/>
          <p:nvPr/>
        </p:nvSpPr>
        <p:spPr>
          <a:xfrm>
            <a:off x="9735123" y="5471078"/>
            <a:ext cx="2429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chemeClr val="bg1">
                    <a:lumMod val="65000"/>
                  </a:schemeClr>
                </a:solidFill>
              </a:rPr>
              <a:t>Azure</a:t>
            </a: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E23D277-77E3-1937-8DB7-297E634510F3}"/>
              </a:ext>
            </a:extLst>
          </p:cNvPr>
          <p:cNvSpPr txBox="1"/>
          <p:nvPr/>
        </p:nvSpPr>
        <p:spPr>
          <a:xfrm>
            <a:off x="5402767" y="3352700"/>
            <a:ext cx="214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l"/>
            <a:r>
              <a:rPr lang="es-419" sz="1100">
                <a:solidFill>
                  <a:srgbClr val="A2BC61"/>
                </a:solidFill>
              </a:rPr>
              <a:t>graph.microsoft.com/.default</a:t>
            </a:r>
          </a:p>
        </p:txBody>
      </p: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7456F06-E126-98E3-7364-6DA1F2BFD1F0}"/>
              </a:ext>
            </a:extLst>
          </p:cNvPr>
          <p:cNvCxnSpPr>
            <a:cxnSpLocks/>
            <a:stCxn id="26" idx="3"/>
            <a:endCxn id="1030" idx="1"/>
          </p:cNvCxnSpPr>
          <p:nvPr/>
        </p:nvCxnSpPr>
        <p:spPr>
          <a:xfrm>
            <a:off x="4601199" y="2821370"/>
            <a:ext cx="2390733" cy="912010"/>
          </a:xfrm>
          <a:prstGeom prst="bentConnector3">
            <a:avLst>
              <a:gd name="adj1" fmla="val 14940"/>
            </a:avLst>
          </a:prstGeom>
          <a:ln>
            <a:solidFill>
              <a:srgbClr val="006CD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eclipse-temurin-bot · GitHub">
            <a:hlinkClick r:id="rId13"/>
            <a:extLst>
              <a:ext uri="{FF2B5EF4-FFF2-40B4-BE49-F238E27FC236}">
                <a16:creationId xmlns:a16="http://schemas.microsoft.com/office/drawing/2014/main" id="{7681546F-2B31-1819-C70C-F5C36A69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28" y="1961946"/>
            <a:ext cx="303828" cy="3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CuadroTexto 1040">
            <a:extLst>
              <a:ext uri="{FF2B5EF4-FFF2-40B4-BE49-F238E27FC236}">
                <a16:creationId xmlns:a16="http://schemas.microsoft.com/office/drawing/2014/main" id="{5512A14E-2DD9-14A9-E40B-E950B30DD2E2}"/>
              </a:ext>
            </a:extLst>
          </p:cNvPr>
          <p:cNvSpPr txBox="1"/>
          <p:nvPr/>
        </p:nvSpPr>
        <p:spPr>
          <a:xfrm>
            <a:off x="5153103" y="1240150"/>
            <a:ext cx="2810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err="1">
                <a:solidFill>
                  <a:srgbClr val="A2BC61"/>
                </a:solidFill>
              </a:rPr>
              <a:t>Adquire</a:t>
            </a:r>
            <a:r>
              <a:rPr lang="es-419" sz="1100">
                <a:solidFill>
                  <a:srgbClr val="A2BC61"/>
                </a:solidFill>
              </a:rPr>
              <a:t> token </a:t>
            </a:r>
            <a:r>
              <a:rPr lang="es-419" sz="1100" err="1">
                <a:solidFill>
                  <a:srgbClr val="A2BC61"/>
                </a:solidFill>
              </a:rPr>
              <a:t>via</a:t>
            </a:r>
            <a:r>
              <a:rPr lang="es-419" sz="1100">
                <a:solidFill>
                  <a:srgbClr val="A2BC61"/>
                </a:solidFill>
              </a:rPr>
              <a:t> </a:t>
            </a:r>
            <a:r>
              <a:rPr lang="es-419" sz="1100" err="1">
                <a:solidFill>
                  <a:srgbClr val="A2BC61"/>
                </a:solidFill>
              </a:rPr>
              <a:t>autorization</a:t>
            </a:r>
            <a:r>
              <a:rPr lang="es-419" sz="1100">
                <a:solidFill>
                  <a:srgbClr val="A2BC61"/>
                </a:solidFill>
              </a:rPr>
              <a:t> </a:t>
            </a:r>
            <a:r>
              <a:rPr lang="es-419" sz="1100" err="1">
                <a:solidFill>
                  <a:srgbClr val="A2BC61"/>
                </a:solidFill>
              </a:rPr>
              <a:t>code</a:t>
            </a:r>
            <a:endParaRPr lang="es-419" sz="1100">
              <a:solidFill>
                <a:srgbClr val="A2BC61"/>
              </a:solidFill>
            </a:endParaRPr>
          </a:p>
        </p:txBody>
      </p:sp>
      <p:graphicFrame>
        <p:nvGraphicFramePr>
          <p:cNvPr id="1042" name="Tabla 1041">
            <a:extLst>
              <a:ext uri="{FF2B5EF4-FFF2-40B4-BE49-F238E27FC236}">
                <a16:creationId xmlns:a16="http://schemas.microsoft.com/office/drawing/2014/main" id="{1C917CDC-D6EB-7A60-A64E-8BADEC9D5F51}"/>
              </a:ext>
            </a:extLst>
          </p:cNvPr>
          <p:cNvGraphicFramePr>
            <a:graphicFrameLocks noGrp="1"/>
          </p:cNvGraphicFramePr>
          <p:nvPr/>
        </p:nvGraphicFramePr>
        <p:xfrm>
          <a:off x="5551866" y="4462634"/>
          <a:ext cx="1433779" cy="71628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developer.microsoft.com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graph.microsoft.com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login.microsoftonline.com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pic>
        <p:nvPicPr>
          <p:cNvPr id="1046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732F7D4A-F7B7-C66D-2064-C61B6BA8509D}"/>
              </a:ext>
            </a:extLst>
          </p:cNvPr>
          <p:cNvPicPr/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61196" y="2976500"/>
            <a:ext cx="267832" cy="267832"/>
          </a:xfrm>
          <a:prstGeom prst="rect">
            <a:avLst/>
          </a:prstGeom>
          <a:ln>
            <a:noFill/>
          </a:ln>
        </p:spPr>
      </p:pic>
      <p:graphicFrame>
        <p:nvGraphicFramePr>
          <p:cNvPr id="1047" name="Tabla 1046">
            <a:extLst>
              <a:ext uri="{FF2B5EF4-FFF2-40B4-BE49-F238E27FC236}">
                <a16:creationId xmlns:a16="http://schemas.microsoft.com/office/drawing/2014/main" id="{292234D9-E170-04A0-C041-10AAD9506A3F}"/>
              </a:ext>
            </a:extLst>
          </p:cNvPr>
          <p:cNvGraphicFramePr>
            <a:graphicFrameLocks noGrp="1"/>
          </p:cNvGraphicFramePr>
          <p:nvPr/>
        </p:nvGraphicFramePr>
        <p:xfrm>
          <a:off x="9885239" y="3515291"/>
          <a:ext cx="1433779" cy="95504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APP_QAT_BFD8_Sterling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tenandID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93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CliemntID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96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Secrets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756831"/>
                  </a:ext>
                </a:extLst>
              </a:tr>
            </a:tbl>
          </a:graphicData>
        </a:graphic>
      </p:graphicFrame>
      <p:pic>
        <p:nvPicPr>
          <p:cNvPr id="1048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7CF08576-8F91-B4B0-53FE-7A22A177A946}"/>
              </a:ext>
            </a:extLst>
          </p:cNvPr>
          <p:cNvPicPr/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570118" y="4166525"/>
            <a:ext cx="267832" cy="267832"/>
          </a:xfrm>
          <a:prstGeom prst="rect">
            <a:avLst/>
          </a:prstGeom>
          <a:ln>
            <a:noFill/>
          </a:ln>
        </p:spPr>
      </p:pic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BC33366C-8628-121A-B120-A2CBBED72472}"/>
              </a:ext>
            </a:extLst>
          </p:cNvPr>
          <p:cNvSpPr txBox="1"/>
          <p:nvPr/>
        </p:nvSpPr>
        <p:spPr>
          <a:xfrm>
            <a:off x="9170810" y="3065047"/>
            <a:ext cx="2201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rgbClr val="0278D5"/>
                </a:solidFill>
              </a:rPr>
              <a:t>App </a:t>
            </a:r>
            <a:r>
              <a:rPr lang="es-419" sz="1900" err="1">
                <a:solidFill>
                  <a:srgbClr val="0278D5"/>
                </a:solidFill>
              </a:rPr>
              <a:t>Registrtion</a:t>
            </a:r>
            <a:endParaRPr lang="es-419" sz="1900">
              <a:solidFill>
                <a:srgbClr val="0278D5"/>
              </a:solidFill>
            </a:endParaRPr>
          </a:p>
        </p:txBody>
      </p:sp>
      <p:pic>
        <p:nvPicPr>
          <p:cNvPr id="1050" name="Imagen 1049" descr="Un dibujo de una ventana&#10;&#10;Descripción generada automáticamente con confianza baja">
            <a:extLst>
              <a:ext uri="{FF2B5EF4-FFF2-40B4-BE49-F238E27FC236}">
                <a16:creationId xmlns:a16="http://schemas.microsoft.com/office/drawing/2014/main" id="{2A8EF1CC-3574-A703-6BD6-74646338D1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69" y="3113865"/>
            <a:ext cx="413858" cy="413858"/>
          </a:xfrm>
          <a:prstGeom prst="rect">
            <a:avLst/>
          </a:prstGeom>
        </p:spPr>
      </p:pic>
      <p:grpSp>
        <p:nvGrpSpPr>
          <p:cNvPr id="1051" name="Grupo 1050">
            <a:extLst>
              <a:ext uri="{FF2B5EF4-FFF2-40B4-BE49-F238E27FC236}">
                <a16:creationId xmlns:a16="http://schemas.microsoft.com/office/drawing/2014/main" id="{B4484DB2-293B-123A-E3B4-0B193AC40A09}"/>
              </a:ext>
            </a:extLst>
          </p:cNvPr>
          <p:cNvGrpSpPr/>
          <p:nvPr/>
        </p:nvGrpSpPr>
        <p:grpSpPr>
          <a:xfrm>
            <a:off x="610540" y="2995863"/>
            <a:ext cx="318245" cy="225055"/>
            <a:chOff x="464148" y="3737692"/>
            <a:chExt cx="423585" cy="299548"/>
          </a:xfrm>
        </p:grpSpPr>
        <p:pic>
          <p:nvPicPr>
            <p:cNvPr id="1052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AB7D8221-2AAE-F569-4585-020F8505B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85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3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88C06A43-7E7E-3E4C-BC8B-C28443FEA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48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983795-5078-0A1F-AF2F-01874B6C2515}"/>
              </a:ext>
            </a:extLst>
          </p:cNvPr>
          <p:cNvSpPr txBox="1"/>
          <p:nvPr/>
        </p:nvSpPr>
        <p:spPr>
          <a:xfrm>
            <a:off x="4077069" y="3052376"/>
            <a:ext cx="57733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pPr algn="r"/>
            <a:r>
              <a:rPr lang="es-419"/>
              <a:t>Internet</a:t>
            </a:r>
          </a:p>
        </p:txBody>
      </p:sp>
      <p:pic>
        <p:nvPicPr>
          <p:cNvPr id="1070" name="Picture 16" descr="Firewall icon">
            <a:extLst>
              <a:ext uri="{FF2B5EF4-FFF2-40B4-BE49-F238E27FC236}">
                <a16:creationId xmlns:a16="http://schemas.microsoft.com/office/drawing/2014/main" id="{C446A113-5AA4-6B5E-4302-15865EA7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10" y="2664494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7" name="Conector: angular 1076">
            <a:extLst>
              <a:ext uri="{FF2B5EF4-FFF2-40B4-BE49-F238E27FC236}">
                <a16:creationId xmlns:a16="http://schemas.microsoft.com/office/drawing/2014/main" id="{DD431D03-8E0D-9FD5-415B-615C130BCEB5}"/>
              </a:ext>
            </a:extLst>
          </p:cNvPr>
          <p:cNvCxnSpPr>
            <a:cxnSpLocks/>
            <a:stCxn id="1070" idx="3"/>
            <a:endCxn id="23" idx="1"/>
          </p:cNvCxnSpPr>
          <p:nvPr/>
        </p:nvCxnSpPr>
        <p:spPr>
          <a:xfrm flipV="1">
            <a:off x="2060641" y="2816595"/>
            <a:ext cx="300663" cy="1615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4" name="Tabla 1083">
            <a:extLst>
              <a:ext uri="{FF2B5EF4-FFF2-40B4-BE49-F238E27FC236}">
                <a16:creationId xmlns:a16="http://schemas.microsoft.com/office/drawing/2014/main" id="{8BD887C5-5ED5-CDA3-726A-DE95AFC165FB}"/>
              </a:ext>
            </a:extLst>
          </p:cNvPr>
          <p:cNvGraphicFramePr>
            <a:graphicFrameLocks noGrp="1"/>
          </p:cNvGraphicFramePr>
          <p:nvPr/>
        </p:nvGraphicFramePr>
        <p:xfrm>
          <a:off x="8739808" y="1310786"/>
          <a:ext cx="2290861" cy="716280"/>
        </p:xfrm>
        <a:graphic>
          <a:graphicData uri="http://schemas.openxmlformats.org/drawingml/2006/table">
            <a:tbl>
              <a:tblPr/>
              <a:tblGrid>
                <a:gridCol w="2290861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sts.services.sbgendbca.com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G2 TLS RSA SHA256 2020 CA1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graphicFrame>
        <p:nvGraphicFramePr>
          <p:cNvPr id="1085" name="Tabla 1084">
            <a:extLst>
              <a:ext uri="{FF2B5EF4-FFF2-40B4-BE49-F238E27FC236}">
                <a16:creationId xmlns:a16="http://schemas.microsoft.com/office/drawing/2014/main" id="{42C7B7A4-F78B-DE74-C20D-FB76E4D1DC6A}"/>
              </a:ext>
            </a:extLst>
          </p:cNvPr>
          <p:cNvGraphicFramePr>
            <a:graphicFrameLocks noGrp="1"/>
          </p:cNvGraphicFramePr>
          <p:nvPr/>
        </p:nvGraphicFramePr>
        <p:xfrm>
          <a:off x="381847" y="3319871"/>
          <a:ext cx="1433779" cy="71628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APP_UAT_BFD8_Sterling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pki-bns-prod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2048 offline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3FFF38D-7CEF-A8AB-3CEF-244803FC6DCB}"/>
              </a:ext>
            </a:extLst>
          </p:cNvPr>
          <p:cNvGraphicFramePr>
            <a:graphicFrameLocks noGrp="1"/>
          </p:cNvGraphicFramePr>
          <p:nvPr/>
        </p:nvGraphicFramePr>
        <p:xfrm>
          <a:off x="7054984" y="4703612"/>
          <a:ext cx="1911216" cy="477520"/>
        </p:xfrm>
        <a:graphic>
          <a:graphicData uri="http://schemas.openxmlformats.org/drawingml/2006/table">
            <a:tbl>
              <a:tblPr/>
              <a:tblGrid>
                <a:gridCol w="1911216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gdl4.subca.scotiabank.com.mx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2048 offline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07154DD8-FDED-2104-9A39-D7AA9087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10" y="4446025"/>
            <a:ext cx="2524030" cy="13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FF6D59AF-26D1-911E-E3FC-E1200EFBD38B}"/>
              </a:ext>
            </a:extLst>
          </p:cNvPr>
          <p:cNvGrpSpPr/>
          <p:nvPr/>
        </p:nvGrpSpPr>
        <p:grpSpPr>
          <a:xfrm>
            <a:off x="9492027" y="3373220"/>
            <a:ext cx="352541" cy="369332"/>
            <a:chOff x="5722630" y="942622"/>
            <a:chExt cx="352541" cy="369332"/>
          </a:xfrm>
        </p:grpSpPr>
        <p:sp>
          <p:nvSpPr>
            <p:cNvPr id="15" name="Lágrima 14">
              <a:extLst>
                <a:ext uri="{FF2B5EF4-FFF2-40B4-BE49-F238E27FC236}">
                  <a16:creationId xmlns:a16="http://schemas.microsoft.com/office/drawing/2014/main" id="{5CADE3E2-036D-4DDA-9246-CFD9D3C4E4B1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D7B84C7-545D-0909-F8FD-B2B3EDC596A5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340E4E1-4D53-4D9A-61BB-853EFDD8059B}"/>
              </a:ext>
            </a:extLst>
          </p:cNvPr>
          <p:cNvGrpSpPr/>
          <p:nvPr/>
        </p:nvGrpSpPr>
        <p:grpSpPr>
          <a:xfrm>
            <a:off x="9127549" y="4100999"/>
            <a:ext cx="352541" cy="369332"/>
            <a:chOff x="5722630" y="942622"/>
            <a:chExt cx="352541" cy="369332"/>
          </a:xfrm>
        </p:grpSpPr>
        <p:sp>
          <p:nvSpPr>
            <p:cNvPr id="19" name="Lágrima 18">
              <a:extLst>
                <a:ext uri="{FF2B5EF4-FFF2-40B4-BE49-F238E27FC236}">
                  <a16:creationId xmlns:a16="http://schemas.microsoft.com/office/drawing/2014/main" id="{357AC4AE-475B-9008-0C93-D441E51CD64B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152891A-908A-660D-8473-71CF8915A7E2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56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1">
            <a:extLst>
              <a:ext uri="{FF2B5EF4-FFF2-40B4-BE49-F238E27FC236}">
                <a16:creationId xmlns:a16="http://schemas.microsoft.com/office/drawing/2014/main" id="{F3A70CAC-BD12-9117-CADD-FA39AE385B89}"/>
              </a:ext>
            </a:extLst>
          </p:cNvPr>
          <p:cNvSpPr/>
          <p:nvPr/>
        </p:nvSpPr>
        <p:spPr>
          <a:xfrm>
            <a:off x="4553345" y="817635"/>
            <a:ext cx="7425249" cy="5419880"/>
          </a:xfrm>
          <a:prstGeom prst="roundRect">
            <a:avLst>
              <a:gd name="adj" fmla="val 2112"/>
            </a:avLst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tIns="91440" rIns="90000" bIns="45000" anchor="b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grpSp>
        <p:nvGrpSpPr>
          <p:cNvPr id="1056" name="Grupo 1055">
            <a:extLst>
              <a:ext uri="{FF2B5EF4-FFF2-40B4-BE49-F238E27FC236}">
                <a16:creationId xmlns:a16="http://schemas.microsoft.com/office/drawing/2014/main" id="{D8053BD8-CCDC-CFC0-E59E-CAE5A28AE3C0}"/>
              </a:ext>
            </a:extLst>
          </p:cNvPr>
          <p:cNvGrpSpPr/>
          <p:nvPr/>
        </p:nvGrpSpPr>
        <p:grpSpPr>
          <a:xfrm>
            <a:off x="2254777" y="828885"/>
            <a:ext cx="1853869" cy="4083661"/>
            <a:chOff x="94639" y="2390711"/>
            <a:chExt cx="1996377" cy="3980912"/>
          </a:xfrm>
        </p:grpSpPr>
        <p:sp>
          <p:nvSpPr>
            <p:cNvPr id="1057" name="CustomShape 11">
              <a:extLst>
                <a:ext uri="{FF2B5EF4-FFF2-40B4-BE49-F238E27FC236}">
                  <a16:creationId xmlns:a16="http://schemas.microsoft.com/office/drawing/2014/main" id="{A487A4A9-EEE0-DDEA-09BD-B77E66EF84E4}"/>
                </a:ext>
              </a:extLst>
            </p:cNvPr>
            <p:cNvSpPr/>
            <p:nvPr/>
          </p:nvSpPr>
          <p:spPr>
            <a:xfrm>
              <a:off x="94639" y="2390711"/>
              <a:ext cx="1996377" cy="3980912"/>
            </a:xfrm>
            <a:prstGeom prst="rect">
              <a:avLst/>
            </a:prstGeom>
            <a:noFill/>
            <a:ln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57200" tIns="91440" rIns="90000" bIns="45000" anchor="b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5A6B86"/>
                  </a:solidFill>
                  <a:latin typeface="Calibri"/>
                  <a:ea typeface="DejaVu Sans"/>
                </a:rPr>
                <a:t>Mexico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1058" name="Graphic 19">
              <a:extLst>
                <a:ext uri="{FF2B5EF4-FFF2-40B4-BE49-F238E27FC236}">
                  <a16:creationId xmlns:a16="http://schemas.microsoft.com/office/drawing/2014/main" id="{572AB0DB-4904-65FC-BCB9-3BB9965BFD1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94639" y="6043303"/>
              <a:ext cx="328320" cy="328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16E73A8-1B86-651E-53A6-3CD692F82DB2}"/>
              </a:ext>
            </a:extLst>
          </p:cNvPr>
          <p:cNvGrpSpPr/>
          <p:nvPr/>
        </p:nvGrpSpPr>
        <p:grpSpPr>
          <a:xfrm>
            <a:off x="78085" y="846106"/>
            <a:ext cx="1655752" cy="4083661"/>
            <a:chOff x="94639" y="2390711"/>
            <a:chExt cx="1943873" cy="3980912"/>
          </a:xfrm>
        </p:grpSpPr>
        <p:sp>
          <p:nvSpPr>
            <p:cNvPr id="5" name="CustomShape 11">
              <a:extLst>
                <a:ext uri="{FF2B5EF4-FFF2-40B4-BE49-F238E27FC236}">
                  <a16:creationId xmlns:a16="http://schemas.microsoft.com/office/drawing/2014/main" id="{10CA5873-4357-E6BB-8DC7-9BD181B4A273}"/>
                </a:ext>
              </a:extLst>
            </p:cNvPr>
            <p:cNvSpPr/>
            <p:nvPr/>
          </p:nvSpPr>
          <p:spPr>
            <a:xfrm>
              <a:off x="94639" y="2390711"/>
              <a:ext cx="1943873" cy="3980912"/>
            </a:xfrm>
            <a:prstGeom prst="rect">
              <a:avLst/>
            </a:prstGeom>
            <a:noFill/>
            <a:ln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57200" tIns="91440" rIns="90000" bIns="45000" anchor="b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5A6B86"/>
                  </a:solidFill>
                  <a:latin typeface="Calibri"/>
                  <a:ea typeface="DejaVu Sans"/>
                </a:rPr>
                <a:t>Sterling Colombia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6" name="Graphic 19">
              <a:extLst>
                <a:ext uri="{FF2B5EF4-FFF2-40B4-BE49-F238E27FC236}">
                  <a16:creationId xmlns:a16="http://schemas.microsoft.com/office/drawing/2014/main" id="{AFBE033C-81ED-2876-B9E3-10CA1979EFD0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94639" y="6043303"/>
              <a:ext cx="328320" cy="328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E3B8E56-7C3C-2808-A499-DC6737BE7301}"/>
              </a:ext>
            </a:extLst>
          </p:cNvPr>
          <p:cNvSpPr txBox="1"/>
          <p:nvPr/>
        </p:nvSpPr>
        <p:spPr>
          <a:xfrm>
            <a:off x="195497" y="2528006"/>
            <a:ext cx="1406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Java app – Sterling</a:t>
            </a:r>
          </a:p>
          <a:p>
            <a:pPr algn="ctr"/>
            <a:r>
              <a:rPr lang="es-419" sz="1100" b="1">
                <a:solidFill>
                  <a:srgbClr val="1495E4"/>
                </a:solidFill>
              </a:rPr>
              <a:t>10.236.10.166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7CAD631-3E34-1D97-96C3-1973F9021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205" y="1684298"/>
            <a:ext cx="843708" cy="843708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F701FF3-F5B2-B635-DB4C-A863E4A8B60B}"/>
              </a:ext>
            </a:extLst>
          </p:cNvPr>
          <p:cNvGrpSpPr/>
          <p:nvPr/>
        </p:nvGrpSpPr>
        <p:grpSpPr>
          <a:xfrm>
            <a:off x="4723794" y="1088695"/>
            <a:ext cx="352541" cy="369332"/>
            <a:chOff x="5722630" y="942622"/>
            <a:chExt cx="352541" cy="369332"/>
          </a:xfrm>
        </p:grpSpPr>
        <p:sp>
          <p:nvSpPr>
            <p:cNvPr id="8" name="Lágrima 7">
              <a:extLst>
                <a:ext uri="{FF2B5EF4-FFF2-40B4-BE49-F238E27FC236}">
                  <a16:creationId xmlns:a16="http://schemas.microsoft.com/office/drawing/2014/main" id="{1BA69C4C-401F-A3AB-5D21-D50E50E683B7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58C8619-10FD-C850-0ACA-D29293BF8A4D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66CA94-A266-0392-1D09-B7B045102376}"/>
              </a:ext>
            </a:extLst>
          </p:cNvPr>
          <p:cNvGrpSpPr/>
          <p:nvPr/>
        </p:nvGrpSpPr>
        <p:grpSpPr>
          <a:xfrm>
            <a:off x="4800444" y="3402373"/>
            <a:ext cx="352541" cy="369332"/>
            <a:chOff x="5722630" y="942622"/>
            <a:chExt cx="352541" cy="369332"/>
          </a:xfrm>
        </p:grpSpPr>
        <p:sp>
          <p:nvSpPr>
            <p:cNvPr id="13" name="Lágrima 12">
              <a:extLst>
                <a:ext uri="{FF2B5EF4-FFF2-40B4-BE49-F238E27FC236}">
                  <a16:creationId xmlns:a16="http://schemas.microsoft.com/office/drawing/2014/main" id="{E020B830-229C-A722-128C-D6DAE5486C72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D0AEE27-6D64-5729-1C4E-92B62CF7C5D3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18ACAD8D-A560-D1DF-A032-D74DCC7E4B4B}"/>
              </a:ext>
            </a:extLst>
          </p:cNvPr>
          <p:cNvCxnSpPr>
            <a:cxnSpLocks/>
            <a:stCxn id="26" idx="3"/>
            <a:endCxn id="1028" idx="1"/>
          </p:cNvCxnSpPr>
          <p:nvPr/>
        </p:nvCxnSpPr>
        <p:spPr>
          <a:xfrm flipV="1">
            <a:off x="4336506" y="1464044"/>
            <a:ext cx="3883512" cy="1357326"/>
          </a:xfrm>
          <a:prstGeom prst="bentConnector3">
            <a:avLst>
              <a:gd name="adj1" fmla="val 6062"/>
            </a:avLst>
          </a:prstGeom>
          <a:ln>
            <a:solidFill>
              <a:srgbClr val="006CD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zure Active Directory Logo PNG Transparent – Brands Logos">
            <a:extLst>
              <a:ext uri="{FF2B5EF4-FFF2-40B4-BE49-F238E27FC236}">
                <a16:creationId xmlns:a16="http://schemas.microsoft.com/office/drawing/2014/main" id="{F6CD79F4-704C-C85E-8CF3-4B820291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18" y="1042805"/>
            <a:ext cx="835848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928D2B8-FC5D-BDC2-D5DC-38B538184002}"/>
              </a:ext>
            </a:extLst>
          </p:cNvPr>
          <p:cNvSpPr txBox="1"/>
          <p:nvPr/>
        </p:nvSpPr>
        <p:spPr>
          <a:xfrm>
            <a:off x="7425232" y="1974334"/>
            <a:ext cx="24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800">
                <a:solidFill>
                  <a:srgbClr val="1495E4"/>
                </a:solidFill>
              </a:rPr>
              <a:t>Azure Active </a:t>
            </a:r>
            <a:r>
              <a:rPr lang="es-419" sz="1800" err="1">
                <a:solidFill>
                  <a:srgbClr val="1495E4"/>
                </a:solidFill>
              </a:rPr>
              <a:t>Directory</a:t>
            </a:r>
            <a:endParaRPr lang="es-419" sz="1800">
              <a:solidFill>
                <a:srgbClr val="1495E4"/>
              </a:solidFill>
            </a:endParaRPr>
          </a:p>
        </p:txBody>
      </p:sp>
      <p:pic>
        <p:nvPicPr>
          <p:cNvPr id="23" name="Picture 16" descr="Firewall icon">
            <a:extLst>
              <a:ext uri="{FF2B5EF4-FFF2-40B4-BE49-F238E27FC236}">
                <a16:creationId xmlns:a16="http://schemas.microsoft.com/office/drawing/2014/main" id="{A5946DE6-D2A6-CAD4-2DE2-C173EFF9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1" y="2662879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F552A641-371A-257E-82BC-9007EFD16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8109" y="2595540"/>
            <a:ext cx="444699" cy="44469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90E51CF-AD29-2545-AD3D-EF7E7CCBF244}"/>
              </a:ext>
            </a:extLst>
          </p:cNvPr>
          <p:cNvSpPr txBox="1"/>
          <p:nvPr/>
        </p:nvSpPr>
        <p:spPr>
          <a:xfrm>
            <a:off x="2326664" y="3075753"/>
            <a:ext cx="1392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 algn="ctr">
              <a:defRPr sz="1100" b="1">
                <a:solidFill>
                  <a:srgbClr val="1495E4"/>
                </a:solidFill>
              </a:defRPr>
            </a:lvl1pPr>
          </a:lstStyle>
          <a:p>
            <a:r>
              <a:rPr lang="es-419" sz="1000"/>
              <a:t>Proxy</a:t>
            </a:r>
          </a:p>
          <a:p>
            <a:r>
              <a:rPr lang="es-419" sz="1000" err="1"/>
              <a:t>latam</a:t>
            </a:r>
            <a:r>
              <a:rPr lang="es-419" sz="1000"/>
              <a:t>-proxy-</a:t>
            </a:r>
            <a:r>
              <a:rPr lang="es-419" sz="1000" err="1"/>
              <a:t>SLV.glb.lnm.bns</a:t>
            </a:r>
            <a:endParaRPr lang="es-419" sz="1000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17FD1ABC-B4D0-50FC-F4A1-1C67D42D71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7337" y="2576785"/>
            <a:ext cx="489169" cy="489169"/>
          </a:xfrm>
          <a:prstGeom prst="rect">
            <a:avLst/>
          </a:prstGeom>
        </p:spPr>
      </p:pic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61085EC-F4C6-7F83-38D7-494D016B37C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04042" y="2816595"/>
            <a:ext cx="424067" cy="1295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2841056B-B473-D53C-D5E8-2515CB377A34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272808" y="2817890"/>
            <a:ext cx="574529" cy="3480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formación general de Microsoft Graph - Microsoft Graph | Microsoft Learn">
            <a:extLst>
              <a:ext uri="{FF2B5EF4-FFF2-40B4-BE49-F238E27FC236}">
                <a16:creationId xmlns:a16="http://schemas.microsoft.com/office/drawing/2014/main" id="{78A1E181-A1AF-DEFC-6807-47B5A82A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025" y="3254841"/>
            <a:ext cx="2427967" cy="11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9AA6FB75-55AB-EEE5-FB10-39D12191ACD2}"/>
              </a:ext>
            </a:extLst>
          </p:cNvPr>
          <p:cNvSpPr txBox="1"/>
          <p:nvPr/>
        </p:nvSpPr>
        <p:spPr>
          <a:xfrm>
            <a:off x="7348951" y="4426694"/>
            <a:ext cx="2429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rgbClr val="0278D5"/>
                </a:solidFill>
              </a:rPr>
              <a:t>Microsoft </a:t>
            </a:r>
            <a:r>
              <a:rPr lang="es-419" sz="1900" err="1">
                <a:solidFill>
                  <a:srgbClr val="0278D5"/>
                </a:solidFill>
              </a:rPr>
              <a:t>Graph</a:t>
            </a:r>
            <a:endParaRPr lang="es-419" sz="1900">
              <a:solidFill>
                <a:srgbClr val="0278D5"/>
              </a:solidFill>
            </a:endParaRPr>
          </a:p>
        </p:txBody>
      </p:sp>
      <p:grpSp>
        <p:nvGrpSpPr>
          <p:cNvPr id="1031" name="Grupo 1030">
            <a:extLst>
              <a:ext uri="{FF2B5EF4-FFF2-40B4-BE49-F238E27FC236}">
                <a16:creationId xmlns:a16="http://schemas.microsoft.com/office/drawing/2014/main" id="{4DB2D3F2-174B-3957-93C1-5D7DD4237472}"/>
              </a:ext>
            </a:extLst>
          </p:cNvPr>
          <p:cNvGrpSpPr/>
          <p:nvPr/>
        </p:nvGrpSpPr>
        <p:grpSpPr>
          <a:xfrm>
            <a:off x="10306832" y="5354612"/>
            <a:ext cx="2524030" cy="1371505"/>
            <a:chOff x="10350781" y="4608649"/>
            <a:chExt cx="2524030" cy="137150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7154DD8-FDED-2104-9A39-D7AA9087B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43379" y1="29412" x2="43379" y2="294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0781" y="4608649"/>
              <a:ext cx="2524030" cy="137150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" name="CuadroTexto 1023">
              <a:extLst>
                <a:ext uri="{FF2B5EF4-FFF2-40B4-BE49-F238E27FC236}">
                  <a16:creationId xmlns:a16="http://schemas.microsoft.com/office/drawing/2014/main" id="{90C48897-DC27-C752-A643-7DEBC2C49B39}"/>
                </a:ext>
              </a:extLst>
            </p:cNvPr>
            <p:cNvSpPr txBox="1"/>
            <p:nvPr/>
          </p:nvSpPr>
          <p:spPr>
            <a:xfrm>
              <a:off x="11209685" y="5561777"/>
              <a:ext cx="9365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 algn="r">
                <a:defRPr sz="800"/>
              </a:lvl1pPr>
            </a:lstStyle>
            <a:p>
              <a:pPr algn="ctr"/>
              <a:r>
                <a:rPr lang="es-419" sz="1900">
                  <a:solidFill>
                    <a:schemeClr val="bg1">
                      <a:lumMod val="65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E23D277-77E3-1937-8DB7-297E634510F3}"/>
              </a:ext>
            </a:extLst>
          </p:cNvPr>
          <p:cNvSpPr txBox="1"/>
          <p:nvPr/>
        </p:nvSpPr>
        <p:spPr>
          <a:xfrm>
            <a:off x="5158306" y="3421965"/>
            <a:ext cx="324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l"/>
            <a:r>
              <a:rPr lang="es-419" sz="1400">
                <a:solidFill>
                  <a:srgbClr val="A2BC61"/>
                </a:solidFill>
              </a:rPr>
              <a:t>graph.microsoft.com/.default</a:t>
            </a:r>
          </a:p>
        </p:txBody>
      </p: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7456F06-E126-98E3-7364-6DA1F2BFD1F0}"/>
              </a:ext>
            </a:extLst>
          </p:cNvPr>
          <p:cNvCxnSpPr>
            <a:cxnSpLocks/>
            <a:stCxn id="26" idx="3"/>
            <a:endCxn id="1030" idx="1"/>
          </p:cNvCxnSpPr>
          <p:nvPr/>
        </p:nvCxnSpPr>
        <p:spPr>
          <a:xfrm>
            <a:off x="4336506" y="2821370"/>
            <a:ext cx="3081519" cy="1026806"/>
          </a:xfrm>
          <a:prstGeom prst="bentConnector3">
            <a:avLst>
              <a:gd name="adj1" fmla="val 7425"/>
            </a:avLst>
          </a:prstGeom>
          <a:ln>
            <a:solidFill>
              <a:srgbClr val="006CD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eclipse-temurin-bot · GitHub">
            <a:hlinkClick r:id="rId14"/>
            <a:extLst>
              <a:ext uri="{FF2B5EF4-FFF2-40B4-BE49-F238E27FC236}">
                <a16:creationId xmlns:a16="http://schemas.microsoft.com/office/drawing/2014/main" id="{7681546F-2B31-1819-C70C-F5C36A69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" y="1961946"/>
            <a:ext cx="303828" cy="3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CuadroTexto 1040">
            <a:extLst>
              <a:ext uri="{FF2B5EF4-FFF2-40B4-BE49-F238E27FC236}">
                <a16:creationId xmlns:a16="http://schemas.microsoft.com/office/drawing/2014/main" id="{5512A14E-2DD9-14A9-E40B-E950B30DD2E2}"/>
              </a:ext>
            </a:extLst>
          </p:cNvPr>
          <p:cNvSpPr txBox="1"/>
          <p:nvPr/>
        </p:nvSpPr>
        <p:spPr>
          <a:xfrm>
            <a:off x="5076334" y="1125740"/>
            <a:ext cx="295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l"/>
            <a:r>
              <a:rPr lang="es-419" sz="1400" err="1">
                <a:solidFill>
                  <a:srgbClr val="A2BC61"/>
                </a:solidFill>
              </a:rPr>
              <a:t>Adquire</a:t>
            </a:r>
            <a:r>
              <a:rPr lang="es-419" sz="1400">
                <a:solidFill>
                  <a:srgbClr val="A2BC61"/>
                </a:solidFill>
              </a:rPr>
              <a:t> token </a:t>
            </a:r>
            <a:r>
              <a:rPr lang="es-419" sz="1400" err="1">
                <a:solidFill>
                  <a:srgbClr val="A2BC61"/>
                </a:solidFill>
              </a:rPr>
              <a:t>via</a:t>
            </a:r>
            <a:r>
              <a:rPr lang="es-419" sz="1400">
                <a:solidFill>
                  <a:srgbClr val="A2BC61"/>
                </a:solidFill>
              </a:rPr>
              <a:t> </a:t>
            </a:r>
            <a:r>
              <a:rPr lang="es-419" sz="1400" err="1">
                <a:solidFill>
                  <a:srgbClr val="A2BC61"/>
                </a:solidFill>
              </a:rPr>
              <a:t>autorization</a:t>
            </a:r>
            <a:r>
              <a:rPr lang="es-419" sz="1400">
                <a:solidFill>
                  <a:srgbClr val="A2BC61"/>
                </a:solidFill>
              </a:rPr>
              <a:t> </a:t>
            </a:r>
            <a:r>
              <a:rPr lang="es-419" sz="1400" err="1">
                <a:solidFill>
                  <a:srgbClr val="A2BC61"/>
                </a:solidFill>
              </a:rPr>
              <a:t>code</a:t>
            </a:r>
            <a:endParaRPr lang="es-419" sz="1400">
              <a:solidFill>
                <a:srgbClr val="A2BC61"/>
              </a:solidFill>
            </a:endParaRPr>
          </a:p>
        </p:txBody>
      </p:sp>
      <p:graphicFrame>
        <p:nvGraphicFramePr>
          <p:cNvPr id="1042" name="Tabla 1041">
            <a:extLst>
              <a:ext uri="{FF2B5EF4-FFF2-40B4-BE49-F238E27FC236}">
                <a16:creationId xmlns:a16="http://schemas.microsoft.com/office/drawing/2014/main" id="{1C917CDC-D6EB-7A60-A64E-8BADEC9D5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16790"/>
              </p:ext>
            </p:extLst>
          </p:nvPr>
        </p:nvGraphicFramePr>
        <p:xfrm>
          <a:off x="6358334" y="5176823"/>
          <a:ext cx="1433779" cy="71628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developer.microsoft.com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graph.microsoft.com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login.microsoftonline.com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pic>
        <p:nvPicPr>
          <p:cNvPr id="1046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732F7D4A-F7B7-C66D-2064-C61B6BA8509D}"/>
              </a:ext>
            </a:extLst>
          </p:cNvPr>
          <p:cNvPicPr/>
          <p:nvPr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92755" y="2976500"/>
            <a:ext cx="267832" cy="267832"/>
          </a:xfrm>
          <a:prstGeom prst="rect">
            <a:avLst/>
          </a:prstGeom>
          <a:ln>
            <a:noFill/>
          </a:ln>
        </p:spPr>
      </p:pic>
      <p:graphicFrame>
        <p:nvGraphicFramePr>
          <p:cNvPr id="1047" name="Tabla 1046">
            <a:extLst>
              <a:ext uri="{FF2B5EF4-FFF2-40B4-BE49-F238E27FC236}">
                <a16:creationId xmlns:a16="http://schemas.microsoft.com/office/drawing/2014/main" id="{292234D9-E170-04A0-C041-10AAD9506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82827"/>
              </p:ext>
            </p:extLst>
          </p:nvPr>
        </p:nvGraphicFramePr>
        <p:xfrm>
          <a:off x="9611172" y="3915996"/>
          <a:ext cx="2280110" cy="716280"/>
        </p:xfrm>
        <a:graphic>
          <a:graphicData uri="http://schemas.openxmlformats.org/drawingml/2006/table">
            <a:tbl>
              <a:tblPr/>
              <a:tblGrid>
                <a:gridCol w="2280110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APP_QAT_BFD8_Sterling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/>
                        <a:t>ae491d93-f18f-46e8-9768-2bd331213948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870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900"/>
                        <a:t>08457e7f-0883-49e7-b537-ab68ccb2a95f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660106"/>
                  </a:ext>
                </a:extLst>
              </a:tr>
            </a:tbl>
          </a:graphicData>
        </a:graphic>
      </p:graphicFrame>
      <p:pic>
        <p:nvPicPr>
          <p:cNvPr id="1048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7CF08576-8F91-B4B0-53FE-7A22A177A946}"/>
              </a:ext>
            </a:extLst>
          </p:cNvPr>
          <p:cNvPicPr/>
          <p:nvPr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0032664" y="3622192"/>
            <a:ext cx="267832" cy="267832"/>
          </a:xfrm>
          <a:prstGeom prst="rect">
            <a:avLst/>
          </a:prstGeom>
          <a:ln>
            <a:noFill/>
          </a:ln>
        </p:spPr>
      </p:pic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BC33366C-8628-121A-B120-A2CBBED72472}"/>
              </a:ext>
            </a:extLst>
          </p:cNvPr>
          <p:cNvSpPr txBox="1"/>
          <p:nvPr/>
        </p:nvSpPr>
        <p:spPr>
          <a:xfrm>
            <a:off x="9644609" y="3179843"/>
            <a:ext cx="2201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rgbClr val="0278D5"/>
                </a:solidFill>
              </a:rPr>
              <a:t>App </a:t>
            </a:r>
            <a:r>
              <a:rPr lang="es-419" sz="1900" err="1">
                <a:solidFill>
                  <a:srgbClr val="0278D5"/>
                </a:solidFill>
              </a:rPr>
              <a:t>Registrtion</a:t>
            </a:r>
            <a:endParaRPr lang="es-419" sz="1900">
              <a:solidFill>
                <a:srgbClr val="0278D5"/>
              </a:solidFill>
            </a:endParaRPr>
          </a:p>
        </p:txBody>
      </p:sp>
      <p:pic>
        <p:nvPicPr>
          <p:cNvPr id="1050" name="Imagen 1049" descr="Un dibujo de una ventana&#10;&#10;Descripción generada automáticamente con confianza baja">
            <a:extLst>
              <a:ext uri="{FF2B5EF4-FFF2-40B4-BE49-F238E27FC236}">
                <a16:creationId xmlns:a16="http://schemas.microsoft.com/office/drawing/2014/main" id="{2A8EF1CC-3574-A703-6BD6-74646338D1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68" y="3228661"/>
            <a:ext cx="413858" cy="413858"/>
          </a:xfrm>
          <a:prstGeom prst="rect">
            <a:avLst/>
          </a:prstGeom>
        </p:spPr>
      </p:pic>
      <p:grpSp>
        <p:nvGrpSpPr>
          <p:cNvPr id="1051" name="Grupo 1050">
            <a:extLst>
              <a:ext uri="{FF2B5EF4-FFF2-40B4-BE49-F238E27FC236}">
                <a16:creationId xmlns:a16="http://schemas.microsoft.com/office/drawing/2014/main" id="{B4484DB2-293B-123A-E3B4-0B193AC40A09}"/>
              </a:ext>
            </a:extLst>
          </p:cNvPr>
          <p:cNvGrpSpPr/>
          <p:nvPr/>
        </p:nvGrpSpPr>
        <p:grpSpPr>
          <a:xfrm>
            <a:off x="442099" y="2995863"/>
            <a:ext cx="318245" cy="225055"/>
            <a:chOff x="464148" y="3737692"/>
            <a:chExt cx="423585" cy="299548"/>
          </a:xfrm>
        </p:grpSpPr>
        <p:pic>
          <p:nvPicPr>
            <p:cNvPr id="1052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AB7D8221-2AAE-F569-4585-020F8505B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85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3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88C06A43-7E7E-3E4C-BC8B-C28443FEA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48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983795-5078-0A1F-AF2F-01874B6C2515}"/>
              </a:ext>
            </a:extLst>
          </p:cNvPr>
          <p:cNvSpPr txBox="1"/>
          <p:nvPr/>
        </p:nvSpPr>
        <p:spPr>
          <a:xfrm>
            <a:off x="3812376" y="3052376"/>
            <a:ext cx="57733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pPr algn="r"/>
            <a:r>
              <a:rPr lang="es-419"/>
              <a:t>Internet</a:t>
            </a:r>
          </a:p>
        </p:txBody>
      </p:sp>
      <p:pic>
        <p:nvPicPr>
          <p:cNvPr id="1070" name="Picture 16" descr="Firewall icon">
            <a:extLst>
              <a:ext uri="{FF2B5EF4-FFF2-40B4-BE49-F238E27FC236}">
                <a16:creationId xmlns:a16="http://schemas.microsoft.com/office/drawing/2014/main" id="{C446A113-5AA4-6B5E-4302-15865EA7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69" y="2664494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7" name="Conector: angular 1076">
            <a:extLst>
              <a:ext uri="{FF2B5EF4-FFF2-40B4-BE49-F238E27FC236}">
                <a16:creationId xmlns:a16="http://schemas.microsoft.com/office/drawing/2014/main" id="{DD431D03-8E0D-9FD5-415B-615C130BCEB5}"/>
              </a:ext>
            </a:extLst>
          </p:cNvPr>
          <p:cNvCxnSpPr>
            <a:cxnSpLocks/>
            <a:stCxn id="1070" idx="3"/>
            <a:endCxn id="23" idx="1"/>
          </p:cNvCxnSpPr>
          <p:nvPr/>
        </p:nvCxnSpPr>
        <p:spPr>
          <a:xfrm flipV="1">
            <a:off x="1892200" y="2816595"/>
            <a:ext cx="204411" cy="1615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4" name="Tabla 1083">
            <a:extLst>
              <a:ext uri="{FF2B5EF4-FFF2-40B4-BE49-F238E27FC236}">
                <a16:creationId xmlns:a16="http://schemas.microsoft.com/office/drawing/2014/main" id="{8BD887C5-5ED5-CDA3-726A-DE95AFC16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48627"/>
              </p:ext>
            </p:extLst>
          </p:nvPr>
        </p:nvGraphicFramePr>
        <p:xfrm>
          <a:off x="9109207" y="1139337"/>
          <a:ext cx="2290861" cy="716280"/>
        </p:xfrm>
        <a:graphic>
          <a:graphicData uri="http://schemas.openxmlformats.org/drawingml/2006/table">
            <a:tbl>
              <a:tblPr/>
              <a:tblGrid>
                <a:gridCol w="2290861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sts.services.sbgendbca.com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G2 TLS RSA SHA256 2020 CA1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graphicFrame>
        <p:nvGraphicFramePr>
          <p:cNvPr id="1085" name="Tabla 1084">
            <a:extLst>
              <a:ext uri="{FF2B5EF4-FFF2-40B4-BE49-F238E27FC236}">
                <a16:creationId xmlns:a16="http://schemas.microsoft.com/office/drawing/2014/main" id="{42C7B7A4-F78B-DE74-C20D-FB76E4D1D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16485"/>
              </p:ext>
            </p:extLst>
          </p:nvPr>
        </p:nvGraphicFramePr>
        <p:xfrm>
          <a:off x="213406" y="3319871"/>
          <a:ext cx="1433779" cy="71628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APP_UAT_BFD8_Sterling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pki-bns-prod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2048 offline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3FFF38D-7CEF-A8AB-3CEF-244803FC6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14582"/>
              </p:ext>
            </p:extLst>
          </p:nvPr>
        </p:nvGraphicFramePr>
        <p:xfrm>
          <a:off x="7878761" y="4939318"/>
          <a:ext cx="1911216" cy="477520"/>
        </p:xfrm>
        <a:graphic>
          <a:graphicData uri="http://schemas.openxmlformats.org/drawingml/2006/table">
            <a:tbl>
              <a:tblPr/>
              <a:tblGrid>
                <a:gridCol w="1911216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Microsoft Azure ECC TLS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Issuing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CA 04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5DA47DF4-2015-0C15-98B2-982FA6083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93101"/>
              </p:ext>
            </p:extLst>
          </p:nvPr>
        </p:nvGraphicFramePr>
        <p:xfrm>
          <a:off x="4598891" y="5407963"/>
          <a:ext cx="1689828" cy="477520"/>
        </p:xfrm>
        <a:graphic>
          <a:graphicData uri="http://schemas.openxmlformats.org/drawingml/2006/table">
            <a:tbl>
              <a:tblPr/>
              <a:tblGrid>
                <a:gridCol w="1689828">
                  <a:extLst>
                    <a:ext uri="{9D8B030D-6E8A-4147-A177-3AD203B41FA5}">
                      <a16:colId xmlns:a16="http://schemas.microsoft.com/office/drawing/2014/main" val="408374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SHA2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Secure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Server CA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628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CA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485278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0145B532-EE13-EC3C-B960-26B66A0CB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82279"/>
              </p:ext>
            </p:extLst>
          </p:nvPr>
        </p:nvGraphicFramePr>
        <p:xfrm>
          <a:off x="7861728" y="5706244"/>
          <a:ext cx="1911216" cy="477520"/>
        </p:xfrm>
        <a:graphic>
          <a:graphicData uri="http://schemas.openxmlformats.org/drawingml/2006/table">
            <a:tbl>
              <a:tblPr/>
              <a:tblGrid>
                <a:gridCol w="1911216">
                  <a:extLst>
                    <a:ext uri="{9D8B030D-6E8A-4147-A177-3AD203B41FA5}">
                      <a16:colId xmlns:a16="http://schemas.microsoft.com/office/drawing/2014/main" val="408374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SHA2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Secure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Server CA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628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CA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48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0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rupo 1055">
            <a:extLst>
              <a:ext uri="{FF2B5EF4-FFF2-40B4-BE49-F238E27FC236}">
                <a16:creationId xmlns:a16="http://schemas.microsoft.com/office/drawing/2014/main" id="{D8053BD8-CCDC-CFC0-E59E-CAE5A28AE3C0}"/>
              </a:ext>
            </a:extLst>
          </p:cNvPr>
          <p:cNvGrpSpPr/>
          <p:nvPr/>
        </p:nvGrpSpPr>
        <p:grpSpPr>
          <a:xfrm>
            <a:off x="174645" y="1041570"/>
            <a:ext cx="3432545" cy="4780420"/>
            <a:chOff x="94639" y="2390711"/>
            <a:chExt cx="3696407" cy="3980912"/>
          </a:xfrm>
        </p:grpSpPr>
        <p:sp>
          <p:nvSpPr>
            <p:cNvPr id="1057" name="CustomShape 11">
              <a:extLst>
                <a:ext uri="{FF2B5EF4-FFF2-40B4-BE49-F238E27FC236}">
                  <a16:creationId xmlns:a16="http://schemas.microsoft.com/office/drawing/2014/main" id="{A487A4A9-EEE0-DDEA-09BD-B77E66EF84E4}"/>
                </a:ext>
              </a:extLst>
            </p:cNvPr>
            <p:cNvSpPr/>
            <p:nvPr/>
          </p:nvSpPr>
          <p:spPr>
            <a:xfrm>
              <a:off x="94639" y="2390711"/>
              <a:ext cx="3696407" cy="3980912"/>
            </a:xfrm>
            <a:prstGeom prst="rect">
              <a:avLst/>
            </a:prstGeom>
            <a:noFill/>
            <a:ln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57200" tIns="91440" rIns="90000" bIns="45000" anchor="b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5A6B86"/>
                  </a:solidFill>
                  <a:latin typeface="Calibri"/>
                  <a:ea typeface="DejaVu Sans"/>
                </a:rPr>
                <a:t>Mexico</a:t>
              </a:r>
              <a:endParaRPr lang="en-US" sz="1200" b="0" strike="noStrike" spc="-1">
                <a:latin typeface="Arial"/>
              </a:endParaRPr>
            </a:p>
          </p:txBody>
        </p:sp>
        <p:pic>
          <p:nvPicPr>
            <p:cNvPr id="1058" name="Graphic 19">
              <a:extLst>
                <a:ext uri="{FF2B5EF4-FFF2-40B4-BE49-F238E27FC236}">
                  <a16:creationId xmlns:a16="http://schemas.microsoft.com/office/drawing/2014/main" id="{572AB0DB-4904-65FC-BCB9-3BB9965BFD13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94639" y="6043303"/>
              <a:ext cx="328320" cy="328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E3B8E56-7C3C-2808-A499-DC6737BE7301}"/>
              </a:ext>
            </a:extLst>
          </p:cNvPr>
          <p:cNvSpPr txBox="1"/>
          <p:nvPr/>
        </p:nvSpPr>
        <p:spPr>
          <a:xfrm>
            <a:off x="338533" y="3239207"/>
            <a:ext cx="16178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Java app – Sterling</a:t>
            </a:r>
          </a:p>
          <a:p>
            <a:pPr algn="l"/>
            <a:r>
              <a:rPr lang="es-419" sz="1100" b="1" err="1">
                <a:solidFill>
                  <a:srgbClr val="1495E4"/>
                </a:solidFill>
              </a:rPr>
              <a:t>IpDatos</a:t>
            </a:r>
            <a:r>
              <a:rPr lang="es-419" sz="1100" b="1">
                <a:solidFill>
                  <a:srgbClr val="1495E4"/>
                </a:solidFill>
              </a:rPr>
              <a:t>: 10.33.147.33</a:t>
            </a:r>
          </a:p>
          <a:p>
            <a:pPr algn="l"/>
            <a:r>
              <a:rPr lang="es-419" sz="1100" b="1" err="1">
                <a:solidFill>
                  <a:srgbClr val="1495E4"/>
                </a:solidFill>
              </a:rPr>
              <a:t>IpNat</a:t>
            </a:r>
            <a:r>
              <a:rPr lang="es-419" sz="1100" b="1">
                <a:solidFill>
                  <a:srgbClr val="1495E4"/>
                </a:solidFill>
              </a:rPr>
              <a:t>: 10.33.148.33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7CAD631-3E34-1D97-96C3-1973F9021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646" y="2395499"/>
            <a:ext cx="843708" cy="843708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F701FF3-F5B2-B635-DB4C-A863E4A8B60B}"/>
              </a:ext>
            </a:extLst>
          </p:cNvPr>
          <p:cNvGrpSpPr/>
          <p:nvPr/>
        </p:nvGrpSpPr>
        <p:grpSpPr>
          <a:xfrm>
            <a:off x="4995340" y="1196310"/>
            <a:ext cx="352541" cy="369332"/>
            <a:chOff x="5722630" y="942622"/>
            <a:chExt cx="352541" cy="369332"/>
          </a:xfrm>
        </p:grpSpPr>
        <p:sp>
          <p:nvSpPr>
            <p:cNvPr id="8" name="Lágrima 7">
              <a:extLst>
                <a:ext uri="{FF2B5EF4-FFF2-40B4-BE49-F238E27FC236}">
                  <a16:creationId xmlns:a16="http://schemas.microsoft.com/office/drawing/2014/main" id="{1BA69C4C-401F-A3AB-5D21-D50E50E683B7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58C8619-10FD-C850-0ACA-D29293BF8A4D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66CA94-A266-0392-1D09-B7B045102376}"/>
              </a:ext>
            </a:extLst>
          </p:cNvPr>
          <p:cNvGrpSpPr/>
          <p:nvPr/>
        </p:nvGrpSpPr>
        <p:grpSpPr>
          <a:xfrm>
            <a:off x="4968885" y="3287577"/>
            <a:ext cx="352541" cy="369332"/>
            <a:chOff x="5722630" y="942622"/>
            <a:chExt cx="352541" cy="369332"/>
          </a:xfrm>
        </p:grpSpPr>
        <p:sp>
          <p:nvSpPr>
            <p:cNvPr id="13" name="Lágrima 12">
              <a:extLst>
                <a:ext uri="{FF2B5EF4-FFF2-40B4-BE49-F238E27FC236}">
                  <a16:creationId xmlns:a16="http://schemas.microsoft.com/office/drawing/2014/main" id="{E020B830-229C-A722-128C-D6DAE5486C72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D0AEE27-6D64-5729-1C4E-92B62CF7C5D3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18ACAD8D-A560-D1DF-A032-D74DCC7E4B4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601199" y="1684298"/>
            <a:ext cx="3213635" cy="1137072"/>
          </a:xfrm>
          <a:prstGeom prst="bentConnector3">
            <a:avLst>
              <a:gd name="adj1" fmla="val 11535"/>
            </a:avLst>
          </a:prstGeom>
          <a:ln>
            <a:solidFill>
              <a:srgbClr val="006CD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zure Active Directory Logo PNG Transparent – Brands Logos">
            <a:extLst>
              <a:ext uri="{FF2B5EF4-FFF2-40B4-BE49-F238E27FC236}">
                <a16:creationId xmlns:a16="http://schemas.microsoft.com/office/drawing/2014/main" id="{F6CD79F4-704C-C85E-8CF3-4B820291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19" y="1214254"/>
            <a:ext cx="835848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928D2B8-FC5D-BDC2-D5DC-38B538184002}"/>
              </a:ext>
            </a:extLst>
          </p:cNvPr>
          <p:cNvSpPr txBox="1"/>
          <p:nvPr/>
        </p:nvSpPr>
        <p:spPr>
          <a:xfrm>
            <a:off x="6651846" y="2130532"/>
            <a:ext cx="32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800">
                <a:solidFill>
                  <a:srgbClr val="1495E4"/>
                </a:solidFill>
              </a:rPr>
              <a:t>Azure Active </a:t>
            </a:r>
            <a:r>
              <a:rPr lang="es-419" sz="1800" err="1">
                <a:solidFill>
                  <a:srgbClr val="1495E4"/>
                </a:solidFill>
              </a:rPr>
              <a:t>Directory</a:t>
            </a:r>
            <a:endParaRPr lang="es-419" sz="1800">
              <a:solidFill>
                <a:srgbClr val="1495E4"/>
              </a:solidFill>
            </a:endParaRP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F552A641-371A-257E-82BC-9007EFD16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8734" y="2595540"/>
            <a:ext cx="444699" cy="44469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90E51CF-AD29-2545-AD3D-EF7E7CCBF244}"/>
              </a:ext>
            </a:extLst>
          </p:cNvPr>
          <p:cNvSpPr txBox="1"/>
          <p:nvPr/>
        </p:nvSpPr>
        <p:spPr>
          <a:xfrm>
            <a:off x="2227289" y="3075753"/>
            <a:ext cx="1392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 algn="ctr">
              <a:defRPr sz="1100" b="1">
                <a:solidFill>
                  <a:srgbClr val="1495E4"/>
                </a:solidFill>
              </a:defRPr>
            </a:lvl1pPr>
          </a:lstStyle>
          <a:p>
            <a:r>
              <a:rPr lang="es-419" sz="1000"/>
              <a:t>F5 - Proxy</a:t>
            </a:r>
          </a:p>
          <a:p>
            <a:r>
              <a:rPr lang="es-419" sz="1000" err="1"/>
              <a:t>latam</a:t>
            </a:r>
            <a:r>
              <a:rPr lang="es-419" sz="1000"/>
              <a:t>-proxy-</a:t>
            </a:r>
            <a:r>
              <a:rPr lang="es-419" sz="1000" err="1"/>
              <a:t>SLV.glb.lnm.bns</a:t>
            </a:r>
            <a:endParaRPr lang="es-419" sz="1000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17FD1ABC-B4D0-50FC-F4A1-1C67D42D71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2030" y="2576785"/>
            <a:ext cx="489169" cy="489169"/>
          </a:xfrm>
          <a:prstGeom prst="rect">
            <a:avLst/>
          </a:prstGeom>
        </p:spPr>
      </p:pic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61085EC-F4C6-7F83-38D7-494D016B37C2}"/>
              </a:ext>
            </a:extLst>
          </p:cNvPr>
          <p:cNvCxnSpPr>
            <a:cxnSpLocks/>
            <a:stCxn id="1034" idx="3"/>
            <a:endCxn id="24" idx="1"/>
          </p:cNvCxnSpPr>
          <p:nvPr/>
        </p:nvCxnSpPr>
        <p:spPr>
          <a:xfrm>
            <a:off x="1578756" y="2816594"/>
            <a:ext cx="1149978" cy="1296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2841056B-B473-D53C-D5E8-2515CB377A34}"/>
              </a:ext>
            </a:extLst>
          </p:cNvPr>
          <p:cNvCxnSpPr>
            <a:cxnSpLocks/>
            <a:stCxn id="24" idx="3"/>
            <a:endCxn id="1026" idx="1"/>
          </p:cNvCxnSpPr>
          <p:nvPr/>
        </p:nvCxnSpPr>
        <p:spPr>
          <a:xfrm>
            <a:off x="3173433" y="2817890"/>
            <a:ext cx="259929" cy="3649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formación general de Microsoft Graph - Microsoft Graph | Microsoft Learn">
            <a:extLst>
              <a:ext uri="{FF2B5EF4-FFF2-40B4-BE49-F238E27FC236}">
                <a16:creationId xmlns:a16="http://schemas.microsoft.com/office/drawing/2014/main" id="{78A1E181-A1AF-DEFC-6807-47B5A82A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32" y="3140045"/>
            <a:ext cx="2427967" cy="118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stomShape 11">
            <a:extLst>
              <a:ext uri="{FF2B5EF4-FFF2-40B4-BE49-F238E27FC236}">
                <a16:creationId xmlns:a16="http://schemas.microsoft.com/office/drawing/2014/main" id="{F3A70CAC-BD12-9117-CADD-FA39AE385B89}"/>
              </a:ext>
            </a:extLst>
          </p:cNvPr>
          <p:cNvSpPr/>
          <p:nvPr/>
        </p:nvSpPr>
        <p:spPr>
          <a:xfrm>
            <a:off x="4710441" y="876755"/>
            <a:ext cx="6636860" cy="4632279"/>
          </a:xfrm>
          <a:prstGeom prst="roundRect">
            <a:avLst>
              <a:gd name="adj" fmla="val 2112"/>
            </a:avLst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tIns="91440" rIns="90000" bIns="45000" anchor="b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AA6FB75-55AB-EEE5-FB10-39D12191ACD2}"/>
              </a:ext>
            </a:extLst>
          </p:cNvPr>
          <p:cNvSpPr txBox="1"/>
          <p:nvPr/>
        </p:nvSpPr>
        <p:spPr>
          <a:xfrm>
            <a:off x="6906529" y="4271078"/>
            <a:ext cx="2429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rgbClr val="0278D5"/>
                </a:solidFill>
              </a:rPr>
              <a:t>Microsoft </a:t>
            </a:r>
            <a:r>
              <a:rPr lang="es-419" sz="1900" err="1">
                <a:solidFill>
                  <a:srgbClr val="0278D5"/>
                </a:solidFill>
              </a:rPr>
              <a:t>Graph</a:t>
            </a:r>
            <a:endParaRPr lang="es-419" sz="1900">
              <a:solidFill>
                <a:srgbClr val="0278D5"/>
              </a:solidFill>
            </a:endParaRP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E23D277-77E3-1937-8DB7-297E634510F3}"/>
              </a:ext>
            </a:extLst>
          </p:cNvPr>
          <p:cNvSpPr txBox="1"/>
          <p:nvPr/>
        </p:nvSpPr>
        <p:spPr>
          <a:xfrm>
            <a:off x="5402767" y="3352700"/>
            <a:ext cx="214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l"/>
            <a:r>
              <a:rPr lang="es-419" sz="1100">
                <a:solidFill>
                  <a:srgbClr val="A2BC61"/>
                </a:solidFill>
              </a:rPr>
              <a:t>graph.microsoft.com/.default</a:t>
            </a:r>
          </a:p>
        </p:txBody>
      </p: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7456F06-E126-98E3-7364-6DA1F2BFD1F0}"/>
              </a:ext>
            </a:extLst>
          </p:cNvPr>
          <p:cNvCxnSpPr>
            <a:cxnSpLocks/>
            <a:stCxn id="26" idx="3"/>
            <a:endCxn id="1030" idx="1"/>
          </p:cNvCxnSpPr>
          <p:nvPr/>
        </p:nvCxnSpPr>
        <p:spPr>
          <a:xfrm>
            <a:off x="4601199" y="2821370"/>
            <a:ext cx="2390733" cy="912010"/>
          </a:xfrm>
          <a:prstGeom prst="bentConnector3">
            <a:avLst>
              <a:gd name="adj1" fmla="val 14940"/>
            </a:avLst>
          </a:prstGeom>
          <a:ln>
            <a:solidFill>
              <a:srgbClr val="006CD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eclipse-temurin-bot · GitHub">
            <a:hlinkClick r:id="rId12"/>
            <a:extLst>
              <a:ext uri="{FF2B5EF4-FFF2-40B4-BE49-F238E27FC236}">
                <a16:creationId xmlns:a16="http://schemas.microsoft.com/office/drawing/2014/main" id="{7681546F-2B31-1819-C70C-F5C36A69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28" y="2664680"/>
            <a:ext cx="303828" cy="3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CuadroTexto 1040">
            <a:extLst>
              <a:ext uri="{FF2B5EF4-FFF2-40B4-BE49-F238E27FC236}">
                <a16:creationId xmlns:a16="http://schemas.microsoft.com/office/drawing/2014/main" id="{5512A14E-2DD9-14A9-E40B-E950B30DD2E2}"/>
              </a:ext>
            </a:extLst>
          </p:cNvPr>
          <p:cNvSpPr txBox="1"/>
          <p:nvPr/>
        </p:nvSpPr>
        <p:spPr>
          <a:xfrm>
            <a:off x="5153103" y="1240150"/>
            <a:ext cx="2810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err="1">
                <a:solidFill>
                  <a:srgbClr val="A2BC61"/>
                </a:solidFill>
              </a:rPr>
              <a:t>Adquire</a:t>
            </a:r>
            <a:r>
              <a:rPr lang="es-419" sz="1100">
                <a:solidFill>
                  <a:srgbClr val="A2BC61"/>
                </a:solidFill>
              </a:rPr>
              <a:t> token </a:t>
            </a:r>
            <a:r>
              <a:rPr lang="es-419" sz="1100" err="1">
                <a:solidFill>
                  <a:srgbClr val="A2BC61"/>
                </a:solidFill>
              </a:rPr>
              <a:t>via</a:t>
            </a:r>
            <a:r>
              <a:rPr lang="es-419" sz="1100">
                <a:solidFill>
                  <a:srgbClr val="A2BC61"/>
                </a:solidFill>
              </a:rPr>
              <a:t> </a:t>
            </a:r>
            <a:r>
              <a:rPr lang="es-419" sz="1100" err="1">
                <a:solidFill>
                  <a:srgbClr val="A2BC61"/>
                </a:solidFill>
              </a:rPr>
              <a:t>autorization</a:t>
            </a:r>
            <a:r>
              <a:rPr lang="es-419" sz="1100">
                <a:solidFill>
                  <a:srgbClr val="A2BC61"/>
                </a:solidFill>
              </a:rPr>
              <a:t> </a:t>
            </a:r>
            <a:r>
              <a:rPr lang="es-419" sz="1100" err="1">
                <a:solidFill>
                  <a:srgbClr val="A2BC61"/>
                </a:solidFill>
              </a:rPr>
              <a:t>code</a:t>
            </a:r>
            <a:endParaRPr lang="es-419" sz="1100">
              <a:solidFill>
                <a:srgbClr val="A2BC61"/>
              </a:solidFill>
            </a:endParaRPr>
          </a:p>
        </p:txBody>
      </p:sp>
      <p:graphicFrame>
        <p:nvGraphicFramePr>
          <p:cNvPr id="1042" name="Tabla 1041">
            <a:extLst>
              <a:ext uri="{FF2B5EF4-FFF2-40B4-BE49-F238E27FC236}">
                <a16:creationId xmlns:a16="http://schemas.microsoft.com/office/drawing/2014/main" id="{1C917CDC-D6EB-7A60-A64E-8BADEC9D5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91333"/>
              </p:ext>
            </p:extLst>
          </p:nvPr>
        </p:nvGraphicFramePr>
        <p:xfrm>
          <a:off x="5551866" y="4686154"/>
          <a:ext cx="1433779" cy="71628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developer.microsoft.com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graph.microsoft.com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login.microsoftonline.com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pic>
        <p:nvPicPr>
          <p:cNvPr id="1046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732F7D4A-F7B7-C66D-2064-C61B6BA8509D}"/>
              </a:ext>
            </a:extLst>
          </p:cNvPr>
          <p:cNvPicPr/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61196" y="4297302"/>
            <a:ext cx="267832" cy="267832"/>
          </a:xfrm>
          <a:prstGeom prst="rect">
            <a:avLst/>
          </a:prstGeom>
          <a:ln>
            <a:noFill/>
          </a:ln>
        </p:spPr>
      </p:pic>
      <p:graphicFrame>
        <p:nvGraphicFramePr>
          <p:cNvPr id="1047" name="Tabla 1046">
            <a:extLst>
              <a:ext uri="{FF2B5EF4-FFF2-40B4-BE49-F238E27FC236}">
                <a16:creationId xmlns:a16="http://schemas.microsoft.com/office/drawing/2014/main" id="{292234D9-E170-04A0-C041-10AAD9506A3F}"/>
              </a:ext>
            </a:extLst>
          </p:cNvPr>
          <p:cNvGraphicFramePr>
            <a:graphicFrameLocks noGrp="1"/>
          </p:cNvGraphicFramePr>
          <p:nvPr/>
        </p:nvGraphicFramePr>
        <p:xfrm>
          <a:off x="9885239" y="3515291"/>
          <a:ext cx="1433779" cy="95504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APP_QAT_BFD8_Sterling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tenandID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93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CliemntID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96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Secrets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756831"/>
                  </a:ext>
                </a:extLst>
              </a:tr>
            </a:tbl>
          </a:graphicData>
        </a:graphic>
      </p:graphicFrame>
      <p:pic>
        <p:nvPicPr>
          <p:cNvPr id="1048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7CF08576-8F91-B4B0-53FE-7A22A177A946}"/>
              </a:ext>
            </a:extLst>
          </p:cNvPr>
          <p:cNvPicPr/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570118" y="4166525"/>
            <a:ext cx="267832" cy="267832"/>
          </a:xfrm>
          <a:prstGeom prst="rect">
            <a:avLst/>
          </a:prstGeom>
          <a:ln>
            <a:noFill/>
          </a:ln>
        </p:spPr>
      </p:pic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BC33366C-8628-121A-B120-A2CBBED72472}"/>
              </a:ext>
            </a:extLst>
          </p:cNvPr>
          <p:cNvSpPr txBox="1"/>
          <p:nvPr/>
        </p:nvSpPr>
        <p:spPr>
          <a:xfrm>
            <a:off x="9170810" y="3065047"/>
            <a:ext cx="2201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900">
                <a:solidFill>
                  <a:srgbClr val="0278D5"/>
                </a:solidFill>
              </a:rPr>
              <a:t>App </a:t>
            </a:r>
            <a:r>
              <a:rPr lang="es-419" sz="1900" err="1">
                <a:solidFill>
                  <a:srgbClr val="0278D5"/>
                </a:solidFill>
              </a:rPr>
              <a:t>Registrtion</a:t>
            </a:r>
            <a:endParaRPr lang="es-419" sz="1900">
              <a:solidFill>
                <a:srgbClr val="0278D5"/>
              </a:solidFill>
            </a:endParaRPr>
          </a:p>
        </p:txBody>
      </p:sp>
      <p:pic>
        <p:nvPicPr>
          <p:cNvPr id="1050" name="Imagen 1049" descr="Un dibujo de una ventana&#10;&#10;Descripción generada automáticamente con confianza baja">
            <a:extLst>
              <a:ext uri="{FF2B5EF4-FFF2-40B4-BE49-F238E27FC236}">
                <a16:creationId xmlns:a16="http://schemas.microsoft.com/office/drawing/2014/main" id="{2A8EF1CC-3574-A703-6BD6-74646338D1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69" y="3113865"/>
            <a:ext cx="413858" cy="413858"/>
          </a:xfrm>
          <a:prstGeom prst="rect">
            <a:avLst/>
          </a:prstGeom>
        </p:spPr>
      </p:pic>
      <p:grpSp>
        <p:nvGrpSpPr>
          <p:cNvPr id="1051" name="Grupo 1050">
            <a:extLst>
              <a:ext uri="{FF2B5EF4-FFF2-40B4-BE49-F238E27FC236}">
                <a16:creationId xmlns:a16="http://schemas.microsoft.com/office/drawing/2014/main" id="{B4484DB2-293B-123A-E3B4-0B193AC40A09}"/>
              </a:ext>
            </a:extLst>
          </p:cNvPr>
          <p:cNvGrpSpPr/>
          <p:nvPr/>
        </p:nvGrpSpPr>
        <p:grpSpPr>
          <a:xfrm>
            <a:off x="610540" y="4316665"/>
            <a:ext cx="318245" cy="225055"/>
            <a:chOff x="464148" y="3737692"/>
            <a:chExt cx="423585" cy="299548"/>
          </a:xfrm>
        </p:grpSpPr>
        <p:pic>
          <p:nvPicPr>
            <p:cNvPr id="1052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AB7D8221-2AAE-F569-4585-020F8505B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85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3" name="Picture 4" descr="Accessing Azure Key Vault From Python Functions By James, 58% OFF">
              <a:extLst>
                <a:ext uri="{FF2B5EF4-FFF2-40B4-BE49-F238E27FC236}">
                  <a16:creationId xmlns:a16="http://schemas.microsoft.com/office/drawing/2014/main" id="{88C06A43-7E7E-3E4C-BC8B-C28443FEA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48" y="3737692"/>
              <a:ext cx="299548" cy="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983795-5078-0A1F-AF2F-01874B6C2515}"/>
              </a:ext>
            </a:extLst>
          </p:cNvPr>
          <p:cNvSpPr txBox="1"/>
          <p:nvPr/>
        </p:nvSpPr>
        <p:spPr>
          <a:xfrm>
            <a:off x="4077069" y="3052376"/>
            <a:ext cx="5773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/>
            </a:lvl1pPr>
          </a:lstStyle>
          <a:p>
            <a:r>
              <a:rPr lang="es-419"/>
              <a:t>Internet</a:t>
            </a:r>
          </a:p>
          <a:p>
            <a:r>
              <a:rPr lang="es-419" err="1"/>
              <a:t>mpls</a:t>
            </a:r>
            <a:endParaRPr lang="es-419"/>
          </a:p>
        </p:txBody>
      </p:sp>
      <p:graphicFrame>
        <p:nvGraphicFramePr>
          <p:cNvPr id="1084" name="Tabla 1083">
            <a:extLst>
              <a:ext uri="{FF2B5EF4-FFF2-40B4-BE49-F238E27FC236}">
                <a16:creationId xmlns:a16="http://schemas.microsoft.com/office/drawing/2014/main" id="{8BD887C5-5ED5-CDA3-726A-DE95AFC165FB}"/>
              </a:ext>
            </a:extLst>
          </p:cNvPr>
          <p:cNvGraphicFramePr>
            <a:graphicFrameLocks noGrp="1"/>
          </p:cNvGraphicFramePr>
          <p:nvPr/>
        </p:nvGraphicFramePr>
        <p:xfrm>
          <a:off x="8739808" y="1310786"/>
          <a:ext cx="2290861" cy="716280"/>
        </p:xfrm>
        <a:graphic>
          <a:graphicData uri="http://schemas.openxmlformats.org/drawingml/2006/table">
            <a:tbl>
              <a:tblPr/>
              <a:tblGrid>
                <a:gridCol w="2290861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sts.services.sbgendbca.com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G2 TLS RSA SHA256 2020 CA1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DigiCert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Global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 G2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graphicFrame>
        <p:nvGraphicFramePr>
          <p:cNvPr id="1085" name="Tabla 1084">
            <a:extLst>
              <a:ext uri="{FF2B5EF4-FFF2-40B4-BE49-F238E27FC236}">
                <a16:creationId xmlns:a16="http://schemas.microsoft.com/office/drawing/2014/main" id="{42C7B7A4-F78B-DE74-C20D-FB76E4D1D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07961"/>
              </p:ext>
            </p:extLst>
          </p:nvPr>
        </p:nvGraphicFramePr>
        <p:xfrm>
          <a:off x="381847" y="4640673"/>
          <a:ext cx="1433779" cy="716280"/>
        </p:xfrm>
        <a:graphic>
          <a:graphicData uri="http://schemas.openxmlformats.org/drawingml/2006/table">
            <a:tbl>
              <a:tblPr/>
              <a:tblGrid>
                <a:gridCol w="1433779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APP_UAT_BFD8_Sterling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pki-bns-prod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2048 offline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3FFF38D-7CEF-A8AB-3CEF-244803FC6DCB}"/>
              </a:ext>
            </a:extLst>
          </p:cNvPr>
          <p:cNvGraphicFramePr>
            <a:graphicFrameLocks noGrp="1"/>
          </p:cNvGraphicFramePr>
          <p:nvPr/>
        </p:nvGraphicFramePr>
        <p:xfrm>
          <a:off x="7054984" y="4703612"/>
          <a:ext cx="1911216" cy="477520"/>
        </p:xfrm>
        <a:graphic>
          <a:graphicData uri="http://schemas.openxmlformats.org/drawingml/2006/table">
            <a:tbl>
              <a:tblPr/>
              <a:tblGrid>
                <a:gridCol w="1911216">
                  <a:extLst>
                    <a:ext uri="{9D8B030D-6E8A-4147-A177-3AD203B41FA5}">
                      <a16:colId xmlns:a16="http://schemas.microsoft.com/office/drawing/2014/main" val="2327355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gdl4.subca.scotiabank.com.mx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47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2048 offline </a:t>
                      </a:r>
                      <a:r>
                        <a:rPr lang="es-MX" sz="900" err="1">
                          <a:solidFill>
                            <a:srgbClr val="006CD3"/>
                          </a:solidFill>
                          <a:effectLst/>
                          <a:latin typeface="Menlo"/>
                        </a:rPr>
                        <a:t>root</a:t>
                      </a:r>
                      <a:endParaRPr lang="es-MX" sz="900">
                        <a:solidFill>
                          <a:srgbClr val="006CD3"/>
                        </a:solidFill>
                        <a:effectLst/>
                        <a:latin typeface="Menlo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02641"/>
                  </a:ext>
                </a:extLst>
              </a:tr>
            </a:tbl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07154DD8-FDED-2104-9A39-D7AA9087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10" y="4446025"/>
            <a:ext cx="2524030" cy="13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FF6D59AF-26D1-911E-E3FC-E1200EFBD38B}"/>
              </a:ext>
            </a:extLst>
          </p:cNvPr>
          <p:cNvGrpSpPr/>
          <p:nvPr/>
        </p:nvGrpSpPr>
        <p:grpSpPr>
          <a:xfrm>
            <a:off x="9492027" y="3373220"/>
            <a:ext cx="352541" cy="369332"/>
            <a:chOff x="5722630" y="942622"/>
            <a:chExt cx="352541" cy="369332"/>
          </a:xfrm>
        </p:grpSpPr>
        <p:sp>
          <p:nvSpPr>
            <p:cNvPr id="15" name="Lágrima 14">
              <a:extLst>
                <a:ext uri="{FF2B5EF4-FFF2-40B4-BE49-F238E27FC236}">
                  <a16:creationId xmlns:a16="http://schemas.microsoft.com/office/drawing/2014/main" id="{5CADE3E2-036D-4DDA-9246-CFD9D3C4E4B1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D7B84C7-545D-0909-F8FD-B2B3EDC596A5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340E4E1-4D53-4D9A-61BB-853EFDD8059B}"/>
              </a:ext>
            </a:extLst>
          </p:cNvPr>
          <p:cNvGrpSpPr/>
          <p:nvPr/>
        </p:nvGrpSpPr>
        <p:grpSpPr>
          <a:xfrm>
            <a:off x="9127549" y="4100999"/>
            <a:ext cx="352541" cy="369332"/>
            <a:chOff x="5722630" y="942622"/>
            <a:chExt cx="352541" cy="369332"/>
          </a:xfrm>
        </p:grpSpPr>
        <p:sp>
          <p:nvSpPr>
            <p:cNvPr id="19" name="Lágrima 18">
              <a:extLst>
                <a:ext uri="{FF2B5EF4-FFF2-40B4-BE49-F238E27FC236}">
                  <a16:creationId xmlns:a16="http://schemas.microsoft.com/office/drawing/2014/main" id="{357AC4AE-475B-9008-0C93-D441E51CD64B}"/>
                </a:ext>
              </a:extLst>
            </p:cNvPr>
            <p:cNvSpPr/>
            <p:nvPr/>
          </p:nvSpPr>
          <p:spPr>
            <a:xfrm flipV="1">
              <a:off x="5722630" y="942622"/>
              <a:ext cx="352541" cy="35313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80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152891A-908A-660D-8473-71CF8915A7E2}"/>
                </a:ext>
              </a:extLst>
            </p:cNvPr>
            <p:cNvSpPr txBox="1"/>
            <p:nvPr/>
          </p:nvSpPr>
          <p:spPr>
            <a:xfrm>
              <a:off x="5744851" y="9426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1031" name="Conector: angular 1030">
            <a:extLst>
              <a:ext uri="{FF2B5EF4-FFF2-40B4-BE49-F238E27FC236}">
                <a16:creationId xmlns:a16="http://schemas.microsoft.com/office/drawing/2014/main" id="{E7DDB3A6-9526-D129-D054-1192DB3EBB11}"/>
              </a:ext>
            </a:extLst>
          </p:cNvPr>
          <p:cNvCxnSpPr>
            <a:cxnSpLocks/>
            <a:stCxn id="1026" idx="3"/>
            <a:endCxn id="26" idx="1"/>
          </p:cNvCxnSpPr>
          <p:nvPr/>
        </p:nvCxnSpPr>
        <p:spPr>
          <a:xfrm flipV="1">
            <a:off x="3740793" y="2821370"/>
            <a:ext cx="371237" cy="169"/>
          </a:xfrm>
          <a:prstGeom prst="bentConnector3">
            <a:avLst>
              <a:gd name="adj1" fmla="val 50000"/>
            </a:avLst>
          </a:prstGeom>
          <a:ln w="28575">
            <a:solidFill>
              <a:srgbClr val="5E5D5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recto de flecha 1036">
            <a:extLst>
              <a:ext uri="{FF2B5EF4-FFF2-40B4-BE49-F238E27FC236}">
                <a16:creationId xmlns:a16="http://schemas.microsoft.com/office/drawing/2014/main" id="{E462570D-C820-3850-FC56-47A6001A7072}"/>
              </a:ext>
            </a:extLst>
          </p:cNvPr>
          <p:cNvCxnSpPr>
            <a:cxnSpLocks/>
            <a:stCxn id="1039" idx="3"/>
          </p:cNvCxnSpPr>
          <p:nvPr/>
        </p:nvCxnSpPr>
        <p:spPr>
          <a:xfrm>
            <a:off x="1774898" y="1383258"/>
            <a:ext cx="7294311" cy="166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8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B94B5FA8-A04E-3F93-6B2D-5C7EFF59925D}"/>
              </a:ext>
            </a:extLst>
          </p:cNvPr>
          <p:cNvPicPr/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42073" y="4316665"/>
            <a:ext cx="267832" cy="267832"/>
          </a:xfrm>
          <a:prstGeom prst="rect">
            <a:avLst/>
          </a:prstGeom>
          <a:ln>
            <a:noFill/>
          </a:ln>
        </p:spPr>
      </p:pic>
      <p:sp>
        <p:nvSpPr>
          <p:cNvPr id="1039" name="CuadroTexto 1038">
            <a:extLst>
              <a:ext uri="{FF2B5EF4-FFF2-40B4-BE49-F238E27FC236}">
                <a16:creationId xmlns:a16="http://schemas.microsoft.com/office/drawing/2014/main" id="{49C96AB8-55E6-555C-172C-348B26532B0D}"/>
              </a:ext>
            </a:extLst>
          </p:cNvPr>
          <p:cNvSpPr txBox="1"/>
          <p:nvPr/>
        </p:nvSpPr>
        <p:spPr>
          <a:xfrm>
            <a:off x="289363" y="1152425"/>
            <a:ext cx="148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200"/>
            </a:lvl1pPr>
          </a:lstStyle>
          <a:p>
            <a:r>
              <a:rPr lang="es-CO" err="1"/>
              <a:t>secret</a:t>
            </a:r>
            <a:endParaRPr lang="es-CO"/>
          </a:p>
          <a:p>
            <a:r>
              <a:rPr lang="es-CO"/>
              <a:t>Usuario y </a:t>
            </a:r>
            <a:r>
              <a:rPr lang="es-CO" err="1"/>
              <a:t>password</a:t>
            </a:r>
            <a:endParaRPr lang="es-CO"/>
          </a:p>
        </p:txBody>
      </p:sp>
      <p:cxnSp>
        <p:nvCxnSpPr>
          <p:cNvPr id="1040" name="Conector recto de flecha 1039">
            <a:extLst>
              <a:ext uri="{FF2B5EF4-FFF2-40B4-BE49-F238E27FC236}">
                <a16:creationId xmlns:a16="http://schemas.microsoft.com/office/drawing/2014/main" id="{D87757C7-70C0-5C8C-40A1-E5E11B8426EB}"/>
              </a:ext>
            </a:extLst>
          </p:cNvPr>
          <p:cNvCxnSpPr>
            <a:cxnSpLocks/>
            <a:stCxn id="1044" idx="3"/>
          </p:cNvCxnSpPr>
          <p:nvPr/>
        </p:nvCxnSpPr>
        <p:spPr>
          <a:xfrm flipV="1">
            <a:off x="1158097" y="2859792"/>
            <a:ext cx="1486448" cy="2640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626F92AB-1297-2D9B-7B09-2C97BE9F38D7}"/>
              </a:ext>
            </a:extLst>
          </p:cNvPr>
          <p:cNvPicPr/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890265" y="5366017"/>
            <a:ext cx="267832" cy="267832"/>
          </a:xfrm>
          <a:prstGeom prst="rect">
            <a:avLst/>
          </a:prstGeom>
          <a:ln>
            <a:noFill/>
          </a:ln>
        </p:spPr>
      </p:pic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24DA5740-43A7-0D1F-A954-47E41F9CE871}"/>
              </a:ext>
            </a:extLst>
          </p:cNvPr>
          <p:cNvSpPr txBox="1"/>
          <p:nvPr/>
        </p:nvSpPr>
        <p:spPr>
          <a:xfrm>
            <a:off x="1355999" y="5538392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Usuario y </a:t>
            </a:r>
            <a:r>
              <a:rPr lang="es-CO" err="1"/>
              <a:t>ssl</a:t>
            </a:r>
            <a:endParaRPr lang="es-CO"/>
          </a:p>
        </p:txBody>
      </p:sp>
      <p:pic>
        <p:nvPicPr>
          <p:cNvPr id="1054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99F72F5C-858A-A169-7A11-8722DC69086C}"/>
              </a:ext>
            </a:extLst>
          </p:cNvPr>
          <p:cNvPicPr/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8550744" y="3060401"/>
            <a:ext cx="267832" cy="267832"/>
          </a:xfrm>
          <a:prstGeom prst="rect">
            <a:avLst/>
          </a:prstGeom>
          <a:ln>
            <a:noFill/>
          </a:ln>
        </p:spPr>
      </p:pic>
      <p:pic>
        <p:nvPicPr>
          <p:cNvPr id="1026" name="Picture 16" descr="Firewall icon">
            <a:extLst>
              <a:ext uri="{FF2B5EF4-FFF2-40B4-BE49-F238E27FC236}">
                <a16:creationId xmlns:a16="http://schemas.microsoft.com/office/drawing/2014/main" id="{43DCC658-71E4-0F29-F962-11831AF2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62" y="2667823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CuadroTexto 1059">
            <a:extLst>
              <a:ext uri="{FF2B5EF4-FFF2-40B4-BE49-F238E27FC236}">
                <a16:creationId xmlns:a16="http://schemas.microsoft.com/office/drawing/2014/main" id="{78347D1F-5D75-2226-9513-851C4EE7E3E0}"/>
              </a:ext>
            </a:extLst>
          </p:cNvPr>
          <p:cNvSpPr txBox="1"/>
          <p:nvPr/>
        </p:nvSpPr>
        <p:spPr>
          <a:xfrm>
            <a:off x="2462971" y="2151010"/>
            <a:ext cx="101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/>
              <a:t>dominio de </a:t>
            </a:r>
            <a:r>
              <a:rPr lang="es-CO" sz="1000" err="1"/>
              <a:t>encripcion</a:t>
            </a:r>
            <a:endParaRPr lang="es-CO" sz="1000"/>
          </a:p>
        </p:txBody>
      </p:sp>
      <p:cxnSp>
        <p:nvCxnSpPr>
          <p:cNvPr id="1061" name="Conector recto de flecha 1060">
            <a:extLst>
              <a:ext uri="{FF2B5EF4-FFF2-40B4-BE49-F238E27FC236}">
                <a16:creationId xmlns:a16="http://schemas.microsoft.com/office/drawing/2014/main" id="{8BE31DEC-906D-F5A2-E2BB-0933F8901E9E}"/>
              </a:ext>
            </a:extLst>
          </p:cNvPr>
          <p:cNvCxnSpPr>
            <a:cxnSpLocks/>
            <a:stCxn id="26" idx="3"/>
            <a:endCxn id="1054" idx="1"/>
          </p:cNvCxnSpPr>
          <p:nvPr/>
        </p:nvCxnSpPr>
        <p:spPr>
          <a:xfrm>
            <a:off x="4601199" y="2821370"/>
            <a:ext cx="3949545" cy="372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Conector recto de flecha 1070">
            <a:extLst>
              <a:ext uri="{FF2B5EF4-FFF2-40B4-BE49-F238E27FC236}">
                <a16:creationId xmlns:a16="http://schemas.microsoft.com/office/drawing/2014/main" id="{5CF7B385-B64A-7B15-A65F-9B0CFE99AF36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2923550" y="3629751"/>
            <a:ext cx="817243" cy="1841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CuadroTexto 1075">
            <a:extLst>
              <a:ext uri="{FF2B5EF4-FFF2-40B4-BE49-F238E27FC236}">
                <a16:creationId xmlns:a16="http://schemas.microsoft.com/office/drawing/2014/main" id="{1797E249-1A3C-6725-685A-2915DBA73DD1}"/>
              </a:ext>
            </a:extLst>
          </p:cNvPr>
          <p:cNvSpPr txBox="1"/>
          <p:nvPr/>
        </p:nvSpPr>
        <p:spPr>
          <a:xfrm>
            <a:off x="1441582" y="5828589"/>
            <a:ext cx="35759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/>
              <a:t>Personas de proxy</a:t>
            </a:r>
          </a:p>
          <a:p>
            <a:r>
              <a:rPr lang="es-CO" sz="1400"/>
              <a:t>Validación de inspección </a:t>
            </a:r>
            <a:r>
              <a:rPr lang="es-CO" sz="1400" err="1"/>
              <a:t>ssl</a:t>
            </a:r>
            <a:r>
              <a:rPr lang="es-CO" sz="1400"/>
              <a:t> de certificados</a:t>
            </a:r>
          </a:p>
          <a:p>
            <a:r>
              <a:rPr lang="es-CO" sz="1400"/>
              <a:t>Luis </a:t>
            </a:r>
            <a:r>
              <a:rPr lang="es-CO" sz="1400" err="1"/>
              <a:t>nafate</a:t>
            </a:r>
            <a:r>
              <a:rPr lang="es-CO" sz="1400"/>
              <a:t> o </a:t>
            </a:r>
            <a:r>
              <a:rPr lang="es-CO" sz="1400" err="1"/>
              <a:t>avimael</a:t>
            </a:r>
            <a:r>
              <a:rPr lang="es-CO" sz="1400"/>
              <a:t> santos</a:t>
            </a:r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B60C30C6-736D-87A4-9C4B-23D8CABCF741}"/>
              </a:ext>
            </a:extLst>
          </p:cNvPr>
          <p:cNvSpPr txBox="1"/>
          <p:nvPr/>
        </p:nvSpPr>
        <p:spPr>
          <a:xfrm>
            <a:off x="6426201" y="5502727"/>
            <a:ext cx="4175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f5</a:t>
            </a:r>
          </a:p>
          <a:p>
            <a:r>
              <a:rPr lang="es-CO" sz="1400"/>
              <a:t>Administra </a:t>
            </a:r>
            <a:r>
              <a:rPr lang="es-CO" sz="1400" err="1"/>
              <a:t>network</a:t>
            </a:r>
            <a:endParaRPr lang="es-CO" sz="1400"/>
          </a:p>
          <a:p>
            <a:r>
              <a:rPr lang="es-CO" sz="1400"/>
              <a:t>David Benito – Juan Hernandez </a:t>
            </a:r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FAB5BF36-0684-F532-81D7-92E87EA5C5E3}"/>
              </a:ext>
            </a:extLst>
          </p:cNvPr>
          <p:cNvSpPr txBox="1"/>
          <p:nvPr/>
        </p:nvSpPr>
        <p:spPr>
          <a:xfrm>
            <a:off x="3208595" y="3962293"/>
            <a:ext cx="278838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O" sz="1400" b="0" err="1">
                <a:effectLst/>
                <a:latin typeface="Consolas" panose="020B0609020204030204" pitchFamily="49" charset="0"/>
              </a:rPr>
              <a:t>duplex</a:t>
            </a:r>
            <a:r>
              <a:rPr lang="es-CO" sz="1400" b="0">
                <a:effectLst/>
                <a:latin typeface="Consolas" panose="020B0609020204030204" pitchFamily="49" charset="0"/>
              </a:rPr>
              <a:t> </a:t>
            </a:r>
            <a:r>
              <a:rPr lang="es-CO" sz="1400" b="0" err="1">
                <a:effectLst/>
                <a:latin typeface="Consolas" panose="020B0609020204030204" pitchFamily="49" charset="0"/>
              </a:rPr>
              <a:t>close</a:t>
            </a:r>
            <a:r>
              <a:rPr lang="es-CO" sz="1400" b="0">
                <a:effectLst/>
                <a:latin typeface="Consolas" panose="020B0609020204030204" pitchFamily="49" charset="0"/>
              </a:rPr>
              <a:t> </a:t>
            </a:r>
            <a:r>
              <a:rPr lang="es-CO" sz="1400" b="0" err="1">
                <a:effectLst/>
                <a:latin typeface="Consolas" panose="020B0609020204030204" pitchFamily="49" charset="0"/>
              </a:rPr>
              <a:t>of</a:t>
            </a:r>
            <a:r>
              <a:rPr lang="es-CO" sz="1400" b="0">
                <a:effectLst/>
                <a:latin typeface="Consolas" panose="020B0609020204030204" pitchFamily="49" charset="0"/>
              </a:rPr>
              <a:t> </a:t>
            </a:r>
            <a:r>
              <a:rPr lang="es-CO" sz="1400" b="0" err="1">
                <a:effectLst/>
                <a:latin typeface="Consolas" panose="020B0609020204030204" pitchFamily="49" charset="0"/>
              </a:rPr>
              <a:t>SSLSocket</a:t>
            </a:r>
            <a:endParaRPr lang="es-CO" sz="1400" b="0">
              <a:effectLst/>
              <a:latin typeface="Consolas" panose="020B0609020204030204" pitchFamily="49" charset="0"/>
            </a:endParaRPr>
          </a:p>
        </p:txBody>
      </p:sp>
      <p:sp>
        <p:nvSpPr>
          <p:cNvPr id="1083" name="CuadroTexto 1082">
            <a:extLst>
              <a:ext uri="{FF2B5EF4-FFF2-40B4-BE49-F238E27FC236}">
                <a16:creationId xmlns:a16="http://schemas.microsoft.com/office/drawing/2014/main" id="{FA699EE5-FDD4-1275-91EA-F566916A4FE2}"/>
              </a:ext>
            </a:extLst>
          </p:cNvPr>
          <p:cNvSpPr txBox="1"/>
          <p:nvPr/>
        </p:nvSpPr>
        <p:spPr>
          <a:xfrm>
            <a:off x="1774898" y="2523561"/>
            <a:ext cx="72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8000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AE395E-898B-222C-5490-62BCB3EF3517}"/>
              </a:ext>
            </a:extLst>
          </p:cNvPr>
          <p:cNvSpPr txBox="1"/>
          <p:nvPr/>
        </p:nvSpPr>
        <p:spPr>
          <a:xfrm>
            <a:off x="1810683" y="1119366"/>
            <a:ext cx="63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443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05FDB1-30CC-680D-388D-E6FAE872F9AA}"/>
              </a:ext>
            </a:extLst>
          </p:cNvPr>
          <p:cNvSpPr txBox="1"/>
          <p:nvPr/>
        </p:nvSpPr>
        <p:spPr>
          <a:xfrm>
            <a:off x="4412123" y="2510163"/>
            <a:ext cx="63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443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C23938-C73B-3367-421C-6743EFEC159B}"/>
              </a:ext>
            </a:extLst>
          </p:cNvPr>
          <p:cNvSpPr txBox="1"/>
          <p:nvPr/>
        </p:nvSpPr>
        <p:spPr>
          <a:xfrm>
            <a:off x="1680219" y="4394189"/>
            <a:ext cx="63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r">
              <a:defRPr sz="800"/>
            </a:lvl1pPr>
          </a:lstStyle>
          <a:p>
            <a:pPr algn="ctr"/>
            <a:r>
              <a:rPr lang="es-419" sz="1100" b="1">
                <a:solidFill>
                  <a:srgbClr val="1495E4"/>
                </a:solidFill>
              </a:rPr>
              <a:t>443</a:t>
            </a:r>
          </a:p>
        </p:txBody>
      </p:sp>
    </p:spTree>
    <p:extLst>
      <p:ext uri="{BB962C8B-B14F-4D97-AF65-F5344CB8AC3E}">
        <p14:creationId xmlns:p14="http://schemas.microsoft.com/office/powerpoint/2010/main" val="379632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7ECD021-A0CD-8E8E-5A22-47A56FA7D836}"/>
              </a:ext>
            </a:extLst>
          </p:cNvPr>
          <p:cNvSpPr txBox="1"/>
          <p:nvPr/>
        </p:nvSpPr>
        <p:spPr>
          <a:xfrm>
            <a:off x="84666" y="103579"/>
            <a:ext cx="587586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dirty="0"/>
              <a:t>[</a:t>
            </a:r>
            <a:r>
              <a:rPr lang="es-CO" sz="1100" dirty="0" err="1"/>
              <a:t>main</a:t>
            </a:r>
            <a:r>
              <a:rPr lang="es-CO" sz="1100" dirty="0"/>
              <a:t>] INFO </a:t>
            </a:r>
            <a:r>
              <a:rPr lang="es-CO" sz="1100" dirty="0" err="1"/>
              <a:t>com.azure.core.http.netty.implementation.NettyUtility</a:t>
            </a:r>
            <a:r>
              <a:rPr lang="es-CO" sz="1100" dirty="0"/>
              <a:t> - {"az.sdk.</a:t>
            </a:r>
            <a:r>
              <a:rPr lang="es-CO" sz="1100" dirty="0" err="1"/>
              <a:t>message</a:t>
            </a:r>
            <a:r>
              <a:rPr lang="es-CO" sz="1100" dirty="0"/>
              <a:t>":"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following</a:t>
            </a:r>
            <a:r>
              <a:rPr lang="es-CO" sz="1100" dirty="0"/>
              <a:t> </a:t>
            </a:r>
            <a:r>
              <a:rPr lang="es-CO" sz="1100" dirty="0" err="1"/>
              <a:t>Netty</a:t>
            </a:r>
            <a:r>
              <a:rPr lang="es-CO" sz="1100" dirty="0"/>
              <a:t> </a:t>
            </a:r>
            <a:r>
              <a:rPr lang="es-CO" sz="1100" dirty="0" err="1"/>
              <a:t>versions</a:t>
            </a:r>
            <a:r>
              <a:rPr lang="es-CO" sz="1100" dirty="0"/>
              <a:t> w    ere </a:t>
            </a:r>
            <a:r>
              <a:rPr lang="es-CO" sz="1100" dirty="0" err="1"/>
              <a:t>found</a:t>
            </a:r>
            <a:r>
              <a:rPr lang="es-CO" sz="1100" dirty="0"/>
              <a:t> </a:t>
            </a:r>
            <a:r>
              <a:rPr lang="es-CO" sz="1100" dirty="0" err="1"/>
              <a:t>on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classpath</a:t>
            </a:r>
            <a:r>
              <a:rPr lang="es-CO" sz="1100" dirty="0"/>
              <a:t> and </a:t>
            </a:r>
            <a:r>
              <a:rPr lang="es-CO" sz="1100" dirty="0" err="1"/>
              <a:t>have</a:t>
            </a:r>
            <a:r>
              <a:rPr lang="es-CO" sz="1100" dirty="0"/>
              <a:t> a </a:t>
            </a:r>
            <a:r>
              <a:rPr lang="es-CO" sz="1100" dirty="0" err="1"/>
              <a:t>mismatch</a:t>
            </a:r>
            <a:r>
              <a:rPr lang="es-CO" sz="1100" dirty="0"/>
              <a:t> </a:t>
            </a:r>
            <a:r>
              <a:rPr lang="es-CO" sz="1100" dirty="0" err="1"/>
              <a:t>with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versions</a:t>
            </a:r>
            <a:r>
              <a:rPr lang="es-CO" sz="1100" dirty="0"/>
              <a:t> </a:t>
            </a:r>
            <a:r>
              <a:rPr lang="es-CO" sz="1100" dirty="0" err="1"/>
              <a:t>used</a:t>
            </a:r>
            <a:r>
              <a:rPr lang="es-CO" sz="1100" dirty="0"/>
              <a:t> </a:t>
            </a:r>
            <a:r>
              <a:rPr lang="es-CO" sz="1100" dirty="0" err="1"/>
              <a:t>by</a:t>
            </a:r>
            <a:r>
              <a:rPr lang="es-CO" sz="1100" dirty="0"/>
              <a:t> </a:t>
            </a:r>
            <a:r>
              <a:rPr lang="es-CO" sz="1100" dirty="0" err="1"/>
              <a:t>azure</a:t>
            </a:r>
            <a:r>
              <a:rPr lang="es-CO" sz="1100" dirty="0"/>
              <a:t>-</a:t>
            </a:r>
            <a:r>
              <a:rPr lang="es-CO" sz="1100" dirty="0" err="1"/>
              <a:t>core</a:t>
            </a:r>
            <a:r>
              <a:rPr lang="es-CO" sz="1100" dirty="0"/>
              <a:t>-http-</a:t>
            </a:r>
            <a:r>
              <a:rPr lang="es-CO" sz="1100" dirty="0" err="1"/>
              <a:t>netty</a:t>
            </a:r>
            <a:r>
              <a:rPr lang="es-CO" sz="1100" dirty="0"/>
              <a:t>. </a:t>
            </a:r>
            <a:r>
              <a:rPr lang="es-CO" sz="1100" dirty="0" err="1"/>
              <a:t>If</a:t>
            </a:r>
            <a:r>
              <a:rPr lang="es-CO" sz="1100" dirty="0"/>
              <a:t> </a:t>
            </a:r>
            <a:r>
              <a:rPr lang="es-CO" sz="1100" dirty="0" err="1"/>
              <a:t>your</a:t>
            </a:r>
            <a:r>
              <a:rPr lang="es-CO" sz="1100" dirty="0"/>
              <a:t> </a:t>
            </a:r>
            <a:r>
              <a:rPr lang="es-CO" sz="1100" dirty="0" err="1"/>
              <a:t>application</a:t>
            </a:r>
            <a:r>
              <a:rPr lang="es-CO" sz="1100" dirty="0"/>
              <a:t> r    </a:t>
            </a:r>
            <a:r>
              <a:rPr lang="es-CO" sz="1100" dirty="0" err="1"/>
              <a:t>uns</a:t>
            </a:r>
            <a:r>
              <a:rPr lang="es-CO" sz="1100" dirty="0"/>
              <a:t> </a:t>
            </a:r>
            <a:r>
              <a:rPr lang="es-CO" sz="1100" dirty="0" err="1"/>
              <a:t>without</a:t>
            </a:r>
            <a:r>
              <a:rPr lang="es-CO" sz="1100" dirty="0"/>
              <a:t> </a:t>
            </a:r>
            <a:r>
              <a:rPr lang="es-CO" sz="1100" dirty="0" err="1"/>
              <a:t>issue</a:t>
            </a:r>
            <a:r>
              <a:rPr lang="es-CO" sz="1100" dirty="0"/>
              <a:t> </a:t>
            </a:r>
            <a:r>
              <a:rPr lang="es-CO" sz="1100" dirty="0" err="1"/>
              <a:t>this</a:t>
            </a:r>
            <a:r>
              <a:rPr lang="es-CO" sz="1100" dirty="0"/>
              <a:t> </a:t>
            </a:r>
            <a:r>
              <a:rPr lang="es-CO" sz="1100" dirty="0" err="1"/>
              <a:t>message</a:t>
            </a:r>
            <a:r>
              <a:rPr lang="es-CO" sz="1100" dirty="0"/>
              <a:t> can be </a:t>
            </a:r>
            <a:r>
              <a:rPr lang="es-CO" sz="1100" dirty="0" err="1"/>
              <a:t>ignored</a:t>
            </a:r>
            <a:r>
              <a:rPr lang="es-CO" sz="1100" dirty="0"/>
              <a:t>, </a:t>
            </a:r>
            <a:r>
              <a:rPr lang="es-CO" sz="1100" dirty="0" err="1"/>
              <a:t>otherwise</a:t>
            </a:r>
            <a:r>
              <a:rPr lang="es-CO" sz="1100" dirty="0"/>
              <a:t> </a:t>
            </a:r>
            <a:r>
              <a:rPr lang="es-CO" sz="1100" dirty="0" err="1"/>
              <a:t>please</a:t>
            </a:r>
            <a:r>
              <a:rPr lang="es-CO" sz="1100" dirty="0"/>
              <a:t> </a:t>
            </a:r>
            <a:r>
              <a:rPr lang="es-CO" sz="1100" dirty="0" err="1"/>
              <a:t>align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Netty</a:t>
            </a:r>
            <a:r>
              <a:rPr lang="es-CO" sz="1100" dirty="0"/>
              <a:t> </a:t>
            </a:r>
            <a:r>
              <a:rPr lang="es-CO" sz="1100" dirty="0" err="1"/>
              <a:t>versions</a:t>
            </a:r>
            <a:r>
              <a:rPr lang="es-CO" sz="1100" dirty="0"/>
              <a:t> </a:t>
            </a:r>
            <a:r>
              <a:rPr lang="es-CO" sz="1100" dirty="0" err="1"/>
              <a:t>used</a:t>
            </a:r>
            <a:r>
              <a:rPr lang="es-CO" sz="1100" dirty="0"/>
              <a:t> in </a:t>
            </a:r>
            <a:r>
              <a:rPr lang="es-CO" sz="1100" dirty="0" err="1"/>
              <a:t>your</a:t>
            </a:r>
            <a:r>
              <a:rPr lang="es-CO" sz="1100" dirty="0"/>
              <a:t> </a:t>
            </a:r>
            <a:r>
              <a:rPr lang="es-CO" sz="1100" dirty="0" err="1"/>
              <a:t>application</a:t>
            </a:r>
            <a:r>
              <a:rPr lang="es-CO" sz="1100" dirty="0"/>
              <a:t>. Fo    r more </a:t>
            </a:r>
            <a:r>
              <a:rPr lang="es-CO" sz="1100" dirty="0" err="1"/>
              <a:t>information</a:t>
            </a:r>
            <a:r>
              <a:rPr lang="es-CO" sz="1100" dirty="0"/>
              <a:t>, </a:t>
            </a:r>
            <a:r>
              <a:rPr lang="es-CO" sz="1100" dirty="0" err="1"/>
              <a:t>see</a:t>
            </a:r>
            <a:r>
              <a:rPr lang="es-CO" sz="1100" dirty="0"/>
              <a:t> https://aka.ms/azsdk/java/dependency/troubleshoot.","azure-netty-version":"4.1.110.Final","az    ure-netty-native-version":"2.0.65.Final","classpath-netty-version-io.netty:</a:t>
            </a:r>
            <a:r>
              <a:rPr lang="es-CO" sz="1100" dirty="0">
                <a:highlight>
                  <a:srgbClr val="00FF00"/>
                </a:highlight>
              </a:rPr>
              <a:t>netty-common</a:t>
            </a:r>
            <a:r>
              <a:rPr lang="es-CO" sz="1100" dirty="0">
                <a:highlight>
                  <a:srgbClr val="FFFF00"/>
                </a:highlight>
              </a:rPr>
              <a:t>":</a:t>
            </a:r>
            <a:r>
              <a:rPr lang="es-CO" sz="1100" dirty="0"/>
              <a:t>"unknown (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found</a:t>
            </a:r>
            <a:r>
              <a:rPr lang="es-CO" sz="1100" dirty="0"/>
              <a:t> and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required</a:t>
            </a:r>
            <a:r>
              <a:rPr lang="es-CO" sz="1100" dirty="0"/>
              <a:t>)","classpath-netty-version-io.</a:t>
            </a:r>
            <a:r>
              <a:rPr lang="es-CO" sz="1100" dirty="0" err="1"/>
              <a:t>netty:</a:t>
            </a:r>
            <a:r>
              <a:rPr lang="es-CO" sz="1100" dirty="0" err="1">
                <a:highlight>
                  <a:srgbClr val="00FF00"/>
                </a:highlight>
              </a:rPr>
              <a:t>netty-handler</a:t>
            </a:r>
            <a:r>
              <a:rPr lang="es-CO" sz="1100" dirty="0"/>
              <a:t>":"</a:t>
            </a:r>
            <a:r>
              <a:rPr lang="es-CO" sz="1100" dirty="0" err="1"/>
              <a:t>unknown</a:t>
            </a:r>
            <a:r>
              <a:rPr lang="es-CO" sz="1100" dirty="0"/>
              <a:t> (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found</a:t>
            </a:r>
            <a:r>
              <a:rPr lang="es-CO" sz="1100" dirty="0"/>
              <a:t> and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required</a:t>
            </a:r>
            <a:r>
              <a:rPr lang="es-CO" sz="1100" dirty="0"/>
              <a:t>)","classpath-netty-version-io.netty:</a:t>
            </a:r>
            <a:r>
              <a:rPr lang="es-CO" sz="1100" dirty="0">
                <a:highlight>
                  <a:srgbClr val="00FF00"/>
                </a:highlight>
              </a:rPr>
              <a:t>netty-handler-proxy</a:t>
            </a:r>
            <a:r>
              <a:rPr lang="es-CO" sz="1100" dirty="0">
                <a:highlight>
                  <a:srgbClr val="FFFF00"/>
                </a:highlight>
              </a:rPr>
              <a:t>":</a:t>
            </a:r>
            <a:r>
              <a:rPr lang="es-CO" sz="1100" dirty="0"/>
              <a:t>"unknown (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found</a:t>
            </a:r>
            <a:r>
              <a:rPr lang="es-CO" sz="1100" dirty="0"/>
              <a:t> and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required</a:t>
            </a:r>
            <a:r>
              <a:rPr lang="es-CO" sz="1100" dirty="0"/>
              <a:t>)","classpath-netty-version-io.</a:t>
            </a:r>
            <a:r>
              <a:rPr lang="es-CO" sz="1100" dirty="0" err="1"/>
              <a:t>netty</a:t>
            </a:r>
            <a:r>
              <a:rPr lang="es-CO" sz="1100" dirty="0" err="1">
                <a:highlight>
                  <a:srgbClr val="00FF00"/>
                </a:highlight>
              </a:rPr>
              <a:t>:netty-buffer</a:t>
            </a:r>
            <a:r>
              <a:rPr lang="es-CO" sz="1100" dirty="0"/>
              <a:t>":"</a:t>
            </a:r>
            <a:r>
              <a:rPr lang="es-CO" sz="1100" dirty="0" err="1"/>
              <a:t>unknown</a:t>
            </a:r>
            <a:r>
              <a:rPr lang="es-CO" sz="1100" dirty="0"/>
              <a:t> (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found</a:t>
            </a:r>
            <a:r>
              <a:rPr lang="es-CO" sz="1100" dirty="0"/>
              <a:t> and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required</a:t>
            </a:r>
            <a:r>
              <a:rPr lang="es-CO" sz="1100" dirty="0"/>
              <a:t>)","classpath-netty-version-io.</a:t>
            </a:r>
            <a:r>
              <a:rPr lang="es-CO" sz="1100" dirty="0" err="1"/>
              <a:t>netty</a:t>
            </a:r>
            <a:r>
              <a:rPr lang="es-CO" sz="1100" dirty="0" err="1">
                <a:highlight>
                  <a:srgbClr val="00FF00"/>
                </a:highlight>
              </a:rPr>
              <a:t>:netty-codec</a:t>
            </a:r>
            <a:r>
              <a:rPr lang="es-CO" sz="1100" dirty="0"/>
              <a:t>":"</a:t>
            </a:r>
            <a:r>
              <a:rPr lang="es-CO" sz="1100" dirty="0" err="1"/>
              <a:t>unknown</a:t>
            </a:r>
            <a:r>
              <a:rPr lang="es-CO" sz="1100" dirty="0"/>
              <a:t> (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found</a:t>
            </a:r>
            <a:r>
              <a:rPr lang="es-CO" sz="1100" dirty="0"/>
              <a:t> and </a:t>
            </a:r>
            <a:r>
              <a:rPr lang="es-CO" sz="1100" dirty="0" err="1"/>
              <a:t>is</a:t>
            </a:r>
            <a:r>
              <a:rPr lang="es-CO" sz="1100" dirty="0"/>
              <a:t> r    </a:t>
            </a:r>
            <a:r>
              <a:rPr lang="es-CO" sz="1100" dirty="0" err="1"/>
              <a:t>equired</a:t>
            </a:r>
            <a:r>
              <a:rPr lang="es-CO" sz="1100" dirty="0"/>
              <a:t>)","classpath-netty-version-io.</a:t>
            </a:r>
            <a:r>
              <a:rPr lang="es-CO" sz="1100" dirty="0" err="1"/>
              <a:t>netty</a:t>
            </a:r>
            <a:r>
              <a:rPr lang="es-CO" sz="1100" dirty="0" err="1">
                <a:highlight>
                  <a:srgbClr val="FFFF00"/>
                </a:highlight>
              </a:rPr>
              <a:t>:</a:t>
            </a:r>
            <a:r>
              <a:rPr lang="es-CO" sz="1100" dirty="0" err="1">
                <a:highlight>
                  <a:srgbClr val="00FF00"/>
                </a:highlight>
              </a:rPr>
              <a:t>netty-codec-http</a:t>
            </a:r>
            <a:r>
              <a:rPr lang="es-CO" sz="1100" dirty="0"/>
              <a:t>":"</a:t>
            </a:r>
            <a:r>
              <a:rPr lang="es-CO" sz="1100" dirty="0" err="1"/>
              <a:t>unknown</a:t>
            </a:r>
            <a:r>
              <a:rPr lang="es-CO" sz="1100" dirty="0"/>
              <a:t> (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found</a:t>
            </a:r>
            <a:r>
              <a:rPr lang="es-CO" sz="1100" dirty="0"/>
              <a:t> and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required</a:t>
            </a:r>
            <a:r>
              <a:rPr lang="es-CO" sz="1100" dirty="0"/>
              <a:t>)","classpath-netty-version-io.netty</a:t>
            </a:r>
            <a:r>
              <a:rPr lang="es-CO" sz="1100" dirty="0">
                <a:highlight>
                  <a:srgbClr val="FFFF00"/>
                </a:highlight>
              </a:rPr>
              <a:t>:</a:t>
            </a:r>
            <a:r>
              <a:rPr lang="es-CO" sz="1100" dirty="0">
                <a:highlight>
                  <a:srgbClr val="00FF00"/>
                </a:highlight>
              </a:rPr>
              <a:t>netty-codec-http2</a:t>
            </a:r>
            <a:r>
              <a:rPr lang="es-CO" sz="1100" dirty="0"/>
              <a:t>":"unknown (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found</a:t>
            </a:r>
            <a:r>
              <a:rPr lang="es-CO" sz="1100" dirty="0"/>
              <a:t> and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required</a:t>
            </a:r>
            <a:r>
              <a:rPr lang="es-CO" sz="1100" dirty="0"/>
              <a:t>)","classpath-netty-version-io.netty</a:t>
            </a:r>
            <a:r>
              <a:rPr lang="es-CO" sz="1100" dirty="0">
                <a:highlight>
                  <a:srgbClr val="FFFF00"/>
                </a:highlight>
              </a:rPr>
              <a:t>:</a:t>
            </a:r>
            <a:r>
              <a:rPr lang="es-CO" sz="1100" dirty="0">
                <a:highlight>
                  <a:srgbClr val="00FF00"/>
                </a:highlight>
              </a:rPr>
              <a:t>netty-transport-native-kqueue":"4.1.110.Final</a:t>
            </a:r>
            <a:r>
              <a:rPr lang="es-CO" sz="1100" dirty="0"/>
              <a:t>","classpath-native-netty-version-io.netty:</a:t>
            </a:r>
            <a:r>
              <a:rPr lang="es-CO" sz="1100" dirty="0">
                <a:highlight>
                  <a:srgbClr val="00FF00"/>
                </a:highlight>
              </a:rPr>
              <a:t>netty-tcnative-boringssl-static":"2.0.65.Final"}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3BF4B3-42EC-C089-B320-F55578C29C43}"/>
              </a:ext>
            </a:extLst>
          </p:cNvPr>
          <p:cNvSpPr txBox="1"/>
          <p:nvPr/>
        </p:nvSpPr>
        <p:spPr>
          <a:xfrm>
            <a:off x="152400" y="2914134"/>
            <a:ext cx="508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highlight>
                  <a:srgbClr val="00FF00"/>
                </a:highlight>
              </a:rPr>
              <a:t>netty-common</a:t>
            </a:r>
            <a:endParaRPr lang="es-CO" dirty="0">
              <a:highlight>
                <a:srgbClr val="FFFF00"/>
              </a:highlight>
            </a:endParaRPr>
          </a:p>
          <a:p>
            <a:r>
              <a:rPr lang="es-CO" sz="1800" dirty="0" err="1">
                <a:highlight>
                  <a:srgbClr val="00FF00"/>
                </a:highlight>
              </a:rPr>
              <a:t>netty-handler</a:t>
            </a:r>
            <a:endParaRPr lang="es-CO" sz="1800" dirty="0">
              <a:highlight>
                <a:srgbClr val="00FF00"/>
              </a:highlight>
            </a:endParaRPr>
          </a:p>
          <a:p>
            <a:r>
              <a:rPr lang="es-CO" sz="1800" dirty="0" err="1">
                <a:highlight>
                  <a:srgbClr val="00FF00"/>
                </a:highlight>
              </a:rPr>
              <a:t>netty</a:t>
            </a:r>
            <a:r>
              <a:rPr lang="es-CO" sz="1800" dirty="0">
                <a:highlight>
                  <a:srgbClr val="00FF00"/>
                </a:highlight>
              </a:rPr>
              <a:t>-</a:t>
            </a:r>
            <a:r>
              <a:rPr lang="es-CO" sz="1800" dirty="0" err="1">
                <a:highlight>
                  <a:srgbClr val="00FF00"/>
                </a:highlight>
              </a:rPr>
              <a:t>handler</a:t>
            </a:r>
            <a:r>
              <a:rPr lang="es-CO" sz="1800" dirty="0">
                <a:highlight>
                  <a:srgbClr val="00FF00"/>
                </a:highlight>
              </a:rPr>
              <a:t>-proxy</a:t>
            </a:r>
          </a:p>
          <a:p>
            <a:r>
              <a:rPr lang="es-CO" sz="1800" dirty="0" err="1">
                <a:highlight>
                  <a:srgbClr val="00FF00"/>
                </a:highlight>
              </a:rPr>
              <a:t>netty</a:t>
            </a:r>
            <a:r>
              <a:rPr lang="es-CO" sz="1800" dirty="0">
                <a:highlight>
                  <a:srgbClr val="00FF00"/>
                </a:highlight>
              </a:rPr>
              <a:t>-buffer</a:t>
            </a:r>
          </a:p>
          <a:p>
            <a:r>
              <a:rPr lang="es-CO" sz="1800" dirty="0" err="1">
                <a:highlight>
                  <a:srgbClr val="00FF00"/>
                </a:highlight>
              </a:rPr>
              <a:t>netty-codec</a:t>
            </a:r>
            <a:endParaRPr lang="es-CO" sz="1800" dirty="0">
              <a:highlight>
                <a:srgbClr val="00FF00"/>
              </a:highlight>
            </a:endParaRPr>
          </a:p>
          <a:p>
            <a:r>
              <a:rPr lang="es-CO" sz="1800" dirty="0" err="1">
                <a:highlight>
                  <a:srgbClr val="00FF00"/>
                </a:highlight>
              </a:rPr>
              <a:t>netty</a:t>
            </a:r>
            <a:r>
              <a:rPr lang="es-CO" sz="1800" dirty="0">
                <a:highlight>
                  <a:srgbClr val="00FF00"/>
                </a:highlight>
              </a:rPr>
              <a:t>-</a:t>
            </a:r>
            <a:r>
              <a:rPr lang="es-CO" sz="1800" dirty="0" err="1">
                <a:highlight>
                  <a:srgbClr val="00FF00"/>
                </a:highlight>
              </a:rPr>
              <a:t>codec</a:t>
            </a:r>
            <a:r>
              <a:rPr lang="es-CO" sz="1800" dirty="0">
                <a:highlight>
                  <a:srgbClr val="00FF00"/>
                </a:highlight>
              </a:rPr>
              <a:t>-http</a:t>
            </a:r>
            <a:endParaRPr lang="es-CO" dirty="0">
              <a:highlight>
                <a:srgbClr val="00FF00"/>
              </a:highlight>
            </a:endParaRPr>
          </a:p>
          <a:p>
            <a:r>
              <a:rPr lang="es-CO" sz="1800" dirty="0">
                <a:highlight>
                  <a:srgbClr val="00FF00"/>
                </a:highlight>
              </a:rPr>
              <a:t>netty-codec-http2</a:t>
            </a:r>
          </a:p>
          <a:p>
            <a:r>
              <a:rPr lang="es-CO" sz="1800" dirty="0">
                <a:highlight>
                  <a:srgbClr val="00FF00"/>
                </a:highlight>
              </a:rPr>
              <a:t>netty-transport-native-kqueue":"4.1.110.Final”</a:t>
            </a:r>
          </a:p>
          <a:p>
            <a:r>
              <a:rPr lang="es-CO" sz="1800" dirty="0">
                <a:highlight>
                  <a:srgbClr val="00FF00"/>
                </a:highlight>
              </a:rPr>
              <a:t>netty-tcnative-boringssl-static":"2.0.65.Final"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7511CE-C646-BA3C-B42E-67EADE7DA55A}"/>
              </a:ext>
            </a:extLst>
          </p:cNvPr>
          <p:cNvSpPr/>
          <p:nvPr/>
        </p:nvSpPr>
        <p:spPr>
          <a:xfrm>
            <a:off x="1425840" y="5665822"/>
            <a:ext cx="3937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Librerias</a:t>
            </a:r>
            <a:r>
              <a:rPr lang="es-CO" dirty="0"/>
              <a:t> en folder y meter en </a:t>
            </a:r>
            <a:r>
              <a:rPr lang="es-CO" dirty="0" err="1"/>
              <a:t>classpath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C71F95-F14A-B9E3-AB23-264CBDE01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46" y="103579"/>
            <a:ext cx="5830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673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f6d20d-08fe-4c12-84b0-787413b2413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851D7C00594F4F93D7E90D478712E9" ma:contentTypeVersion="12" ma:contentTypeDescription="Crear nuevo documento." ma:contentTypeScope="" ma:versionID="47ff0860b96c18f156c12f0ea73b4c7d">
  <xsd:schema xmlns:xsd="http://www.w3.org/2001/XMLSchema" xmlns:xs="http://www.w3.org/2001/XMLSchema" xmlns:p="http://schemas.microsoft.com/office/2006/metadata/properties" xmlns:ns2="c7f6d20d-08fe-4c12-84b0-787413b24133" xmlns:ns3="656dbe8a-ea1f-49dc-8144-6b5d15804ec0" targetNamespace="http://schemas.microsoft.com/office/2006/metadata/properties" ma:root="true" ma:fieldsID="fa415c9ffc5e22d29b861e34a76947b5" ns2:_="" ns3:_="">
    <xsd:import namespace="c7f6d20d-08fe-4c12-84b0-787413b24133"/>
    <xsd:import namespace="656dbe8a-ea1f-49dc-8144-6b5d15804e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f6d20d-08fe-4c12-84b0-787413b24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08f4302b-77df-4d53-b632-b21d9b2bf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dbe8a-ea1f-49dc-8144-6b5d15804ec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751DAA-9551-4011-AD77-0A1D225B9D47}">
  <ds:schemaRefs>
    <ds:schemaRef ds:uri="c7f6d20d-08fe-4c12-84b0-787413b2413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21913D-1103-4D44-AC30-8C621586E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875CD-9C96-40DF-AA09-C431C5000EE8}">
  <ds:schemaRefs>
    <ds:schemaRef ds:uri="656dbe8a-ea1f-49dc-8144-6b5d15804ec0"/>
    <ds:schemaRef ds:uri="c7f6d20d-08fe-4c12-84b0-787413b241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Microsoft Office PowerPoint</Application>
  <PresentationFormat>Panorámica</PresentationFormat>
  <Paragraphs>313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Consolas</vt:lpstr>
      <vt:lpstr>Helvetica</vt:lpstr>
      <vt:lpstr>Menlo</vt:lpstr>
      <vt:lpstr>Segoe UI</vt:lpstr>
      <vt:lpstr>ui-monospace</vt:lpstr>
      <vt:lpstr>Tema de Office</vt:lpstr>
      <vt:lpstr>Arquitectura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edisson giovanni zuñiga lopez</dc:creator>
  <cp:lastModifiedBy>ZUÑIGA LOPEZ, Edisson Giovanni</cp:lastModifiedBy>
  <cp:revision>1</cp:revision>
  <dcterms:created xsi:type="dcterms:W3CDTF">2024-11-27T06:01:12Z</dcterms:created>
  <dcterms:modified xsi:type="dcterms:W3CDTF">2025-03-19T13:51:39Z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0x01010031851D7C00594F4F93D7E90D478712E9</vt:lpwstr>
  </property>
</Properties>
</file>