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47b6ad5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47b6ad5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345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pptx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ppppp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