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2" r:id="rId6"/>
    <p:sldId id="261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609E3A-3601-4F6A-92C7-BD754E1465E7}" v="1421" dt="2018-07-30T04:04:33.2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9458" autoAdjust="0"/>
  </p:normalViewPr>
  <p:slideViewPr>
    <p:cSldViewPr snapToGrid="0">
      <p:cViewPr varScale="1">
        <p:scale>
          <a:sx n="75" d="100"/>
          <a:sy n="75" d="100"/>
        </p:scale>
        <p:origin x="19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ovani Decusati" userId="e9e75d80-f139-4999-95c2-47cf86368938" providerId="ADAL" clId="{19609E3A-3601-4F6A-92C7-BD754E1465E7}"/>
    <pc:docChg chg="undo custSel mod addSld delSld modSld">
      <pc:chgData name="Giovani Decusati" userId="e9e75d80-f139-4999-95c2-47cf86368938" providerId="ADAL" clId="{19609E3A-3601-4F6A-92C7-BD754E1465E7}" dt="2018-07-30T04:04:33.284" v="1357" actId="15"/>
      <pc:docMkLst>
        <pc:docMk/>
      </pc:docMkLst>
      <pc:sldChg chg="addSp modSp mod setBg setClrOvrMap">
        <pc:chgData name="Giovani Decusati" userId="e9e75d80-f139-4999-95c2-47cf86368938" providerId="ADAL" clId="{19609E3A-3601-4F6A-92C7-BD754E1465E7}" dt="2018-07-27T01:25:02.651" v="261" actId="26606"/>
        <pc:sldMkLst>
          <pc:docMk/>
          <pc:sldMk cId="4195634571" sldId="256"/>
        </pc:sldMkLst>
        <pc:spChg chg="mod ord">
          <ac:chgData name="Giovani Decusati" userId="e9e75d80-f139-4999-95c2-47cf86368938" providerId="ADAL" clId="{19609E3A-3601-4F6A-92C7-BD754E1465E7}" dt="2018-07-27T01:25:02.651" v="261" actId="26606"/>
          <ac:spMkLst>
            <pc:docMk/>
            <pc:sldMk cId="4195634571" sldId="256"/>
            <ac:spMk id="2" creationId="{E2FDEB79-C02F-48E9-AC28-B351975DF8EA}"/>
          </ac:spMkLst>
        </pc:spChg>
        <pc:spChg chg="mod">
          <ac:chgData name="Giovani Decusati" userId="e9e75d80-f139-4999-95c2-47cf86368938" providerId="ADAL" clId="{19609E3A-3601-4F6A-92C7-BD754E1465E7}" dt="2018-07-27T01:25:02.651" v="261" actId="26606"/>
          <ac:spMkLst>
            <pc:docMk/>
            <pc:sldMk cId="4195634571" sldId="256"/>
            <ac:spMk id="3" creationId="{CB8C3D15-6DF4-428A-9288-2CBA8830AC9D}"/>
          </ac:spMkLst>
        </pc:spChg>
        <pc:spChg chg="add">
          <ac:chgData name="Giovani Decusati" userId="e9e75d80-f139-4999-95c2-47cf86368938" providerId="ADAL" clId="{19609E3A-3601-4F6A-92C7-BD754E1465E7}" dt="2018-07-27T01:25:02.651" v="261" actId="26606"/>
          <ac:spMkLst>
            <pc:docMk/>
            <pc:sldMk cId="4195634571" sldId="256"/>
            <ac:spMk id="13" creationId="{053FB2EE-284F-4C87-AB3D-BBF87A9FAB97}"/>
          </ac:spMkLst>
        </pc:spChg>
        <pc:grpChg chg="add">
          <ac:chgData name="Giovani Decusati" userId="e9e75d80-f139-4999-95c2-47cf86368938" providerId="ADAL" clId="{19609E3A-3601-4F6A-92C7-BD754E1465E7}" dt="2018-07-27T01:25:02.651" v="261" actId="26606"/>
          <ac:grpSpMkLst>
            <pc:docMk/>
            <pc:sldMk cId="4195634571" sldId="256"/>
            <ac:grpSpMk id="8" creationId="{D2C4BFA1-2075-4901-9E24-E41D1FDD51FD}"/>
          </ac:grpSpMkLst>
        </pc:grpChg>
      </pc:sldChg>
      <pc:sldChg chg="addSp delSp modSp modNotesTx">
        <pc:chgData name="Giovani Decusati" userId="e9e75d80-f139-4999-95c2-47cf86368938" providerId="ADAL" clId="{19609E3A-3601-4F6A-92C7-BD754E1465E7}" dt="2018-07-27T00:35:34.093" v="235" actId="20577"/>
        <pc:sldMkLst>
          <pc:docMk/>
          <pc:sldMk cId="1158069568" sldId="257"/>
        </pc:sldMkLst>
        <pc:spChg chg="mod">
          <ac:chgData name="Giovani Decusati" userId="e9e75d80-f139-4999-95c2-47cf86368938" providerId="ADAL" clId="{19609E3A-3601-4F6A-92C7-BD754E1465E7}" dt="2018-07-27T00:35:29.263" v="233" actId="20577"/>
          <ac:spMkLst>
            <pc:docMk/>
            <pc:sldMk cId="1158069568" sldId="257"/>
            <ac:spMk id="5" creationId="{6AD263E9-7488-4745-85C4-BB472E7EC137}"/>
          </ac:spMkLst>
        </pc:spChg>
        <pc:spChg chg="mod">
          <ac:chgData name="Giovani Decusati" userId="e9e75d80-f139-4999-95c2-47cf86368938" providerId="ADAL" clId="{19609E3A-3601-4F6A-92C7-BD754E1465E7}" dt="2018-07-27T00:30:38.489" v="220" actId="20577"/>
          <ac:spMkLst>
            <pc:docMk/>
            <pc:sldMk cId="1158069568" sldId="257"/>
            <ac:spMk id="7" creationId="{5B8967FA-58A5-4EDE-9F4B-458A97CC7EA3}"/>
          </ac:spMkLst>
        </pc:spChg>
        <pc:spChg chg="mod">
          <ac:chgData name="Giovani Decusati" userId="e9e75d80-f139-4999-95c2-47cf86368938" providerId="ADAL" clId="{19609E3A-3601-4F6A-92C7-BD754E1465E7}" dt="2018-07-27T00:31:32.878" v="226" actId="20577"/>
          <ac:spMkLst>
            <pc:docMk/>
            <pc:sldMk cId="1158069568" sldId="257"/>
            <ac:spMk id="10" creationId="{860DF667-DF0E-4ACC-A9CB-97D7E5AE6A98}"/>
          </ac:spMkLst>
        </pc:spChg>
        <pc:spChg chg="add mod">
          <ac:chgData name="Giovani Decusati" userId="e9e75d80-f139-4999-95c2-47cf86368938" providerId="ADAL" clId="{19609E3A-3601-4F6A-92C7-BD754E1465E7}" dt="2018-07-27T00:30:11.113" v="215" actId="6549"/>
          <ac:spMkLst>
            <pc:docMk/>
            <pc:sldMk cId="1158069568" sldId="257"/>
            <ac:spMk id="14" creationId="{5FC28723-D52C-4F61-9309-D373E57AE462}"/>
          </ac:spMkLst>
        </pc:spChg>
        <pc:picChg chg="mod">
          <ac:chgData name="Giovani Decusati" userId="e9e75d80-f139-4999-95c2-47cf86368938" providerId="ADAL" clId="{19609E3A-3601-4F6A-92C7-BD754E1465E7}" dt="2018-07-27T00:09:37.949" v="17" actId="14100"/>
          <ac:picMkLst>
            <pc:docMk/>
            <pc:sldMk cId="1158069568" sldId="257"/>
            <ac:picMk id="4" creationId="{B8C8F02B-8AA8-469D-9A54-FCA7D027225F}"/>
          </ac:picMkLst>
        </pc:picChg>
        <pc:picChg chg="mod">
          <ac:chgData name="Giovani Decusati" userId="e9e75d80-f139-4999-95c2-47cf86368938" providerId="ADAL" clId="{19609E3A-3601-4F6A-92C7-BD754E1465E7}" dt="2018-07-27T00:11:58.613" v="36" actId="1076"/>
          <ac:picMkLst>
            <pc:docMk/>
            <pc:sldMk cId="1158069568" sldId="257"/>
            <ac:picMk id="8" creationId="{FC5D8D2A-8865-4EF3-8CB4-B91B984C45B6}"/>
          </ac:picMkLst>
        </pc:picChg>
        <pc:picChg chg="mod modCrop">
          <ac:chgData name="Giovani Decusati" userId="e9e75d80-f139-4999-95c2-47cf86368938" providerId="ADAL" clId="{19609E3A-3601-4F6A-92C7-BD754E1465E7}" dt="2018-07-27T00:11:41.826" v="34" actId="732"/>
          <ac:picMkLst>
            <pc:docMk/>
            <pc:sldMk cId="1158069568" sldId="257"/>
            <ac:picMk id="1026" creationId="{DC301010-5752-4E79-B02D-FB7EAF66A69E}"/>
          </ac:picMkLst>
        </pc:picChg>
        <pc:picChg chg="add del">
          <ac:chgData name="Giovani Decusati" userId="e9e75d80-f139-4999-95c2-47cf86368938" providerId="ADAL" clId="{19609E3A-3601-4F6A-92C7-BD754E1465E7}" dt="2018-07-27T00:08:35.665" v="10" actId="478"/>
          <ac:picMkLst>
            <pc:docMk/>
            <pc:sldMk cId="1158069568" sldId="257"/>
            <ac:picMk id="1028" creationId="{77564646-CC3F-490E-B05E-C54189FF7597}"/>
          </ac:picMkLst>
        </pc:picChg>
        <pc:picChg chg="add del">
          <ac:chgData name="Giovani Decusati" userId="e9e75d80-f139-4999-95c2-47cf86368938" providerId="ADAL" clId="{19609E3A-3601-4F6A-92C7-BD754E1465E7}" dt="2018-07-27T00:08:39.799" v="12" actId="478"/>
          <ac:picMkLst>
            <pc:docMk/>
            <pc:sldMk cId="1158069568" sldId="257"/>
            <ac:picMk id="1030" creationId="{4F3F9220-06A9-4A72-BA92-4E897FAF2743}"/>
          </ac:picMkLst>
        </pc:picChg>
        <pc:picChg chg="add mod">
          <ac:chgData name="Giovani Decusati" userId="e9e75d80-f139-4999-95c2-47cf86368938" providerId="ADAL" clId="{19609E3A-3601-4F6A-92C7-BD754E1465E7}" dt="2018-07-27T00:12:04.932" v="37" actId="1076"/>
          <ac:picMkLst>
            <pc:docMk/>
            <pc:sldMk cId="1158069568" sldId="257"/>
            <ac:picMk id="1032" creationId="{1A6EF103-E105-451B-A3F1-D5BC85FC7461}"/>
          </ac:picMkLst>
        </pc:picChg>
      </pc:sldChg>
      <pc:sldChg chg="addSp delSp modSp add mod setBg modNotesTx">
        <pc:chgData name="Giovani Decusati" userId="e9e75d80-f139-4999-95c2-47cf86368938" providerId="ADAL" clId="{19609E3A-3601-4F6A-92C7-BD754E1465E7}" dt="2018-07-27T01:25:23.753" v="262" actId="26606"/>
        <pc:sldMkLst>
          <pc:docMk/>
          <pc:sldMk cId="1350565312" sldId="258"/>
        </pc:sldMkLst>
        <pc:spChg chg="del">
          <ac:chgData name="Giovani Decusati" userId="e9e75d80-f139-4999-95c2-47cf86368938" providerId="ADAL" clId="{19609E3A-3601-4F6A-92C7-BD754E1465E7}" dt="2018-07-27T00:15:04.209" v="40" actId="478"/>
          <ac:spMkLst>
            <pc:docMk/>
            <pc:sldMk cId="1350565312" sldId="258"/>
            <ac:spMk id="2" creationId="{8D844B95-36D7-456F-8B18-1558D56CA09F}"/>
          </ac:spMkLst>
        </pc:spChg>
        <pc:spChg chg="del">
          <ac:chgData name="Giovani Decusati" userId="e9e75d80-f139-4999-95c2-47cf86368938" providerId="ADAL" clId="{19609E3A-3601-4F6A-92C7-BD754E1465E7}" dt="2018-07-27T00:06:55.324" v="1" actId="478"/>
          <ac:spMkLst>
            <pc:docMk/>
            <pc:sldMk cId="1350565312" sldId="258"/>
            <ac:spMk id="5" creationId="{6AD263E9-7488-4745-85C4-BB472E7EC137}"/>
          </ac:spMkLst>
        </pc:spChg>
        <pc:spChg chg="add del mod">
          <ac:chgData name="Giovani Decusati" userId="e9e75d80-f139-4999-95c2-47cf86368938" providerId="ADAL" clId="{19609E3A-3601-4F6A-92C7-BD754E1465E7}" dt="2018-07-27T00:06:58.802" v="2" actId="478"/>
          <ac:spMkLst>
            <pc:docMk/>
            <pc:sldMk cId="1350565312" sldId="258"/>
            <ac:spMk id="6" creationId="{96EADCDC-7CA6-4685-916B-0580ED5719BC}"/>
          </ac:spMkLst>
        </pc:spChg>
        <pc:spChg chg="del">
          <ac:chgData name="Giovani Decusati" userId="e9e75d80-f139-4999-95c2-47cf86368938" providerId="ADAL" clId="{19609E3A-3601-4F6A-92C7-BD754E1465E7}" dt="2018-07-27T00:07:01.606" v="4" actId="478"/>
          <ac:spMkLst>
            <pc:docMk/>
            <pc:sldMk cId="1350565312" sldId="258"/>
            <ac:spMk id="7" creationId="{5B8967FA-58A5-4EDE-9F4B-458A97CC7EA3}"/>
          </ac:spMkLst>
        </pc:spChg>
        <pc:spChg chg="del">
          <ac:chgData name="Giovani Decusati" userId="e9e75d80-f139-4999-95c2-47cf86368938" providerId="ADAL" clId="{19609E3A-3601-4F6A-92C7-BD754E1465E7}" dt="2018-07-27T00:07:03.944" v="6" actId="478"/>
          <ac:spMkLst>
            <pc:docMk/>
            <pc:sldMk cId="1350565312" sldId="258"/>
            <ac:spMk id="10" creationId="{860DF667-DF0E-4ACC-A9CB-97D7E5AE6A98}"/>
          </ac:spMkLst>
        </pc:spChg>
        <pc:spChg chg="add del mod">
          <ac:chgData name="Giovani Decusati" userId="e9e75d80-f139-4999-95c2-47cf86368938" providerId="ADAL" clId="{19609E3A-3601-4F6A-92C7-BD754E1465E7}" dt="2018-07-27T00:15:17.679" v="42" actId="478"/>
          <ac:spMkLst>
            <pc:docMk/>
            <pc:sldMk cId="1350565312" sldId="258"/>
            <ac:spMk id="11" creationId="{B4B7920B-7B4E-42B1-8BD7-2292E8B1FEC7}"/>
          </ac:spMkLst>
        </pc:spChg>
        <pc:spChg chg="add">
          <ac:chgData name="Giovani Decusati" userId="e9e75d80-f139-4999-95c2-47cf86368938" providerId="ADAL" clId="{19609E3A-3601-4F6A-92C7-BD754E1465E7}" dt="2018-07-27T01:25:23.753" v="262" actId="26606"/>
          <ac:spMkLst>
            <pc:docMk/>
            <pc:sldMk cId="1350565312" sldId="258"/>
            <ac:spMk id="73" creationId="{32BC26D8-82FB-445E-AA49-62A77D7C1EE0}"/>
          </ac:spMkLst>
        </pc:spChg>
        <pc:spChg chg="add">
          <ac:chgData name="Giovani Decusati" userId="e9e75d80-f139-4999-95c2-47cf86368938" providerId="ADAL" clId="{19609E3A-3601-4F6A-92C7-BD754E1465E7}" dt="2018-07-27T01:25:23.753" v="262" actId="26606"/>
          <ac:spMkLst>
            <pc:docMk/>
            <pc:sldMk cId="1350565312" sldId="258"/>
            <ac:spMk id="75" creationId="{CB44330D-EA18-4254-AA95-EB49948539B8}"/>
          </ac:spMkLst>
        </pc:spChg>
        <pc:picChg chg="del">
          <ac:chgData name="Giovani Decusati" userId="e9e75d80-f139-4999-95c2-47cf86368938" providerId="ADAL" clId="{19609E3A-3601-4F6A-92C7-BD754E1465E7}" dt="2018-07-27T00:06:55.324" v="1" actId="478"/>
          <ac:picMkLst>
            <pc:docMk/>
            <pc:sldMk cId="1350565312" sldId="258"/>
            <ac:picMk id="4" creationId="{B8C8F02B-8AA8-469D-9A54-FCA7D027225F}"/>
          </ac:picMkLst>
        </pc:picChg>
        <pc:picChg chg="del">
          <ac:chgData name="Giovani Decusati" userId="e9e75d80-f139-4999-95c2-47cf86368938" providerId="ADAL" clId="{19609E3A-3601-4F6A-92C7-BD754E1465E7}" dt="2018-07-27T00:06:59.482" v="3" actId="478"/>
          <ac:picMkLst>
            <pc:docMk/>
            <pc:sldMk cId="1350565312" sldId="258"/>
            <ac:picMk id="8" creationId="{FC5D8D2A-8865-4EF3-8CB4-B91B984C45B6}"/>
          </ac:picMkLst>
        </pc:picChg>
        <pc:picChg chg="del">
          <ac:chgData name="Giovani Decusati" userId="e9e75d80-f139-4999-95c2-47cf86368938" providerId="ADAL" clId="{19609E3A-3601-4F6A-92C7-BD754E1465E7}" dt="2018-07-27T00:07:02.247" v="5" actId="478"/>
          <ac:picMkLst>
            <pc:docMk/>
            <pc:sldMk cId="1350565312" sldId="258"/>
            <ac:picMk id="1026" creationId="{DC301010-5752-4E79-B02D-FB7EAF66A69E}"/>
          </ac:picMkLst>
        </pc:picChg>
        <pc:picChg chg="add del mod">
          <ac:chgData name="Giovani Decusati" userId="e9e75d80-f139-4999-95c2-47cf86368938" providerId="ADAL" clId="{19609E3A-3601-4F6A-92C7-BD754E1465E7}" dt="2018-07-27T00:14:59.602" v="38" actId="478"/>
          <ac:picMkLst>
            <pc:docMk/>
            <pc:sldMk cId="1350565312" sldId="258"/>
            <ac:picMk id="2050" creationId="{69F6AD08-911B-44E3-AEC9-E7F9F4DC946B}"/>
          </ac:picMkLst>
        </pc:picChg>
        <pc:picChg chg="add mod">
          <ac:chgData name="Giovani Decusati" userId="e9e75d80-f139-4999-95c2-47cf86368938" providerId="ADAL" clId="{19609E3A-3601-4F6A-92C7-BD754E1465E7}" dt="2018-07-27T01:25:23.753" v="262" actId="26606"/>
          <ac:picMkLst>
            <pc:docMk/>
            <pc:sldMk cId="1350565312" sldId="258"/>
            <ac:picMk id="2052" creationId="{19199BF0-0DCB-4731-BD6A-7005867104AA}"/>
          </ac:picMkLst>
        </pc:picChg>
      </pc:sldChg>
      <pc:sldChg chg="addSp delSp modSp add modNotesTx">
        <pc:chgData name="Giovani Decusati" userId="e9e75d80-f139-4999-95c2-47cf86368938" providerId="ADAL" clId="{19609E3A-3601-4F6A-92C7-BD754E1465E7}" dt="2018-07-27T01:51:01.074" v="930" actId="20577"/>
        <pc:sldMkLst>
          <pc:docMk/>
          <pc:sldMk cId="414269179" sldId="259"/>
        </pc:sldMkLst>
        <pc:spChg chg="mod">
          <ac:chgData name="Giovani Decusati" userId="e9e75d80-f139-4999-95c2-47cf86368938" providerId="ADAL" clId="{19609E3A-3601-4F6A-92C7-BD754E1465E7}" dt="2018-07-27T00:16:02.472" v="68" actId="20577"/>
          <ac:spMkLst>
            <pc:docMk/>
            <pc:sldMk cId="414269179" sldId="259"/>
            <ac:spMk id="2" creationId="{968AED7C-28DD-4223-8AC4-5FDBFCF8C087}"/>
          </ac:spMkLst>
        </pc:spChg>
        <pc:spChg chg="del">
          <ac:chgData name="Giovani Decusati" userId="e9e75d80-f139-4999-95c2-47cf86368938" providerId="ADAL" clId="{19609E3A-3601-4F6A-92C7-BD754E1465E7}" dt="2018-07-27T00:16:08.085" v="69" actId="478"/>
          <ac:spMkLst>
            <pc:docMk/>
            <pc:sldMk cId="414269179" sldId="259"/>
            <ac:spMk id="3" creationId="{BF30E142-1658-42C3-BC78-A68793A20FFF}"/>
          </ac:spMkLst>
        </pc:spChg>
        <pc:picChg chg="add mod ord">
          <ac:chgData name="Giovani Decusati" userId="e9e75d80-f139-4999-95c2-47cf86368938" providerId="ADAL" clId="{19609E3A-3601-4F6A-92C7-BD754E1465E7}" dt="2018-07-27T00:21:38.411" v="152" actId="1035"/>
          <ac:picMkLst>
            <pc:docMk/>
            <pc:sldMk cId="414269179" sldId="259"/>
            <ac:picMk id="4" creationId="{146A3853-EF59-41AC-A291-FDA21D48BF4A}"/>
          </ac:picMkLst>
        </pc:picChg>
        <pc:picChg chg="add mod">
          <ac:chgData name="Giovani Decusati" userId="e9e75d80-f139-4999-95c2-47cf86368938" providerId="ADAL" clId="{19609E3A-3601-4F6A-92C7-BD754E1465E7}" dt="2018-07-27T00:21:38.411" v="152" actId="1035"/>
          <ac:picMkLst>
            <pc:docMk/>
            <pc:sldMk cId="414269179" sldId="259"/>
            <ac:picMk id="5" creationId="{D75FB88F-BEA5-4A50-93AD-1AE9F0E2C4B7}"/>
          </ac:picMkLst>
        </pc:picChg>
        <pc:picChg chg="add mod modCrop">
          <ac:chgData name="Giovani Decusati" userId="e9e75d80-f139-4999-95c2-47cf86368938" providerId="ADAL" clId="{19609E3A-3601-4F6A-92C7-BD754E1465E7}" dt="2018-07-27T00:21:38.411" v="152" actId="1035"/>
          <ac:picMkLst>
            <pc:docMk/>
            <pc:sldMk cId="414269179" sldId="259"/>
            <ac:picMk id="6" creationId="{30C8E694-2987-493D-890F-AD46725BCCE2}"/>
          </ac:picMkLst>
        </pc:picChg>
        <pc:picChg chg="add mod">
          <ac:chgData name="Giovani Decusati" userId="e9e75d80-f139-4999-95c2-47cf86368938" providerId="ADAL" clId="{19609E3A-3601-4F6A-92C7-BD754E1465E7}" dt="2018-07-27T00:22:41.690" v="192" actId="1038"/>
          <ac:picMkLst>
            <pc:docMk/>
            <pc:sldMk cId="414269179" sldId="259"/>
            <ac:picMk id="7" creationId="{ABDA2757-F40E-490D-B5DD-A15248731397}"/>
          </ac:picMkLst>
        </pc:picChg>
        <pc:picChg chg="add del mod">
          <ac:chgData name="Giovani Decusati" userId="e9e75d80-f139-4999-95c2-47cf86368938" providerId="ADAL" clId="{19609E3A-3601-4F6A-92C7-BD754E1465E7}" dt="2018-07-27T00:21:18.697" v="119" actId="478"/>
          <ac:picMkLst>
            <pc:docMk/>
            <pc:sldMk cId="414269179" sldId="259"/>
            <ac:picMk id="8" creationId="{D96AFD00-9DC4-43A1-8AE0-924DDCDB4178}"/>
          </ac:picMkLst>
        </pc:picChg>
        <pc:picChg chg="add del">
          <ac:chgData name="Giovani Decusati" userId="e9e75d80-f139-4999-95c2-47cf86368938" providerId="ADAL" clId="{19609E3A-3601-4F6A-92C7-BD754E1465E7}" dt="2018-07-27T00:18:51.354" v="96"/>
          <ac:picMkLst>
            <pc:docMk/>
            <pc:sldMk cId="414269179" sldId="259"/>
            <ac:picMk id="9" creationId="{536B8FC7-6827-4B85-A7D0-D7A88AB47075}"/>
          </ac:picMkLst>
        </pc:picChg>
        <pc:picChg chg="add del">
          <ac:chgData name="Giovani Decusati" userId="e9e75d80-f139-4999-95c2-47cf86368938" providerId="ADAL" clId="{19609E3A-3601-4F6A-92C7-BD754E1465E7}" dt="2018-07-27T00:19:00.208" v="98"/>
          <ac:picMkLst>
            <pc:docMk/>
            <pc:sldMk cId="414269179" sldId="259"/>
            <ac:picMk id="10" creationId="{A77C28B4-FB84-40C1-8CD9-4DACB9E90718}"/>
          </ac:picMkLst>
        </pc:picChg>
        <pc:picChg chg="add del mod">
          <ac:chgData name="Giovani Decusati" userId="e9e75d80-f139-4999-95c2-47cf86368938" providerId="ADAL" clId="{19609E3A-3601-4F6A-92C7-BD754E1465E7}" dt="2018-07-27T00:19:27.820" v="106" actId="478"/>
          <ac:picMkLst>
            <pc:docMk/>
            <pc:sldMk cId="414269179" sldId="259"/>
            <ac:picMk id="11" creationId="{6C1C2C9A-B4F8-43BE-84AD-8758FFC14398}"/>
          </ac:picMkLst>
        </pc:picChg>
        <pc:picChg chg="add mod modCrop">
          <ac:chgData name="Giovani Decusati" userId="e9e75d80-f139-4999-95c2-47cf86368938" providerId="ADAL" clId="{19609E3A-3601-4F6A-92C7-BD754E1465E7}" dt="2018-07-27T00:21:53.116" v="153" actId="1076"/>
          <ac:picMkLst>
            <pc:docMk/>
            <pc:sldMk cId="414269179" sldId="259"/>
            <ac:picMk id="3074" creationId="{559374CD-00C6-4632-898A-F107A1430DF0}"/>
          </ac:picMkLst>
        </pc:picChg>
        <pc:picChg chg="add del mod">
          <ac:chgData name="Giovani Decusati" userId="e9e75d80-f139-4999-95c2-47cf86368938" providerId="ADAL" clId="{19609E3A-3601-4F6A-92C7-BD754E1465E7}" dt="2018-07-27T00:20:11.704" v="116"/>
          <ac:picMkLst>
            <pc:docMk/>
            <pc:sldMk cId="414269179" sldId="259"/>
            <ac:picMk id="3076" creationId="{3804071F-43CF-4660-BEE9-7E9411D06B81}"/>
          </ac:picMkLst>
        </pc:picChg>
        <pc:picChg chg="add mod">
          <ac:chgData name="Giovani Decusati" userId="e9e75d80-f139-4999-95c2-47cf86368938" providerId="ADAL" clId="{19609E3A-3601-4F6A-92C7-BD754E1465E7}" dt="2018-07-27T00:21:27.778" v="122" actId="1076"/>
          <ac:picMkLst>
            <pc:docMk/>
            <pc:sldMk cId="414269179" sldId="259"/>
            <ac:picMk id="3078" creationId="{CD026F8E-6185-454C-A279-3B35291E283D}"/>
          </ac:picMkLst>
        </pc:picChg>
        <pc:picChg chg="add mod">
          <ac:chgData name="Giovani Decusati" userId="e9e75d80-f139-4999-95c2-47cf86368938" providerId="ADAL" clId="{19609E3A-3601-4F6A-92C7-BD754E1465E7}" dt="2018-07-27T00:22:41.690" v="192" actId="1038"/>
          <ac:picMkLst>
            <pc:docMk/>
            <pc:sldMk cId="414269179" sldId="259"/>
            <ac:picMk id="3080" creationId="{EA3715BE-8A22-4FB1-8EEC-48C6833DF3CC}"/>
          </ac:picMkLst>
        </pc:picChg>
        <pc:picChg chg="add mod">
          <ac:chgData name="Giovani Decusati" userId="e9e75d80-f139-4999-95c2-47cf86368938" providerId="ADAL" clId="{19609E3A-3601-4F6A-92C7-BD754E1465E7}" dt="2018-07-27T00:25:03.004" v="198" actId="1076"/>
          <ac:picMkLst>
            <pc:docMk/>
            <pc:sldMk cId="414269179" sldId="259"/>
            <ac:picMk id="3082" creationId="{58D94626-B13D-4619-B3D8-49DB7B62FEED}"/>
          </ac:picMkLst>
        </pc:picChg>
      </pc:sldChg>
      <pc:sldChg chg="addSp delSp modSp add del mod setBg delDesignElem modNotesTx">
        <pc:chgData name="Giovani Decusati" userId="e9e75d80-f139-4999-95c2-47cf86368938" providerId="ADAL" clId="{19609E3A-3601-4F6A-92C7-BD754E1465E7}" dt="2018-07-30T04:03:17.759" v="1352" actId="2696"/>
        <pc:sldMkLst>
          <pc:docMk/>
          <pc:sldMk cId="1313323197" sldId="260"/>
        </pc:sldMkLst>
        <pc:spChg chg="add del mod">
          <ac:chgData name="Giovani Decusati" userId="e9e75d80-f139-4999-95c2-47cf86368938" providerId="ADAL" clId="{19609E3A-3601-4F6A-92C7-BD754E1465E7}" dt="2018-07-30T03:44:22.497" v="1201"/>
          <ac:spMkLst>
            <pc:docMk/>
            <pc:sldMk cId="1313323197" sldId="260"/>
            <ac:spMk id="2" creationId="{BF816E3F-F70F-44D2-803C-033695350B4A}"/>
          </ac:spMkLst>
        </pc:spChg>
        <pc:spChg chg="del">
          <ac:chgData name="Giovani Decusati" userId="e9e75d80-f139-4999-95c2-47cf86368938" providerId="ADAL" clId="{19609E3A-3601-4F6A-92C7-BD754E1465E7}" dt="2018-07-27T00:50:34.367" v="238" actId="478"/>
          <ac:spMkLst>
            <pc:docMk/>
            <pc:sldMk cId="1313323197" sldId="260"/>
            <ac:spMk id="2" creationId="{1907AA3C-7716-480B-9E25-D29C1F4B8E16}"/>
          </ac:spMkLst>
        </pc:spChg>
        <pc:spChg chg="del">
          <ac:chgData name="Giovani Decusati" userId="e9e75d80-f139-4999-95c2-47cf86368938" providerId="ADAL" clId="{19609E3A-3601-4F6A-92C7-BD754E1465E7}" dt="2018-07-27T00:50:34.367" v="238" actId="478"/>
          <ac:spMkLst>
            <pc:docMk/>
            <pc:sldMk cId="1313323197" sldId="260"/>
            <ac:spMk id="3" creationId="{A90FF9C7-89AB-481B-AF9A-30D9EE57790D}"/>
          </ac:spMkLst>
        </pc:spChg>
        <pc:spChg chg="add del mod">
          <ac:chgData name="Giovani Decusati" userId="e9e75d80-f139-4999-95c2-47cf86368938" providerId="ADAL" clId="{19609E3A-3601-4F6A-92C7-BD754E1465E7}" dt="2018-07-30T04:03:14.897" v="1351"/>
          <ac:spMkLst>
            <pc:docMk/>
            <pc:sldMk cId="1313323197" sldId="260"/>
            <ac:spMk id="3" creationId="{E21AE1C7-1455-4570-AE5B-D3F250E798F0}"/>
          </ac:spMkLst>
        </pc:spChg>
        <pc:spChg chg="add del">
          <ac:chgData name="Giovani Decusati" userId="e9e75d80-f139-4999-95c2-47cf86368938" providerId="ADAL" clId="{19609E3A-3601-4F6A-92C7-BD754E1465E7}" dt="2018-07-27T00:50:34.367" v="238" actId="478"/>
          <ac:spMkLst>
            <pc:docMk/>
            <pc:sldMk cId="1313323197" sldId="260"/>
            <ac:spMk id="4" creationId="{5F876A8D-3051-423F-BA29-E4260D2CF00E}"/>
          </ac:spMkLst>
        </pc:spChg>
        <pc:spChg chg="add del">
          <ac:chgData name="Giovani Decusati" userId="e9e75d80-f139-4999-95c2-47cf86368938" providerId="ADAL" clId="{19609E3A-3601-4F6A-92C7-BD754E1465E7}" dt="2018-07-27T00:51:20.979" v="246" actId="26606"/>
          <ac:spMkLst>
            <pc:docMk/>
            <pc:sldMk cId="1313323197" sldId="260"/>
            <ac:spMk id="73" creationId="{32BC26D8-82FB-445E-AA49-62A77D7C1EE0}"/>
          </ac:spMkLst>
        </pc:spChg>
        <pc:spChg chg="add del">
          <ac:chgData name="Giovani Decusati" userId="e9e75d80-f139-4999-95c2-47cf86368938" providerId="ADAL" clId="{19609E3A-3601-4F6A-92C7-BD754E1465E7}" dt="2018-07-27T00:51:20.979" v="246" actId="26606"/>
          <ac:spMkLst>
            <pc:docMk/>
            <pc:sldMk cId="1313323197" sldId="260"/>
            <ac:spMk id="75" creationId="{CB44330D-EA18-4254-AA95-EB49948539B8}"/>
          </ac:spMkLst>
        </pc:spChg>
        <pc:spChg chg="add del">
          <ac:chgData name="Giovani Decusati" userId="e9e75d80-f139-4999-95c2-47cf86368938" providerId="ADAL" clId="{19609E3A-3601-4F6A-92C7-BD754E1465E7}" dt="2018-07-27T00:51:41.868" v="258" actId="26606"/>
          <ac:spMkLst>
            <pc:docMk/>
            <pc:sldMk cId="1313323197" sldId="260"/>
            <ac:spMk id="77" creationId="{6FA8F714-B9D8-488A-8CCA-E9948FF913A9}"/>
          </ac:spMkLst>
        </pc:spChg>
        <pc:spChg chg="add del">
          <ac:chgData name="Giovani Decusati" userId="e9e75d80-f139-4999-95c2-47cf86368938" providerId="ADAL" clId="{19609E3A-3601-4F6A-92C7-BD754E1465E7}" dt="2018-07-27T00:51:24.713" v="250" actId="26606"/>
          <ac:spMkLst>
            <pc:docMk/>
            <pc:sldMk cId="1313323197" sldId="260"/>
            <ac:spMk id="4102" creationId="{01D0AF59-99C3-4251-AB9A-C966C6AD4400}"/>
          </ac:spMkLst>
        </pc:spChg>
        <pc:spChg chg="add del">
          <ac:chgData name="Giovani Decusati" userId="e9e75d80-f139-4999-95c2-47cf86368938" providerId="ADAL" clId="{19609E3A-3601-4F6A-92C7-BD754E1465E7}" dt="2018-07-27T00:51:24.713" v="250" actId="26606"/>
          <ac:spMkLst>
            <pc:docMk/>
            <pc:sldMk cId="1313323197" sldId="260"/>
            <ac:spMk id="4103" creationId="{1855405F-37A2-4869-9154-F8BE3BECE6C3}"/>
          </ac:spMkLst>
        </pc:spChg>
        <pc:spChg chg="add del">
          <ac:chgData name="Giovani Decusati" userId="e9e75d80-f139-4999-95c2-47cf86368938" providerId="ADAL" clId="{19609E3A-3601-4F6A-92C7-BD754E1465E7}" dt="2018-07-27T00:51:35.780" v="254" actId="26606"/>
          <ac:spMkLst>
            <pc:docMk/>
            <pc:sldMk cId="1313323197" sldId="260"/>
            <ac:spMk id="4107" creationId="{A2509F26-B5DC-4BA7-B476-4CB044237A2E}"/>
          </ac:spMkLst>
        </pc:spChg>
        <pc:spChg chg="add del">
          <ac:chgData name="Giovani Decusati" userId="e9e75d80-f139-4999-95c2-47cf86368938" providerId="ADAL" clId="{19609E3A-3601-4F6A-92C7-BD754E1465E7}" dt="2018-07-27T00:51:35.780" v="254" actId="26606"/>
          <ac:spMkLst>
            <pc:docMk/>
            <pc:sldMk cId="1313323197" sldId="260"/>
            <ac:spMk id="4108" creationId="{DB103EB1-B135-4526-B883-33228FC27FF1}"/>
          </ac:spMkLst>
        </pc:spChg>
        <pc:spChg chg="add del">
          <ac:chgData name="Giovani Decusati" userId="e9e75d80-f139-4999-95c2-47cf86368938" providerId="ADAL" clId="{19609E3A-3601-4F6A-92C7-BD754E1465E7}" dt="2018-07-27T00:51:41.868" v="258" actId="26606"/>
          <ac:spMkLst>
            <pc:docMk/>
            <pc:sldMk cId="1313323197" sldId="260"/>
            <ac:spMk id="4112" creationId="{B9FF99BD-075F-4761-A995-6FC574BD25EA}"/>
          </ac:spMkLst>
        </pc:spChg>
        <pc:spChg chg="add del">
          <ac:chgData name="Giovani Decusati" userId="e9e75d80-f139-4999-95c2-47cf86368938" providerId="ADAL" clId="{19609E3A-3601-4F6A-92C7-BD754E1465E7}" dt="2018-07-27T00:51:41.868" v="258" actId="26606"/>
          <ac:spMkLst>
            <pc:docMk/>
            <pc:sldMk cId="1313323197" sldId="260"/>
            <ac:spMk id="4113" creationId="{A7B21A54-9BA3-4EA9-B460-5A829ADD9051}"/>
          </ac:spMkLst>
        </pc:spChg>
        <pc:picChg chg="add del mod">
          <ac:chgData name="Giovani Decusati" userId="e9e75d80-f139-4999-95c2-47cf86368938" providerId="ADAL" clId="{19609E3A-3601-4F6A-92C7-BD754E1465E7}" dt="2018-07-30T03:43:43.031" v="1192" actId="478"/>
          <ac:picMkLst>
            <pc:docMk/>
            <pc:sldMk cId="1313323197" sldId="260"/>
            <ac:picMk id="4100" creationId="{AA25DE6D-2F9F-4B9C-A151-11C858993A20}"/>
          </ac:picMkLst>
        </pc:picChg>
        <pc:cxnChg chg="add del">
          <ac:chgData name="Giovani Decusati" userId="e9e75d80-f139-4999-95c2-47cf86368938" providerId="ADAL" clId="{19609E3A-3601-4F6A-92C7-BD754E1465E7}" dt="2018-07-27T00:51:29.526" v="252" actId="26606"/>
          <ac:cxnSpMkLst>
            <pc:docMk/>
            <pc:sldMk cId="1313323197" sldId="260"/>
            <ac:cxnSpMk id="4105" creationId="{22F6364A-B358-4BEE-B158-0734D2C938D4}"/>
          </ac:cxnSpMkLst>
        </pc:cxnChg>
        <pc:cxnChg chg="add del">
          <ac:chgData name="Giovani Decusati" userId="e9e75d80-f139-4999-95c2-47cf86368938" providerId="ADAL" clId="{19609E3A-3601-4F6A-92C7-BD754E1465E7}" dt="2018-07-27T00:51:38.096" v="256" actId="26606"/>
          <ac:cxnSpMkLst>
            <pc:docMk/>
            <pc:sldMk cId="1313323197" sldId="260"/>
            <ac:cxnSpMk id="4110" creationId="{E12350F3-DB83-413A-980B-1CEB92498664}"/>
          </ac:cxnSpMkLst>
        </pc:cxnChg>
        <pc:cxnChg chg="add del">
          <ac:chgData name="Giovani Decusati" userId="e9e75d80-f139-4999-95c2-47cf86368938" providerId="ADAL" clId="{19609E3A-3601-4F6A-92C7-BD754E1465E7}" dt="2018-07-30T03:43:56.546" v="1194"/>
          <ac:cxnSpMkLst>
            <pc:docMk/>
            <pc:sldMk cId="1313323197" sldId="260"/>
            <ac:cxnSpMk id="4115" creationId="{E12350F3-DB83-413A-980B-1CEB92498664}"/>
          </ac:cxnSpMkLst>
        </pc:cxnChg>
      </pc:sldChg>
      <pc:sldChg chg="addSp delSp modSp add mod setBg modNotesTx">
        <pc:chgData name="Giovani Decusati" userId="e9e75d80-f139-4999-95c2-47cf86368938" providerId="ADAL" clId="{19609E3A-3601-4F6A-92C7-BD754E1465E7}" dt="2018-07-27T03:34:55.536" v="1091" actId="20577"/>
        <pc:sldMkLst>
          <pc:docMk/>
          <pc:sldMk cId="2478033220" sldId="261"/>
        </pc:sldMkLst>
        <pc:spChg chg="mod">
          <ac:chgData name="Giovani Decusati" userId="e9e75d80-f139-4999-95c2-47cf86368938" providerId="ADAL" clId="{19609E3A-3601-4F6A-92C7-BD754E1465E7}" dt="2018-07-27T01:36:43.943" v="318" actId="26606"/>
          <ac:spMkLst>
            <pc:docMk/>
            <pc:sldMk cId="2478033220" sldId="261"/>
            <ac:spMk id="2" creationId="{6EC00A6C-1ADA-4E56-B0B0-006023CC7C72}"/>
          </ac:spMkLst>
        </pc:spChg>
        <pc:spChg chg="del mod">
          <ac:chgData name="Giovani Decusati" userId="e9e75d80-f139-4999-95c2-47cf86368938" providerId="ADAL" clId="{19609E3A-3601-4F6A-92C7-BD754E1465E7}" dt="2018-07-27T01:36:36.175" v="316" actId="478"/>
          <ac:spMkLst>
            <pc:docMk/>
            <pc:sldMk cId="2478033220" sldId="261"/>
            <ac:spMk id="3" creationId="{2DE14FD4-096D-480B-8475-BD66E8C25E7A}"/>
          </ac:spMkLst>
        </pc:spChg>
        <pc:spChg chg="add">
          <ac:chgData name="Giovani Decusati" userId="e9e75d80-f139-4999-95c2-47cf86368938" providerId="ADAL" clId="{19609E3A-3601-4F6A-92C7-BD754E1465E7}" dt="2018-07-27T01:36:43.943" v="318" actId="26606"/>
          <ac:spMkLst>
            <pc:docMk/>
            <pc:sldMk cId="2478033220" sldId="261"/>
            <ac:spMk id="71" creationId="{A4AC5506-6312-4701-8D3C-40187889A947}"/>
          </ac:spMkLst>
        </pc:spChg>
        <pc:picChg chg="add mod">
          <ac:chgData name="Giovani Decusati" userId="e9e75d80-f139-4999-95c2-47cf86368938" providerId="ADAL" clId="{19609E3A-3601-4F6A-92C7-BD754E1465E7}" dt="2018-07-27T01:36:43.943" v="318" actId="26606"/>
          <ac:picMkLst>
            <pc:docMk/>
            <pc:sldMk cId="2478033220" sldId="261"/>
            <ac:picMk id="5122" creationId="{31B07A72-AF89-4599-A771-B59977497059}"/>
          </ac:picMkLst>
        </pc:picChg>
      </pc:sldChg>
      <pc:sldChg chg="addSp delSp modSp add">
        <pc:chgData name="Giovani Decusati" userId="e9e75d80-f139-4999-95c2-47cf86368938" providerId="ADAL" clId="{19609E3A-3601-4F6A-92C7-BD754E1465E7}" dt="2018-07-27T02:00:16.331" v="1078" actId="113"/>
        <pc:sldMkLst>
          <pc:docMk/>
          <pc:sldMk cId="2754713465" sldId="262"/>
        </pc:sldMkLst>
        <pc:spChg chg="mod">
          <ac:chgData name="Giovani Decusati" userId="e9e75d80-f139-4999-95c2-47cf86368938" providerId="ADAL" clId="{19609E3A-3601-4F6A-92C7-BD754E1465E7}" dt="2018-07-27T01:50:05.387" v="922" actId="20577"/>
          <ac:spMkLst>
            <pc:docMk/>
            <pc:sldMk cId="2754713465" sldId="262"/>
            <ac:spMk id="2" creationId="{968AED7C-28DD-4223-8AC4-5FDBFCF8C087}"/>
          </ac:spMkLst>
        </pc:spChg>
        <pc:spChg chg="add del mod">
          <ac:chgData name="Giovani Decusati" userId="e9e75d80-f139-4999-95c2-47cf86368938" providerId="ADAL" clId="{19609E3A-3601-4F6A-92C7-BD754E1465E7}" dt="2018-07-27T01:49:56.275" v="907" actId="478"/>
          <ac:spMkLst>
            <pc:docMk/>
            <pc:sldMk cId="2754713465" sldId="262"/>
            <ac:spMk id="8" creationId="{D1037F0F-42A9-4134-92A9-1F8AC6EFB2CF}"/>
          </ac:spMkLst>
        </pc:spChg>
        <pc:spChg chg="add mod">
          <ac:chgData name="Giovani Decusati" userId="e9e75d80-f139-4999-95c2-47cf86368938" providerId="ADAL" clId="{19609E3A-3601-4F6A-92C7-BD754E1465E7}" dt="2018-07-27T01:59:55.094" v="1075" actId="113"/>
          <ac:spMkLst>
            <pc:docMk/>
            <pc:sldMk cId="2754713465" sldId="262"/>
            <ac:spMk id="12" creationId="{640933F1-BB6D-4B87-AEF0-9BA226378037}"/>
          </ac:spMkLst>
        </pc:spChg>
        <pc:spChg chg="add mod">
          <ac:chgData name="Giovani Decusati" userId="e9e75d80-f139-4999-95c2-47cf86368938" providerId="ADAL" clId="{19609E3A-3601-4F6A-92C7-BD754E1465E7}" dt="2018-07-27T01:59:52.507" v="1074" actId="113"/>
          <ac:spMkLst>
            <pc:docMk/>
            <pc:sldMk cId="2754713465" sldId="262"/>
            <ac:spMk id="17" creationId="{315A923A-FEC6-40F3-9BB2-3B929D9CFC1C}"/>
          </ac:spMkLst>
        </pc:spChg>
        <pc:spChg chg="add mod">
          <ac:chgData name="Giovani Decusati" userId="e9e75d80-f139-4999-95c2-47cf86368938" providerId="ADAL" clId="{19609E3A-3601-4F6A-92C7-BD754E1465E7}" dt="2018-07-27T01:59:34.712" v="1071" actId="113"/>
          <ac:spMkLst>
            <pc:docMk/>
            <pc:sldMk cId="2754713465" sldId="262"/>
            <ac:spMk id="18" creationId="{1E3506FE-B78A-408B-A2F2-E3E3AECC43FA}"/>
          </ac:spMkLst>
        </pc:spChg>
        <pc:spChg chg="add del mod">
          <ac:chgData name="Giovani Decusati" userId="e9e75d80-f139-4999-95c2-47cf86368938" providerId="ADAL" clId="{19609E3A-3601-4F6A-92C7-BD754E1465E7}" dt="2018-07-27T02:00:16.331" v="1078" actId="113"/>
          <ac:spMkLst>
            <pc:docMk/>
            <pc:sldMk cId="2754713465" sldId="262"/>
            <ac:spMk id="19" creationId="{564ABC3D-840D-4212-9077-750FD4B212E6}"/>
          </ac:spMkLst>
        </pc:spChg>
        <pc:picChg chg="del mod">
          <ac:chgData name="Giovani Decusati" userId="e9e75d80-f139-4999-95c2-47cf86368938" providerId="ADAL" clId="{19609E3A-3601-4F6A-92C7-BD754E1465E7}" dt="2018-07-27T01:49:53.472" v="906" actId="478"/>
          <ac:picMkLst>
            <pc:docMk/>
            <pc:sldMk cId="2754713465" sldId="262"/>
            <ac:picMk id="4" creationId="{146A3853-EF59-41AC-A291-FDA21D48BF4A}"/>
          </ac:picMkLst>
        </pc:picChg>
        <pc:picChg chg="del mod">
          <ac:chgData name="Giovani Decusati" userId="e9e75d80-f139-4999-95c2-47cf86368938" providerId="ADAL" clId="{19609E3A-3601-4F6A-92C7-BD754E1465E7}" dt="2018-07-27T01:49:53.472" v="906" actId="478"/>
          <ac:picMkLst>
            <pc:docMk/>
            <pc:sldMk cId="2754713465" sldId="262"/>
            <ac:picMk id="5" creationId="{D75FB88F-BEA5-4A50-93AD-1AE9F0E2C4B7}"/>
          </ac:picMkLst>
        </pc:picChg>
        <pc:picChg chg="del mod">
          <ac:chgData name="Giovani Decusati" userId="e9e75d80-f139-4999-95c2-47cf86368938" providerId="ADAL" clId="{19609E3A-3601-4F6A-92C7-BD754E1465E7}" dt="2018-07-27T01:49:53.472" v="906" actId="478"/>
          <ac:picMkLst>
            <pc:docMk/>
            <pc:sldMk cId="2754713465" sldId="262"/>
            <ac:picMk id="6" creationId="{30C8E694-2987-493D-890F-AD46725BCCE2}"/>
          </ac:picMkLst>
        </pc:picChg>
        <pc:picChg chg="del mod">
          <ac:chgData name="Giovani Decusati" userId="e9e75d80-f139-4999-95c2-47cf86368938" providerId="ADAL" clId="{19609E3A-3601-4F6A-92C7-BD754E1465E7}" dt="2018-07-27T01:49:53.472" v="906" actId="478"/>
          <ac:picMkLst>
            <pc:docMk/>
            <pc:sldMk cId="2754713465" sldId="262"/>
            <ac:picMk id="7" creationId="{ABDA2757-F40E-490D-B5DD-A15248731397}"/>
          </ac:picMkLst>
        </pc:picChg>
        <pc:picChg chg="add del mod modCrop">
          <ac:chgData name="Giovani Decusati" userId="e9e75d80-f139-4999-95c2-47cf86368938" providerId="ADAL" clId="{19609E3A-3601-4F6A-92C7-BD754E1465E7}" dt="2018-07-27T01:59:27.427" v="1069" actId="478"/>
          <ac:picMkLst>
            <pc:docMk/>
            <pc:sldMk cId="2754713465" sldId="262"/>
            <ac:picMk id="9" creationId="{C6BF146F-D0C7-493F-893B-CF66BA099FF8}"/>
          </ac:picMkLst>
        </pc:picChg>
        <pc:picChg chg="add del mod">
          <ac:chgData name="Giovani Decusati" userId="e9e75d80-f139-4999-95c2-47cf86368938" providerId="ADAL" clId="{19609E3A-3601-4F6A-92C7-BD754E1465E7}" dt="2018-07-27T01:55:00.961" v="967" actId="478"/>
          <ac:picMkLst>
            <pc:docMk/>
            <pc:sldMk cId="2754713465" sldId="262"/>
            <ac:picMk id="10" creationId="{BECD0002-8E1A-4C7D-9DA3-109ABE488225}"/>
          </ac:picMkLst>
        </pc:picChg>
        <pc:picChg chg="add del mod">
          <ac:chgData name="Giovani Decusati" userId="e9e75d80-f139-4999-95c2-47cf86368938" providerId="ADAL" clId="{19609E3A-3601-4F6A-92C7-BD754E1465E7}" dt="2018-07-27T01:59:29.787" v="1070" actId="478"/>
          <ac:picMkLst>
            <pc:docMk/>
            <pc:sldMk cId="2754713465" sldId="262"/>
            <ac:picMk id="11" creationId="{AEB96F68-6AD9-4845-A378-A32A51879FBD}"/>
          </ac:picMkLst>
        </pc:picChg>
        <pc:picChg chg="mod">
          <ac:chgData name="Giovani Decusati" userId="e9e75d80-f139-4999-95c2-47cf86368938" providerId="ADAL" clId="{19609E3A-3601-4F6A-92C7-BD754E1465E7}" dt="2018-07-27T01:52:19.476" v="945" actId="1076"/>
          <ac:picMkLst>
            <pc:docMk/>
            <pc:sldMk cId="2754713465" sldId="262"/>
            <ac:picMk id="3074" creationId="{559374CD-00C6-4632-898A-F107A1430DF0}"/>
          </ac:picMkLst>
        </pc:picChg>
      </pc:sldChg>
      <pc:sldChg chg="delSp add del setBg delDesignElem modNotesTx">
        <pc:chgData name="Giovani Decusati" userId="e9e75d80-f139-4999-95c2-47cf86368938" providerId="ADAL" clId="{19609E3A-3601-4F6A-92C7-BD754E1465E7}" dt="2018-07-30T04:03:23.592" v="1353" actId="2696"/>
        <pc:sldMkLst>
          <pc:docMk/>
          <pc:sldMk cId="3082559596" sldId="263"/>
        </pc:sldMkLst>
        <pc:cxnChg chg="del">
          <ac:chgData name="Giovani Decusati" userId="e9e75d80-f139-4999-95c2-47cf86368938" providerId="ADAL" clId="{19609E3A-3601-4F6A-92C7-BD754E1465E7}" dt="2018-07-30T03:43:30.086" v="1189"/>
          <ac:cxnSpMkLst>
            <pc:docMk/>
            <pc:sldMk cId="3082559596" sldId="263"/>
            <ac:cxnSpMk id="4115" creationId="{E12350F3-DB83-413A-980B-1CEB92498664}"/>
          </ac:cxnSpMkLst>
        </pc:cxnChg>
      </pc:sldChg>
      <pc:sldChg chg="addSp delSp modSp add mod setBg modNotesTx">
        <pc:chgData name="Giovani Decusati" userId="e9e75d80-f139-4999-95c2-47cf86368938" providerId="ADAL" clId="{19609E3A-3601-4F6A-92C7-BD754E1465E7}" dt="2018-07-30T03:49:33.266" v="1254" actId="26606"/>
        <pc:sldMkLst>
          <pc:docMk/>
          <pc:sldMk cId="3561262091" sldId="264"/>
        </pc:sldMkLst>
        <pc:spChg chg="add del mod">
          <ac:chgData name="Giovani Decusati" userId="e9e75d80-f139-4999-95c2-47cf86368938" providerId="ADAL" clId="{19609E3A-3601-4F6A-92C7-BD754E1465E7}" dt="2018-07-30T03:47:37.078" v="1214" actId="478"/>
          <ac:spMkLst>
            <pc:docMk/>
            <pc:sldMk cId="3561262091" sldId="264"/>
            <ac:spMk id="2" creationId="{B8CE2256-6C5F-49E6-9B3F-1B017D55CFDF}"/>
          </ac:spMkLst>
        </pc:spChg>
        <pc:spChg chg="add mod">
          <ac:chgData name="Giovani Decusati" userId="e9e75d80-f139-4999-95c2-47cf86368938" providerId="ADAL" clId="{19609E3A-3601-4F6A-92C7-BD754E1465E7}" dt="2018-07-30T03:49:33.266" v="1254" actId="26606"/>
          <ac:spMkLst>
            <pc:docMk/>
            <pc:sldMk cId="3561262091" sldId="264"/>
            <ac:spMk id="5" creationId="{FF750AF6-5973-4ABD-9455-4548E918C8CC}"/>
          </ac:spMkLst>
        </pc:spChg>
        <pc:spChg chg="add">
          <ac:chgData name="Giovani Decusati" userId="e9e75d80-f139-4999-95c2-47cf86368938" providerId="ADAL" clId="{19609E3A-3601-4F6A-92C7-BD754E1465E7}" dt="2018-07-30T03:49:33.266" v="1254" actId="26606"/>
          <ac:spMkLst>
            <pc:docMk/>
            <pc:sldMk cId="3561262091" sldId="264"/>
            <ac:spMk id="10" creationId="{A4AC5506-6312-4701-8D3C-40187889A947}"/>
          </ac:spMkLst>
        </pc:spChg>
        <pc:picChg chg="add mod ord">
          <ac:chgData name="Giovani Decusati" userId="e9e75d80-f139-4999-95c2-47cf86368938" providerId="ADAL" clId="{19609E3A-3601-4F6A-92C7-BD754E1465E7}" dt="2018-07-30T03:49:33.266" v="1254" actId="26606"/>
          <ac:picMkLst>
            <pc:docMk/>
            <pc:sldMk cId="3561262091" sldId="264"/>
            <ac:picMk id="3" creationId="{EFD4690C-5610-4AEA-982C-2816C03B41EA}"/>
          </ac:picMkLst>
        </pc:picChg>
        <pc:picChg chg="del mod">
          <ac:chgData name="Giovani Decusati" userId="e9e75d80-f139-4999-95c2-47cf86368938" providerId="ADAL" clId="{19609E3A-3601-4F6A-92C7-BD754E1465E7}" dt="2018-07-30T03:44:50.545" v="1211" actId="478"/>
          <ac:picMkLst>
            <pc:docMk/>
            <pc:sldMk cId="3561262091" sldId="264"/>
            <ac:picMk id="4100" creationId="{AA25DE6D-2F9F-4B9C-A151-11C858993A20}"/>
          </ac:picMkLst>
        </pc:picChg>
      </pc:sldChg>
      <pc:sldChg chg="addSp delSp modSp add mod setBg delDesignElem modNotesTx">
        <pc:chgData name="Giovani Decusati" userId="e9e75d80-f139-4999-95c2-47cf86368938" providerId="ADAL" clId="{19609E3A-3601-4F6A-92C7-BD754E1465E7}" dt="2018-07-30T04:04:33.284" v="1357" actId="15"/>
        <pc:sldMkLst>
          <pc:docMk/>
          <pc:sldMk cId="3422526574" sldId="265"/>
        </pc:sldMkLst>
        <pc:spChg chg="add del mod">
          <ac:chgData name="Giovani Decusati" userId="e9e75d80-f139-4999-95c2-47cf86368938" providerId="ADAL" clId="{19609E3A-3601-4F6A-92C7-BD754E1465E7}" dt="2018-07-30T03:51:18.366" v="1294"/>
          <ac:spMkLst>
            <pc:docMk/>
            <pc:sldMk cId="3422526574" sldId="265"/>
            <ac:spMk id="2" creationId="{B5021807-3152-4491-AFB8-9AE3445A38C2}"/>
          </ac:spMkLst>
        </pc:spChg>
        <pc:spChg chg="add del">
          <ac:chgData name="Giovani Decusati" userId="e9e75d80-f139-4999-95c2-47cf86368938" providerId="ADAL" clId="{19609E3A-3601-4F6A-92C7-BD754E1465E7}" dt="2018-07-30T03:51:01.219" v="1285"/>
          <ac:spMkLst>
            <pc:docMk/>
            <pc:sldMk cId="3422526574" sldId="265"/>
            <ac:spMk id="4" creationId="{68167C60-786D-45D1-B20E-D7C8C1679C7E}"/>
          </ac:spMkLst>
        </pc:spChg>
        <pc:spChg chg="mod">
          <ac:chgData name="Giovani Decusati" userId="e9e75d80-f139-4999-95c2-47cf86368938" providerId="ADAL" clId="{19609E3A-3601-4F6A-92C7-BD754E1465E7}" dt="2018-07-30T03:50:09.621" v="1276" actId="20577"/>
          <ac:spMkLst>
            <pc:docMk/>
            <pc:sldMk cId="3422526574" sldId="265"/>
            <ac:spMk id="5" creationId="{FF750AF6-5973-4ABD-9455-4548E918C8CC}"/>
          </ac:spMkLst>
        </pc:spChg>
        <pc:spChg chg="add del">
          <ac:chgData name="Giovani Decusati" userId="e9e75d80-f139-4999-95c2-47cf86368938" providerId="ADAL" clId="{19609E3A-3601-4F6A-92C7-BD754E1465E7}" dt="2018-07-30T03:51:00.410" v="1284"/>
          <ac:spMkLst>
            <pc:docMk/>
            <pc:sldMk cId="3422526574" sldId="265"/>
            <ac:spMk id="6" creationId="{D598ACB6-799C-4FBE-98B1-13FA827F9049}"/>
          </ac:spMkLst>
        </pc:spChg>
        <pc:spChg chg="add">
          <ac:chgData name="Giovani Decusati" userId="e9e75d80-f139-4999-95c2-47cf86368938" providerId="ADAL" clId="{19609E3A-3601-4F6A-92C7-BD754E1465E7}" dt="2018-07-30T03:50:06.690" v="1274" actId="26606"/>
          <ac:spMkLst>
            <pc:docMk/>
            <pc:sldMk cId="3422526574" sldId="265"/>
            <ac:spMk id="7" creationId="{A4AC5506-6312-4701-8D3C-40187889A947}"/>
          </ac:spMkLst>
        </pc:spChg>
        <pc:spChg chg="add del mod">
          <ac:chgData name="Giovani Decusati" userId="e9e75d80-f139-4999-95c2-47cf86368938" providerId="ADAL" clId="{19609E3A-3601-4F6A-92C7-BD754E1465E7}" dt="2018-07-30T03:51:16.131" v="1292"/>
          <ac:spMkLst>
            <pc:docMk/>
            <pc:sldMk cId="3422526574" sldId="265"/>
            <ac:spMk id="8" creationId="{0105AF3B-E123-4CAB-BA4C-868CEEDF8B9F}"/>
          </ac:spMkLst>
        </pc:spChg>
        <pc:spChg chg="del">
          <ac:chgData name="Giovani Decusati" userId="e9e75d80-f139-4999-95c2-47cf86368938" providerId="ADAL" clId="{19609E3A-3601-4F6A-92C7-BD754E1465E7}" dt="2018-07-30T03:49:46.032" v="1257"/>
          <ac:spMkLst>
            <pc:docMk/>
            <pc:sldMk cId="3422526574" sldId="265"/>
            <ac:spMk id="10" creationId="{A4AC5506-6312-4701-8D3C-40187889A947}"/>
          </ac:spMkLst>
        </pc:spChg>
        <pc:picChg chg="del">
          <ac:chgData name="Giovani Decusati" userId="e9e75d80-f139-4999-95c2-47cf86368938" providerId="ADAL" clId="{19609E3A-3601-4F6A-92C7-BD754E1465E7}" dt="2018-07-30T03:50:38.687" v="1277" actId="478"/>
          <ac:picMkLst>
            <pc:docMk/>
            <pc:sldMk cId="3422526574" sldId="265"/>
            <ac:picMk id="3" creationId="{EFD4690C-5610-4AEA-982C-2816C03B41EA}"/>
          </ac:picMkLst>
        </pc:picChg>
        <pc:picChg chg="add del mod">
          <ac:chgData name="Giovani Decusati" userId="e9e75d80-f139-4999-95c2-47cf86368938" providerId="ADAL" clId="{19609E3A-3601-4F6A-92C7-BD754E1465E7}" dt="2018-07-30T04:01:23.502" v="1300" actId="478"/>
          <ac:picMkLst>
            <pc:docMk/>
            <pc:sldMk cId="3422526574" sldId="265"/>
            <ac:picMk id="9" creationId="{3AAC9074-796C-4CA9-BF15-24C34D3E25D5}"/>
          </ac:picMkLst>
        </pc:picChg>
        <pc:picChg chg="add mod">
          <ac:chgData name="Giovani Decusati" userId="e9e75d80-f139-4999-95c2-47cf86368938" providerId="ADAL" clId="{19609E3A-3601-4F6A-92C7-BD754E1465E7}" dt="2018-07-30T04:01:33.810" v="1305" actId="14100"/>
          <ac:picMkLst>
            <pc:docMk/>
            <pc:sldMk cId="3422526574" sldId="265"/>
            <ac:picMk id="11" creationId="{F0F308EE-4BB5-47A8-B252-465863FCC382}"/>
          </ac:picMkLst>
        </pc:picChg>
      </pc:sldChg>
      <pc:sldChg chg="add del">
        <pc:chgData name="Giovani Decusati" userId="e9e75d80-f139-4999-95c2-47cf86368938" providerId="ADAL" clId="{19609E3A-3601-4F6A-92C7-BD754E1465E7}" dt="2018-07-30T03:49:44.288" v="1255" actId="2696"/>
        <pc:sldMkLst>
          <pc:docMk/>
          <pc:sldMk cId="3648197201" sldId="265"/>
        </pc:sldMkLst>
      </pc:sldChg>
      <pc:sldChg chg="add">
        <pc:chgData name="Giovani Decusati" userId="e9e75d80-f139-4999-95c2-47cf86368938" providerId="ADAL" clId="{19609E3A-3601-4F6A-92C7-BD754E1465E7}" dt="2018-07-30T04:03:38.253" v="1354"/>
        <pc:sldMkLst>
          <pc:docMk/>
          <pc:sldMk cId="4001524372" sldId="26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62C150-BE26-4D5C-9E6B-94B0DAE4EA08}" type="datetimeFigureOut">
              <a:rPr lang="en-AU" smtClean="0"/>
              <a:t>30/07/2018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2BE48C-4A00-403F-B3B4-76251195971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9312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References:</a:t>
            </a:r>
          </a:p>
          <a:p>
            <a:r>
              <a:rPr lang="en-AU" dirty="0"/>
              <a:t>https://www.businessnewsdaily.com/10315-siri-cortana-google-assistant-amazon-alexa-face-off.html</a:t>
            </a:r>
          </a:p>
          <a:p>
            <a:r>
              <a:rPr lang="en-AU" dirty="0"/>
              <a:t>https://au.pcmag.com/harman-kardon-invoke/50169/review/harman-kardon-invoke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2BE48C-4A00-403F-B3B4-762511959712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27133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2BE48C-4A00-403F-B3B4-762511959712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02771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https://www.wired.com/story/best-smart-speakers/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2BE48C-4A00-403F-B3B4-762511959712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058735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https://www.globalme.net/blog/language-support-voice-assistants-compared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2BE48C-4A00-403F-B3B4-762511959712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55670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Plan:</a:t>
            </a:r>
          </a:p>
          <a:p>
            <a:pPr marL="171450" indent="-171450">
              <a:buFontTx/>
              <a:buChar char="-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 design guidelines for best practices</a:t>
            </a:r>
          </a:p>
          <a:p>
            <a:pPr marL="171450" indent="-171450">
              <a:buFontTx/>
              <a:buChar char="-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Identify your needs and extract behaviors (User Experience and Design Techniques may applied.)</a:t>
            </a:r>
          </a:p>
          <a:p>
            <a:pPr marL="0" indent="0">
              <a:buFontTx/>
              <a:buNone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Build: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Choose your langue C# (MS), Node (AWS/MS), Java (AWS)</a:t>
            </a:r>
          </a:p>
          <a:p>
            <a:pPr marL="171450" indent="-171450">
              <a:buFontTx/>
              <a:buChar char="-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 Tools, VSTUDIO, VSCODE, Web Platform</a:t>
            </a:r>
          </a:p>
          <a:p>
            <a:pPr marL="0" indent="0">
              <a:buFontTx/>
              <a:buNone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Test:</a:t>
            </a:r>
          </a:p>
          <a:p>
            <a:pPr marL="171450" indent="-171450">
              <a:buFontTx/>
              <a:buChar char="-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Emulators</a:t>
            </a:r>
          </a:p>
          <a:p>
            <a:pPr marL="171450" indent="-171450">
              <a:buFontTx/>
              <a:buChar char="-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 Test</a:t>
            </a:r>
          </a:p>
          <a:p>
            <a:pPr marL="171450" indent="-171450">
              <a:buFontTx/>
              <a:buChar char="-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Device</a:t>
            </a:r>
          </a:p>
          <a:p>
            <a:pPr marL="0" indent="0">
              <a:buFontTx/>
              <a:buNone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Publish:</a:t>
            </a:r>
          </a:p>
          <a:p>
            <a:pPr marL="171450" indent="-171450">
              <a:buFontTx/>
              <a:buChar char="-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Functions</a:t>
            </a:r>
          </a:p>
          <a:p>
            <a:pPr marL="0" indent="0">
              <a:buFontTx/>
              <a:buNone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Connect:</a:t>
            </a:r>
          </a:p>
          <a:p>
            <a:pPr marL="171450" indent="-171450">
              <a:buFontTx/>
              <a:buChar char="-"/>
            </a:pP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Facebook, Messenger, Kik, Skype, Slack, Microsoft Teams, Telegram, text/SMS, Twilio, Skype and </a:t>
            </a:r>
            <a:r>
              <a:rPr lang="en-A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Cortana</a:t>
            </a:r>
          </a:p>
          <a:p>
            <a:pPr marL="0" indent="0">
              <a:buFontTx/>
              <a:buNone/>
            </a:pP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Evaluate</a:t>
            </a:r>
          </a:p>
          <a:p>
            <a:pPr marL="0" indent="0">
              <a:buFontTx/>
              <a:buNone/>
            </a:pP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Monitoring with AppInsights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bot is an app that users interact with in a conversational way using text, graphics (cards), or speech. It may be a simple question and answer dialog, or a sophisticated bot that allows people to interact with services in an intelligent manner using pattern matching, state tracking and artificial intelligence techniques well-integrated with existing business services. 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Cortana is a speech-enabled channel that can send and receive voice messages in addition to textual conversation. A bot intended to connect to Cortana should be designed for speech as well as text. A Cortana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skill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bot that can be invoked using a Cortana client. Publishing a bot adds the bot to the list of available skills.</a:t>
            </a:r>
          </a:p>
          <a:p>
            <a:endParaRPr lang="en-AU" dirty="0"/>
          </a:p>
          <a:p>
            <a:r>
              <a:rPr lang="en-AU" dirty="0"/>
              <a:t>References: https://docs.microsoft.com/en-us/azure/bot-service/bot-service-overview-introduction?view=azure-bot-service-3.0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2BE48C-4A00-403F-B3B4-762511959712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912931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- https://developer.amazon.com/alexa</a:t>
            </a:r>
          </a:p>
          <a:p>
            <a:r>
              <a:rPr lang="en-AU" dirty="0"/>
              <a:t>- https://developer.amazon.com/alexa/console/ask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2BE48C-4A00-403F-B3B4-762511959712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256958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AU" dirty="0"/>
              <a:t>https://developer.amazon.com/docs/smapi/quick-start-alexa-skills-kit-command-line-interface.html</a:t>
            </a:r>
          </a:p>
          <a:p>
            <a:pPr marL="171450" indent="-171450">
              <a:buFontTx/>
              <a:buChar char="-"/>
            </a:pPr>
            <a:endParaRPr lang="en-AU" dirty="0"/>
          </a:p>
          <a:p>
            <a:pPr marL="171450" indent="-171450">
              <a:buFontTx/>
              <a:buChar char="-"/>
            </a:pP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ask deploy</a:t>
            </a:r>
          </a:p>
          <a:p>
            <a:pPr marL="171450" indent="-171450">
              <a:buFontTx/>
              <a:buChar char="-"/>
            </a:pP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ask clone</a:t>
            </a:r>
          </a:p>
          <a:p>
            <a:pPr marL="171450" indent="-171450">
              <a:buFontTx/>
              <a:buChar char="-"/>
            </a:pP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ask simulate</a:t>
            </a:r>
          </a:p>
          <a:p>
            <a:pPr marL="171450" indent="-171450">
              <a:buFontTx/>
              <a:buChar char="-"/>
            </a:pPr>
            <a:endParaRPr lang="en-A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en-AU" dirty="0"/>
              <a:t>Invocation Name</a:t>
            </a:r>
          </a:p>
          <a:p>
            <a:pPr marL="171450" indent="-171450">
              <a:buFontTx/>
              <a:buChar char="-"/>
            </a:pPr>
            <a:r>
              <a:rPr lang="en-AU" dirty="0"/>
              <a:t>Intents: </a:t>
            </a:r>
            <a:r>
              <a:rPr lang="en-AU" dirty="0" err="1"/>
              <a:t>FallbackIntent</a:t>
            </a:r>
            <a:r>
              <a:rPr lang="en-AU" dirty="0"/>
              <a:t>, </a:t>
            </a:r>
            <a:r>
              <a:rPr lang="en-AU" dirty="0" err="1"/>
              <a:t>CancelIntent</a:t>
            </a:r>
            <a:r>
              <a:rPr lang="en-AU" dirty="0"/>
              <a:t>, </a:t>
            </a:r>
            <a:r>
              <a:rPr lang="en-AU" dirty="0" err="1"/>
              <a:t>HelpIntent</a:t>
            </a:r>
            <a:r>
              <a:rPr lang="en-AU" dirty="0"/>
              <a:t>, </a:t>
            </a:r>
            <a:r>
              <a:rPr lang="en-AU" dirty="0" err="1"/>
              <a:t>StopIntent</a:t>
            </a:r>
            <a:endParaRPr lang="en-AU" dirty="0"/>
          </a:p>
          <a:p>
            <a:pPr marL="171450" indent="-171450">
              <a:buFontTx/>
              <a:buChar char="-"/>
            </a:pPr>
            <a:r>
              <a:rPr lang="en-AU" dirty="0"/>
              <a:t>Interactive Model</a:t>
            </a:r>
          </a:p>
          <a:p>
            <a:pPr marL="171450" indent="-171450">
              <a:buFontTx/>
              <a:buChar char="-"/>
            </a:pPr>
            <a:r>
              <a:rPr lang="en-AU"/>
              <a:t>https://github.com/alexa/skill-sample-nodejs-hell</a:t>
            </a:r>
          </a:p>
          <a:p>
            <a:pPr marL="628650" lvl="1" indent="-171450">
              <a:buFontTx/>
              <a:buChar char="-"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2BE48C-4A00-403F-B3B4-762511959712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831860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2BE48C-4A00-403F-B3B4-762511959712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97334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1FD7B-0070-4A4D-90C2-9BD64FFA53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1D47D5-FBAA-42DD-8A12-E7E2B62D18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CC667-B105-4C79-AD9A-124BE97A2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9F8B6-CAD5-493B-A17F-C35F3667CF5A}" type="datetimeFigureOut">
              <a:rPr lang="en-AU" smtClean="0"/>
              <a:t>30/07/2018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40821-B334-4C89-A96A-BA4B28869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385F4-091C-4BA8-AE35-5BCB4D58C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655D5-0559-48B8-9DC4-2BBCB6AF1E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0272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D75E3-A8C3-45EE-A683-E7B415A24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2D51EF-29B4-4593-8940-F2852D0979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4270F-4941-45A6-AAD2-34E8D2443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9F8B6-CAD5-493B-A17F-C35F3667CF5A}" type="datetimeFigureOut">
              <a:rPr lang="en-AU" smtClean="0"/>
              <a:t>30/07/2018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151761-25ED-4E2C-ADD1-499892B07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36DBB-F179-4AC5-AF5F-053EB38FC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655D5-0559-48B8-9DC4-2BBCB6AF1E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7078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535440-CBEF-4F93-B0F2-AC5F3B4613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16E897-F22F-4DF0-9376-AF978B11EF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02ED2-7984-4913-8717-B13219536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9F8B6-CAD5-493B-A17F-C35F3667CF5A}" type="datetimeFigureOut">
              <a:rPr lang="en-AU" smtClean="0"/>
              <a:t>30/07/2018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4FD039-15A5-445E-B7C2-4B9B7B82D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87CC2-D77A-42CC-8982-634A7FF2F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655D5-0559-48B8-9DC4-2BBCB6AF1E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55826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71880-34C3-4E67-B4D4-DD3685B43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581DE-A8EC-40DF-9716-371813935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25A05-BD4A-4FFC-89DF-E3DE347C9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9F8B6-CAD5-493B-A17F-C35F3667CF5A}" type="datetimeFigureOut">
              <a:rPr lang="en-AU" smtClean="0"/>
              <a:t>30/07/2018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8BADD-F3DD-4E78-AE1D-5C30EB144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CC4550-4315-4293-8023-76C74CBDA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655D5-0559-48B8-9DC4-2BBCB6AF1E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14052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C509D-1504-4C1C-947C-BCB881C19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63E83-D493-4D34-9E66-E9B91A5984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5FDCB-C81F-4BFB-9781-8382AD218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9F8B6-CAD5-493B-A17F-C35F3667CF5A}" type="datetimeFigureOut">
              <a:rPr lang="en-AU" smtClean="0"/>
              <a:t>30/07/2018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F14D3E-4808-4187-9BC0-EA6DE285C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136B5-24D9-41AC-B8D2-CFFBD7EDE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655D5-0559-48B8-9DC4-2BBCB6AF1E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60110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4365F-436C-4F7B-A322-C893CC0AA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8B046-1939-44D1-AE4C-46815C2B28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75DDD7-69E7-427C-9C8B-87E965FB8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FF342C-566F-4CD5-9C39-48325D0D2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9F8B6-CAD5-493B-A17F-C35F3667CF5A}" type="datetimeFigureOut">
              <a:rPr lang="en-AU" smtClean="0"/>
              <a:t>30/07/2018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B4FF69-CAD0-44CB-80EC-FE14DF318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99D61E-796E-4403-AD27-0E85E23E4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655D5-0559-48B8-9DC4-2BBCB6AF1E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04041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1F1A9-0424-429A-BE68-6ABAB046A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5FB92C-075F-4E3D-ADD0-7D74403A9D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E62CFA-7AA5-4576-A270-8CC8F80124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5DB534-0549-43A4-B2BE-643069B50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7C5EB8-987A-4F8C-96C9-3FDBF5E623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348044-862D-497D-B7E4-C2835906C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9F8B6-CAD5-493B-A17F-C35F3667CF5A}" type="datetimeFigureOut">
              <a:rPr lang="en-AU" smtClean="0"/>
              <a:t>30/07/2018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4E51A7-E20D-4457-88E7-4F571FA3B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C0957E-3B84-4AC3-BAC8-BC22BFF8B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655D5-0559-48B8-9DC4-2BBCB6AF1E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90877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1F38B-B251-4936-8A40-AA20239C8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A5FC2A-2A4B-4D0F-84B1-02F936EF5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9F8B6-CAD5-493B-A17F-C35F3667CF5A}" type="datetimeFigureOut">
              <a:rPr lang="en-AU" smtClean="0"/>
              <a:t>30/07/2018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4242F1-6084-491A-AAA9-4CD32DE3B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42FF34-2F27-46AF-A1D5-8FB78AEA2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655D5-0559-48B8-9DC4-2BBCB6AF1E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77019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623CB6-8B26-4FA7-B5F0-44051919E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9F8B6-CAD5-493B-A17F-C35F3667CF5A}" type="datetimeFigureOut">
              <a:rPr lang="en-AU" smtClean="0"/>
              <a:t>30/07/2018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C47738-B9B6-4F55-A900-C9777B101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77ECC2-E634-4F9A-A7DA-FC8FAD198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655D5-0559-48B8-9DC4-2BBCB6AF1E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5003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0654E-2FC6-4EB5-81DA-A61D9A4EA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07F2C-CC28-40BE-B470-1735A82FB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2C7BF1-FFFD-4DFA-8D7C-2DDDCB581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CFCF0E-12C3-4590-A250-A7CDDDE4C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9F8B6-CAD5-493B-A17F-C35F3667CF5A}" type="datetimeFigureOut">
              <a:rPr lang="en-AU" smtClean="0"/>
              <a:t>30/07/2018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1C9FB9-4A9E-49BE-B37D-9ECE1196B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CEB5A7-C447-4B27-9683-D7DE15D23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655D5-0559-48B8-9DC4-2BBCB6AF1E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99593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9BE33-1061-4A03-B003-78D10C56E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E9515D-3F1E-43A8-96B7-42B4336A24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D148AE-E8B7-4349-B3A9-EF686E1F9C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559DA6-32C7-42C7-A55D-2F15F0386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9F8B6-CAD5-493B-A17F-C35F3667CF5A}" type="datetimeFigureOut">
              <a:rPr lang="en-AU" smtClean="0"/>
              <a:t>30/07/2018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684514-AF8F-487E-9FEC-06BD47EEB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2CF857-F80B-4942-AF76-C9E068B41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655D5-0559-48B8-9DC4-2BBCB6AF1E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41756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9B2AE0-9C3F-4237-976E-79B94A363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D902A-C449-43D1-A95C-C4FE92DCE1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AD524-BAAA-4BEE-B3BF-14FDC61C0E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9F8B6-CAD5-493B-A17F-C35F3667CF5A}" type="datetimeFigureOut">
              <a:rPr lang="en-AU" smtClean="0"/>
              <a:t>30/07/2018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278FF-218C-4F0C-BFEE-2161643E1A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0D1F2-7262-46B3-B951-1E09D0A2E9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655D5-0559-48B8-9DC4-2BBCB6AF1E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5815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CB8C3D15-6DF4-428A-9288-2CBA8830AC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</p:spPr>
        <p:txBody>
          <a:bodyPr>
            <a:normAutofit/>
          </a:bodyPr>
          <a:lstStyle/>
          <a:p>
            <a:r>
              <a:rPr lang="en-AU" sz="1800"/>
              <a:t>A.I. ASSISTENT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FDEB79-C02F-48E9-AC28-B351975DF8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en-AU" sz="4000">
                <a:solidFill>
                  <a:schemeClr val="bg2"/>
                </a:solidFill>
              </a:rPr>
              <a:t>Say “Hello” to Alexa</a:t>
            </a:r>
          </a:p>
        </p:txBody>
      </p:sp>
    </p:spTree>
    <p:extLst>
      <p:ext uri="{BB962C8B-B14F-4D97-AF65-F5344CB8AC3E}">
        <p14:creationId xmlns:p14="http://schemas.microsoft.com/office/powerpoint/2010/main" val="41956345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44B95-36D7-456F-8B18-1558D56CA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SPEAKERS</a:t>
            </a:r>
          </a:p>
        </p:txBody>
      </p:sp>
      <p:pic>
        <p:nvPicPr>
          <p:cNvPr id="4" name="Content Placeholder 3" descr="Cortana">
            <a:extLst>
              <a:ext uri="{FF2B5EF4-FFF2-40B4-BE49-F238E27FC236}">
                <a16:creationId xmlns:a16="http://schemas.microsoft.com/office/drawing/2014/main" id="{B8C8F02B-8AA8-469D-9A54-FCA7D027225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1752040"/>
            <a:ext cx="2214605" cy="41908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AD263E9-7488-4745-85C4-BB472E7EC137}"/>
              </a:ext>
            </a:extLst>
          </p:cNvPr>
          <p:cNvSpPr txBox="1"/>
          <p:nvPr/>
        </p:nvSpPr>
        <p:spPr>
          <a:xfrm>
            <a:off x="279647" y="5936638"/>
            <a:ext cx="1655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b="1" dirty="0"/>
              <a:t>HARMAN/KARDON</a:t>
            </a:r>
          </a:p>
          <a:p>
            <a:pPr algn="ctr"/>
            <a:r>
              <a:rPr lang="en-AU" sz="1200" b="1" dirty="0"/>
              <a:t>INVOKE</a:t>
            </a:r>
          </a:p>
          <a:p>
            <a:pPr algn="ctr"/>
            <a:r>
              <a:rPr lang="en-AU" sz="1200" b="1" dirty="0"/>
              <a:t>$199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8967FA-58A5-4EDE-9F4B-458A97CC7EA3}"/>
              </a:ext>
            </a:extLst>
          </p:cNvPr>
          <p:cNvSpPr txBox="1"/>
          <p:nvPr/>
        </p:nvSpPr>
        <p:spPr>
          <a:xfrm>
            <a:off x="3970849" y="5931830"/>
            <a:ext cx="1655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b="1" dirty="0"/>
              <a:t>ECHO, ECHO DOT</a:t>
            </a:r>
          </a:p>
          <a:p>
            <a:pPr algn="ctr"/>
            <a:r>
              <a:rPr lang="en-AU" sz="1200" b="1" dirty="0"/>
              <a:t>$149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C5D8D2A-8865-4EF3-8CB4-B91B984C45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6770" y="1735255"/>
            <a:ext cx="3983468" cy="4196575"/>
          </a:xfrm>
          <a:prstGeom prst="rect">
            <a:avLst/>
          </a:prstGeom>
        </p:spPr>
      </p:pic>
      <p:pic>
        <p:nvPicPr>
          <p:cNvPr id="1026" name="Picture 2" descr="Image result for google home">
            <a:extLst>
              <a:ext uri="{FF2B5EF4-FFF2-40B4-BE49-F238E27FC236}">
                <a16:creationId xmlns:a16="http://schemas.microsoft.com/office/drawing/2014/main" id="{DC301010-5752-4E79-B02D-FB7EAF66A6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848"/>
          <a:stretch/>
        </p:blipFill>
        <p:spPr bwMode="auto">
          <a:xfrm>
            <a:off x="8769006" y="2082187"/>
            <a:ext cx="3296451" cy="3739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60DF667-DF0E-4ACC-A9CB-97D7E5AE6A98}"/>
              </a:ext>
            </a:extLst>
          </p:cNvPr>
          <p:cNvSpPr txBox="1"/>
          <p:nvPr/>
        </p:nvSpPr>
        <p:spPr>
          <a:xfrm>
            <a:off x="9642189" y="5845671"/>
            <a:ext cx="1655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b="1" dirty="0"/>
              <a:t>GOOGLE HOME</a:t>
            </a:r>
          </a:p>
          <a:p>
            <a:pPr algn="ctr"/>
            <a:r>
              <a:rPr lang="en-AU" sz="1200" b="1" dirty="0"/>
              <a:t>$199</a:t>
            </a:r>
          </a:p>
        </p:txBody>
      </p:sp>
      <p:pic>
        <p:nvPicPr>
          <p:cNvPr id="1032" name="Picture 8" descr="Image result for home pod">
            <a:extLst>
              <a:ext uri="{FF2B5EF4-FFF2-40B4-BE49-F238E27FC236}">
                <a16:creationId xmlns:a16="http://schemas.microsoft.com/office/drawing/2014/main" id="{1A6EF103-E105-451B-A3F1-D5BC85FC74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0237" y="3429000"/>
            <a:ext cx="2155728" cy="2155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FC28723-D52C-4F61-9309-D373E57AE462}"/>
              </a:ext>
            </a:extLst>
          </p:cNvPr>
          <p:cNvSpPr txBox="1"/>
          <p:nvPr/>
        </p:nvSpPr>
        <p:spPr>
          <a:xfrm>
            <a:off x="7040446" y="5931830"/>
            <a:ext cx="1655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b="1" dirty="0"/>
              <a:t>HOME POD</a:t>
            </a:r>
          </a:p>
          <a:p>
            <a:pPr algn="ctr"/>
            <a:r>
              <a:rPr lang="en-AU" sz="1200" b="1" dirty="0"/>
              <a:t>$499</a:t>
            </a:r>
          </a:p>
        </p:txBody>
      </p:sp>
    </p:spTree>
    <p:extLst>
      <p:ext uri="{BB962C8B-B14F-4D97-AF65-F5344CB8AC3E}">
        <p14:creationId xmlns:p14="http://schemas.microsoft.com/office/powerpoint/2010/main" val="1158069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Image result for amazon echo inside">
            <a:extLst>
              <a:ext uri="{FF2B5EF4-FFF2-40B4-BE49-F238E27FC236}">
                <a16:creationId xmlns:a16="http://schemas.microsoft.com/office/drawing/2014/main" id="{19199BF0-0DCB-4731-BD6A-7005867104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2917" y="643467"/>
            <a:ext cx="8346166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0565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AED7C-28DD-4223-8AC4-5FDBFCF8C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ARTIFICIAL INTELIGENCE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5FB88F-BEA5-4A50-93AD-1AE9F0E2C4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5763" y="2748031"/>
            <a:ext cx="3367243" cy="3547383"/>
          </a:xfrm>
          <a:prstGeom prst="rect">
            <a:avLst/>
          </a:prstGeom>
        </p:spPr>
      </p:pic>
      <p:pic>
        <p:nvPicPr>
          <p:cNvPr id="6" name="Picture 2" descr="Image result for google home">
            <a:extLst>
              <a:ext uri="{FF2B5EF4-FFF2-40B4-BE49-F238E27FC236}">
                <a16:creationId xmlns:a16="http://schemas.microsoft.com/office/drawing/2014/main" id="{30C8E694-2987-493D-890F-AD46725BCC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848" b="4907"/>
          <a:stretch/>
        </p:blipFill>
        <p:spPr bwMode="auto">
          <a:xfrm>
            <a:off x="8883195" y="3073401"/>
            <a:ext cx="2856949" cy="3081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Image result for home pod">
            <a:extLst>
              <a:ext uri="{FF2B5EF4-FFF2-40B4-BE49-F238E27FC236}">
                <a16:creationId xmlns:a16="http://schemas.microsoft.com/office/drawing/2014/main" id="{ABDA2757-F40E-490D-B5DD-A152487313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4648" y="3781541"/>
            <a:ext cx="2155728" cy="2155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Image result for alexa">
            <a:extLst>
              <a:ext uri="{FF2B5EF4-FFF2-40B4-BE49-F238E27FC236}">
                <a16:creationId xmlns:a16="http://schemas.microsoft.com/office/drawing/2014/main" id="{559374CD-00C6-4632-898A-F107A1430D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41" t="8558" r="31764"/>
          <a:stretch/>
        </p:blipFill>
        <p:spPr bwMode="auto">
          <a:xfrm>
            <a:off x="3429732" y="1644066"/>
            <a:ext cx="793214" cy="983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Content Placeholder 3" descr="Cortana">
            <a:extLst>
              <a:ext uri="{FF2B5EF4-FFF2-40B4-BE49-F238E27FC236}">
                <a16:creationId xmlns:a16="http://schemas.microsoft.com/office/drawing/2014/main" id="{146A3853-EF59-41AC-A291-FDA21D48BF4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451856" y="2933300"/>
            <a:ext cx="1776676" cy="3362114"/>
          </a:xfrm>
          <a:prstGeom prst="rect">
            <a:avLst/>
          </a:prstGeom>
        </p:spPr>
      </p:pic>
      <p:pic>
        <p:nvPicPr>
          <p:cNvPr id="3078" name="Picture 6" descr="Related image">
            <a:extLst>
              <a:ext uri="{FF2B5EF4-FFF2-40B4-BE49-F238E27FC236}">
                <a16:creationId xmlns:a16="http://schemas.microsoft.com/office/drawing/2014/main" id="{CD026F8E-6185-454C-A279-3B35291E28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445" y="1566576"/>
            <a:ext cx="1555498" cy="1138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Image result for siri">
            <a:extLst>
              <a:ext uri="{FF2B5EF4-FFF2-40B4-BE49-F238E27FC236}">
                <a16:creationId xmlns:a16="http://schemas.microsoft.com/office/drawing/2014/main" id="{EA3715BE-8A22-4FB1-8EEC-48C6833DF3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789" y="1793481"/>
            <a:ext cx="1025989" cy="684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Image result for google">
            <a:extLst>
              <a:ext uri="{FF2B5EF4-FFF2-40B4-BE49-F238E27FC236}">
                <a16:creationId xmlns:a16="http://schemas.microsoft.com/office/drawing/2014/main" id="{58D94626-B13D-4619-B3D8-49DB7B62FE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0338" y="1454829"/>
            <a:ext cx="1361784" cy="1361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269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AED7C-28DD-4223-8AC4-5FDBFCF8C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A.I. LANGUAGE</a:t>
            </a:r>
          </a:p>
        </p:txBody>
      </p:sp>
      <p:pic>
        <p:nvPicPr>
          <p:cNvPr id="3074" name="Picture 2" descr="Image result for alexa">
            <a:extLst>
              <a:ext uri="{FF2B5EF4-FFF2-40B4-BE49-F238E27FC236}">
                <a16:creationId xmlns:a16="http://schemas.microsoft.com/office/drawing/2014/main" id="{559374CD-00C6-4632-898A-F107A1430D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41" t="8558" r="31764"/>
          <a:stretch/>
        </p:blipFill>
        <p:spPr bwMode="auto">
          <a:xfrm>
            <a:off x="3429732" y="1644066"/>
            <a:ext cx="793214" cy="983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Related image">
            <a:extLst>
              <a:ext uri="{FF2B5EF4-FFF2-40B4-BE49-F238E27FC236}">
                <a16:creationId xmlns:a16="http://schemas.microsoft.com/office/drawing/2014/main" id="{CD026F8E-6185-454C-A279-3B35291E28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445" y="1566576"/>
            <a:ext cx="1555498" cy="1138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Image result for siri">
            <a:extLst>
              <a:ext uri="{FF2B5EF4-FFF2-40B4-BE49-F238E27FC236}">
                <a16:creationId xmlns:a16="http://schemas.microsoft.com/office/drawing/2014/main" id="{EA3715BE-8A22-4FB1-8EEC-48C6833DF3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789" y="1793481"/>
            <a:ext cx="1025989" cy="684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Image result for google">
            <a:extLst>
              <a:ext uri="{FF2B5EF4-FFF2-40B4-BE49-F238E27FC236}">
                <a16:creationId xmlns:a16="http://schemas.microsoft.com/office/drawing/2014/main" id="{58D94626-B13D-4619-B3D8-49DB7B62FE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0338" y="1454829"/>
            <a:ext cx="1361784" cy="1361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40933F1-BB6D-4B87-AEF0-9BA226378037}"/>
              </a:ext>
            </a:extLst>
          </p:cNvPr>
          <p:cNvSpPr txBox="1"/>
          <p:nvPr/>
        </p:nvSpPr>
        <p:spPr>
          <a:xfrm>
            <a:off x="206593" y="2887682"/>
            <a:ext cx="29591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/>
              <a:t>Australia: English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Brazil: Portuguese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Canada: English/French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China: Chinese (Simplified)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France: French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Germany: German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India: English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Italy: Italian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Japan: Japanese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Mexico: Spanish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Spain: Spanish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United Kingdom: English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United States: English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5A923A-FEC6-40F3-9BB2-3B929D9CFC1C}"/>
              </a:ext>
            </a:extLst>
          </p:cNvPr>
          <p:cNvSpPr txBox="1"/>
          <p:nvPr/>
        </p:nvSpPr>
        <p:spPr>
          <a:xfrm>
            <a:off x="3127153" y="2887682"/>
            <a:ext cx="29591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/>
              <a:t>Australia: English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Canada: English/French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Germany: German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India: English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Japan: Japanese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United Kingdom: English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United States: English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3506FE-B78A-408B-A2F2-E3E3AECC43FA}"/>
              </a:ext>
            </a:extLst>
          </p:cNvPr>
          <p:cNvSpPr txBox="1"/>
          <p:nvPr/>
        </p:nvSpPr>
        <p:spPr>
          <a:xfrm>
            <a:off x="9324834" y="2887682"/>
            <a:ext cx="29591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/>
              <a:t>Australia: English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Canada: English/French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Germany: German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India: English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Japan: Japanese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United Kingdom: English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United States: English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64ABC3D-840D-4212-9077-750FD4B212E6}"/>
              </a:ext>
            </a:extLst>
          </p:cNvPr>
          <p:cNvSpPr txBox="1">
            <a:spLocks/>
          </p:cNvSpPr>
          <p:nvPr/>
        </p:nvSpPr>
        <p:spPr>
          <a:xfrm>
            <a:off x="6274398" y="3019932"/>
            <a:ext cx="2959100" cy="3690145"/>
          </a:xfrm>
          <a:prstGeom prst="rect">
            <a:avLst/>
          </a:prstGeom>
          <a:noFill/>
        </p:spPr>
        <p:txBody>
          <a:bodyPr wrap="square" numCol="2" rtlCol="0"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Arabic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Chinese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Danish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Dutch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/>
              <a:t>English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Finnish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French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German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Hebrew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Italian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Japanese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Korean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Malay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Norwegian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Portuguese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Russian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Spanish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Swedish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Thai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Turkish</a:t>
            </a:r>
          </a:p>
          <a:p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i="1" dirty="0"/>
              <a:t>Dialects</a:t>
            </a:r>
            <a:r>
              <a:rPr lang="en-AU" dirty="0"/>
              <a:t> for Chinese, Dutch, </a:t>
            </a:r>
            <a:r>
              <a:rPr lang="en-AU" b="1" dirty="0"/>
              <a:t>English</a:t>
            </a:r>
            <a:r>
              <a:rPr lang="en-AU" dirty="0"/>
              <a:t>, French, German, Italian and Spanish</a:t>
            </a:r>
          </a:p>
        </p:txBody>
      </p:sp>
    </p:spTree>
    <p:extLst>
      <p:ext uri="{BB962C8B-B14F-4D97-AF65-F5344CB8AC3E}">
        <p14:creationId xmlns:p14="http://schemas.microsoft.com/office/powerpoint/2010/main" val="2754713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C00A6C-1ADA-4E56-B0B0-006023CC7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Bot Service</a:t>
            </a:r>
          </a:p>
        </p:txBody>
      </p:sp>
      <p:pic>
        <p:nvPicPr>
          <p:cNvPr id="5122" name="Picture 2" descr="Bot Overview">
            <a:extLst>
              <a:ext uri="{FF2B5EF4-FFF2-40B4-BE49-F238E27FC236}">
                <a16:creationId xmlns:a16="http://schemas.microsoft.com/office/drawing/2014/main" id="{31B07A72-AF89-4599-A771-B599774970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467" y="2877239"/>
            <a:ext cx="10905066" cy="1990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8033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F750AF6-5973-4ABD-9455-4548E918C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Alexa console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D4690C-5610-4AEA-982C-2816C03B41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861" r="1" b="4775"/>
          <a:stretch/>
        </p:blipFill>
        <p:spPr>
          <a:xfrm>
            <a:off x="781635" y="1675227"/>
            <a:ext cx="10628729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262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F750AF6-5973-4ABD-9455-4548E918C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alexa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cli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0F308EE-4BB5-47A8-B252-465863FCC3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388303"/>
            <a:ext cx="12192001" cy="5385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526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11D48-7155-41FD-A4BE-49271AF48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F4A36-702E-495C-9604-D1C271C2D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01524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387</Words>
  <Application>Microsoft Office PowerPoint</Application>
  <PresentationFormat>Widescreen</PresentationFormat>
  <Paragraphs>113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Say “Hello” to Alexa</vt:lpstr>
      <vt:lpstr>SPEAKERS</vt:lpstr>
      <vt:lpstr>PowerPoint Presentation</vt:lpstr>
      <vt:lpstr>ARTIFICIAL INTELIGENCE</vt:lpstr>
      <vt:lpstr>A.I. LANGUAGE</vt:lpstr>
      <vt:lpstr>Bot Service</vt:lpstr>
      <vt:lpstr>Alexa console</vt:lpstr>
      <vt:lpstr>alexa cli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Say “Hello” to Alexa</dc:title>
  <dc:creator>Giovani Decusati</dc:creator>
  <cp:lastModifiedBy>Giovani Decusati</cp:lastModifiedBy>
  <cp:revision>1</cp:revision>
  <dcterms:created xsi:type="dcterms:W3CDTF">2018-07-30T03:50:06Z</dcterms:created>
  <dcterms:modified xsi:type="dcterms:W3CDTF">2018-07-30T04:04:42Z</dcterms:modified>
</cp:coreProperties>
</file>