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8"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09E3A-3601-4F6A-92C7-BD754E1465E7}" v="1421" dt="2018-07-30T04:04:33.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458" autoAdjust="0"/>
  </p:normalViewPr>
  <p:slideViewPr>
    <p:cSldViewPr snapToGrid="0">
      <p:cViewPr>
        <p:scale>
          <a:sx n="59" d="100"/>
          <a:sy n="59" d="100"/>
        </p:scale>
        <p:origin x="89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i Decusati" userId="e9e75d80-f139-4999-95c2-47cf86368938" providerId="ADAL" clId="{19609E3A-3601-4F6A-92C7-BD754E1465E7}"/>
    <pc:docChg chg="undo custSel mod addSld delSld modSld">
      <pc:chgData name="Giovani Decusati" userId="e9e75d80-f139-4999-95c2-47cf86368938" providerId="ADAL" clId="{19609E3A-3601-4F6A-92C7-BD754E1465E7}" dt="2018-07-30T04:04:33.284" v="1357" actId="15"/>
      <pc:docMkLst>
        <pc:docMk/>
      </pc:docMkLst>
      <pc:sldChg chg="addSp modSp mod setBg setClrOvrMap">
        <pc:chgData name="Giovani Decusati" userId="e9e75d80-f139-4999-95c2-47cf86368938" providerId="ADAL" clId="{19609E3A-3601-4F6A-92C7-BD754E1465E7}" dt="2018-07-27T01:25:02.651" v="261" actId="26606"/>
        <pc:sldMkLst>
          <pc:docMk/>
          <pc:sldMk cId="4195634571" sldId="256"/>
        </pc:sldMkLst>
        <pc:spChg chg="mod ord">
          <ac:chgData name="Giovani Decusati" userId="e9e75d80-f139-4999-95c2-47cf86368938" providerId="ADAL" clId="{19609E3A-3601-4F6A-92C7-BD754E1465E7}" dt="2018-07-27T01:25:02.651" v="261" actId="26606"/>
          <ac:spMkLst>
            <pc:docMk/>
            <pc:sldMk cId="4195634571" sldId="256"/>
            <ac:spMk id="2" creationId="{E2FDEB79-C02F-48E9-AC28-B351975DF8EA}"/>
          </ac:spMkLst>
        </pc:spChg>
        <pc:spChg chg="mod">
          <ac:chgData name="Giovani Decusati" userId="e9e75d80-f139-4999-95c2-47cf86368938" providerId="ADAL" clId="{19609E3A-3601-4F6A-92C7-BD754E1465E7}" dt="2018-07-27T01:25:02.651" v="261" actId="26606"/>
          <ac:spMkLst>
            <pc:docMk/>
            <pc:sldMk cId="4195634571" sldId="256"/>
            <ac:spMk id="3" creationId="{CB8C3D15-6DF4-428A-9288-2CBA8830AC9D}"/>
          </ac:spMkLst>
        </pc:spChg>
        <pc:spChg chg="add">
          <ac:chgData name="Giovani Decusati" userId="e9e75d80-f139-4999-95c2-47cf86368938" providerId="ADAL" clId="{19609E3A-3601-4F6A-92C7-BD754E1465E7}" dt="2018-07-27T01:25:02.651" v="261" actId="26606"/>
          <ac:spMkLst>
            <pc:docMk/>
            <pc:sldMk cId="4195634571" sldId="256"/>
            <ac:spMk id="13" creationId="{053FB2EE-284F-4C87-AB3D-BBF87A9FAB97}"/>
          </ac:spMkLst>
        </pc:spChg>
        <pc:grpChg chg="add">
          <ac:chgData name="Giovani Decusati" userId="e9e75d80-f139-4999-95c2-47cf86368938" providerId="ADAL" clId="{19609E3A-3601-4F6A-92C7-BD754E1465E7}" dt="2018-07-27T01:25:02.651" v="261" actId="26606"/>
          <ac:grpSpMkLst>
            <pc:docMk/>
            <pc:sldMk cId="4195634571" sldId="256"/>
            <ac:grpSpMk id="8" creationId="{D2C4BFA1-2075-4901-9E24-E41D1FDD51FD}"/>
          </ac:grpSpMkLst>
        </pc:grpChg>
      </pc:sldChg>
      <pc:sldChg chg="addSp delSp modSp modNotesTx">
        <pc:chgData name="Giovani Decusati" userId="e9e75d80-f139-4999-95c2-47cf86368938" providerId="ADAL" clId="{19609E3A-3601-4F6A-92C7-BD754E1465E7}" dt="2018-07-27T00:35:34.093" v="235" actId="20577"/>
        <pc:sldMkLst>
          <pc:docMk/>
          <pc:sldMk cId="1158069568" sldId="257"/>
        </pc:sldMkLst>
        <pc:spChg chg="mod">
          <ac:chgData name="Giovani Decusati" userId="e9e75d80-f139-4999-95c2-47cf86368938" providerId="ADAL" clId="{19609E3A-3601-4F6A-92C7-BD754E1465E7}" dt="2018-07-27T00:35:29.263" v="233" actId="20577"/>
          <ac:spMkLst>
            <pc:docMk/>
            <pc:sldMk cId="1158069568" sldId="257"/>
            <ac:spMk id="5" creationId="{6AD263E9-7488-4745-85C4-BB472E7EC137}"/>
          </ac:spMkLst>
        </pc:spChg>
        <pc:spChg chg="mod">
          <ac:chgData name="Giovani Decusati" userId="e9e75d80-f139-4999-95c2-47cf86368938" providerId="ADAL" clId="{19609E3A-3601-4F6A-92C7-BD754E1465E7}" dt="2018-07-27T00:30:38.489" v="220" actId="20577"/>
          <ac:spMkLst>
            <pc:docMk/>
            <pc:sldMk cId="1158069568" sldId="257"/>
            <ac:spMk id="7" creationId="{5B8967FA-58A5-4EDE-9F4B-458A97CC7EA3}"/>
          </ac:spMkLst>
        </pc:spChg>
        <pc:spChg chg="mod">
          <ac:chgData name="Giovani Decusati" userId="e9e75d80-f139-4999-95c2-47cf86368938" providerId="ADAL" clId="{19609E3A-3601-4F6A-92C7-BD754E1465E7}" dt="2018-07-27T00:31:32.878" v="226" actId="20577"/>
          <ac:spMkLst>
            <pc:docMk/>
            <pc:sldMk cId="1158069568" sldId="257"/>
            <ac:spMk id="10" creationId="{860DF667-DF0E-4ACC-A9CB-97D7E5AE6A98}"/>
          </ac:spMkLst>
        </pc:spChg>
        <pc:spChg chg="add mod">
          <ac:chgData name="Giovani Decusati" userId="e9e75d80-f139-4999-95c2-47cf86368938" providerId="ADAL" clId="{19609E3A-3601-4F6A-92C7-BD754E1465E7}" dt="2018-07-27T00:30:11.113" v="215" actId="6549"/>
          <ac:spMkLst>
            <pc:docMk/>
            <pc:sldMk cId="1158069568" sldId="257"/>
            <ac:spMk id="14" creationId="{5FC28723-D52C-4F61-9309-D373E57AE462}"/>
          </ac:spMkLst>
        </pc:spChg>
        <pc:picChg chg="mod">
          <ac:chgData name="Giovani Decusati" userId="e9e75d80-f139-4999-95c2-47cf86368938" providerId="ADAL" clId="{19609E3A-3601-4F6A-92C7-BD754E1465E7}" dt="2018-07-27T00:09:37.949" v="17" actId="14100"/>
          <ac:picMkLst>
            <pc:docMk/>
            <pc:sldMk cId="1158069568" sldId="257"/>
            <ac:picMk id="4" creationId="{B8C8F02B-8AA8-469D-9A54-FCA7D027225F}"/>
          </ac:picMkLst>
        </pc:picChg>
        <pc:picChg chg="mod">
          <ac:chgData name="Giovani Decusati" userId="e9e75d80-f139-4999-95c2-47cf86368938" providerId="ADAL" clId="{19609E3A-3601-4F6A-92C7-BD754E1465E7}" dt="2018-07-27T00:11:58.613" v="36" actId="1076"/>
          <ac:picMkLst>
            <pc:docMk/>
            <pc:sldMk cId="1158069568" sldId="257"/>
            <ac:picMk id="8" creationId="{FC5D8D2A-8865-4EF3-8CB4-B91B984C45B6}"/>
          </ac:picMkLst>
        </pc:picChg>
        <pc:picChg chg="mod modCrop">
          <ac:chgData name="Giovani Decusati" userId="e9e75d80-f139-4999-95c2-47cf86368938" providerId="ADAL" clId="{19609E3A-3601-4F6A-92C7-BD754E1465E7}" dt="2018-07-27T00:11:41.826" v="34" actId="732"/>
          <ac:picMkLst>
            <pc:docMk/>
            <pc:sldMk cId="1158069568" sldId="257"/>
            <ac:picMk id="1026" creationId="{DC301010-5752-4E79-B02D-FB7EAF66A69E}"/>
          </ac:picMkLst>
        </pc:picChg>
        <pc:picChg chg="add del">
          <ac:chgData name="Giovani Decusati" userId="e9e75d80-f139-4999-95c2-47cf86368938" providerId="ADAL" clId="{19609E3A-3601-4F6A-92C7-BD754E1465E7}" dt="2018-07-27T00:08:35.665" v="10" actId="478"/>
          <ac:picMkLst>
            <pc:docMk/>
            <pc:sldMk cId="1158069568" sldId="257"/>
            <ac:picMk id="1028" creationId="{77564646-CC3F-490E-B05E-C54189FF7597}"/>
          </ac:picMkLst>
        </pc:picChg>
        <pc:picChg chg="add del">
          <ac:chgData name="Giovani Decusati" userId="e9e75d80-f139-4999-95c2-47cf86368938" providerId="ADAL" clId="{19609E3A-3601-4F6A-92C7-BD754E1465E7}" dt="2018-07-27T00:08:39.799" v="12" actId="478"/>
          <ac:picMkLst>
            <pc:docMk/>
            <pc:sldMk cId="1158069568" sldId="257"/>
            <ac:picMk id="1030" creationId="{4F3F9220-06A9-4A72-BA92-4E897FAF2743}"/>
          </ac:picMkLst>
        </pc:picChg>
        <pc:picChg chg="add mod">
          <ac:chgData name="Giovani Decusati" userId="e9e75d80-f139-4999-95c2-47cf86368938" providerId="ADAL" clId="{19609E3A-3601-4F6A-92C7-BD754E1465E7}" dt="2018-07-27T00:12:04.932" v="37" actId="1076"/>
          <ac:picMkLst>
            <pc:docMk/>
            <pc:sldMk cId="1158069568" sldId="257"/>
            <ac:picMk id="1032" creationId="{1A6EF103-E105-451B-A3F1-D5BC85FC7461}"/>
          </ac:picMkLst>
        </pc:picChg>
      </pc:sldChg>
      <pc:sldChg chg="addSp delSp modSp add mod setBg modNotesTx">
        <pc:chgData name="Giovani Decusati" userId="e9e75d80-f139-4999-95c2-47cf86368938" providerId="ADAL" clId="{19609E3A-3601-4F6A-92C7-BD754E1465E7}" dt="2018-07-27T01:25:23.753" v="262" actId="26606"/>
        <pc:sldMkLst>
          <pc:docMk/>
          <pc:sldMk cId="1350565312" sldId="258"/>
        </pc:sldMkLst>
        <pc:spChg chg="del">
          <ac:chgData name="Giovani Decusati" userId="e9e75d80-f139-4999-95c2-47cf86368938" providerId="ADAL" clId="{19609E3A-3601-4F6A-92C7-BD754E1465E7}" dt="2018-07-27T00:15:04.209" v="40" actId="478"/>
          <ac:spMkLst>
            <pc:docMk/>
            <pc:sldMk cId="1350565312" sldId="258"/>
            <ac:spMk id="2" creationId="{8D844B95-36D7-456F-8B18-1558D56CA09F}"/>
          </ac:spMkLst>
        </pc:spChg>
        <pc:spChg chg="del">
          <ac:chgData name="Giovani Decusati" userId="e9e75d80-f139-4999-95c2-47cf86368938" providerId="ADAL" clId="{19609E3A-3601-4F6A-92C7-BD754E1465E7}" dt="2018-07-27T00:06:55.324" v="1" actId="478"/>
          <ac:spMkLst>
            <pc:docMk/>
            <pc:sldMk cId="1350565312" sldId="258"/>
            <ac:spMk id="5" creationId="{6AD263E9-7488-4745-85C4-BB472E7EC137}"/>
          </ac:spMkLst>
        </pc:spChg>
        <pc:spChg chg="add del mod">
          <ac:chgData name="Giovani Decusati" userId="e9e75d80-f139-4999-95c2-47cf86368938" providerId="ADAL" clId="{19609E3A-3601-4F6A-92C7-BD754E1465E7}" dt="2018-07-27T00:06:58.802" v="2" actId="478"/>
          <ac:spMkLst>
            <pc:docMk/>
            <pc:sldMk cId="1350565312" sldId="258"/>
            <ac:spMk id="6" creationId="{96EADCDC-7CA6-4685-916B-0580ED5719BC}"/>
          </ac:spMkLst>
        </pc:spChg>
        <pc:spChg chg="del">
          <ac:chgData name="Giovani Decusati" userId="e9e75d80-f139-4999-95c2-47cf86368938" providerId="ADAL" clId="{19609E3A-3601-4F6A-92C7-BD754E1465E7}" dt="2018-07-27T00:07:01.606" v="4" actId="478"/>
          <ac:spMkLst>
            <pc:docMk/>
            <pc:sldMk cId="1350565312" sldId="258"/>
            <ac:spMk id="7" creationId="{5B8967FA-58A5-4EDE-9F4B-458A97CC7EA3}"/>
          </ac:spMkLst>
        </pc:spChg>
        <pc:spChg chg="del">
          <ac:chgData name="Giovani Decusati" userId="e9e75d80-f139-4999-95c2-47cf86368938" providerId="ADAL" clId="{19609E3A-3601-4F6A-92C7-BD754E1465E7}" dt="2018-07-27T00:07:03.944" v="6" actId="478"/>
          <ac:spMkLst>
            <pc:docMk/>
            <pc:sldMk cId="1350565312" sldId="258"/>
            <ac:spMk id="10" creationId="{860DF667-DF0E-4ACC-A9CB-97D7E5AE6A98}"/>
          </ac:spMkLst>
        </pc:spChg>
        <pc:spChg chg="add del mod">
          <ac:chgData name="Giovani Decusati" userId="e9e75d80-f139-4999-95c2-47cf86368938" providerId="ADAL" clId="{19609E3A-3601-4F6A-92C7-BD754E1465E7}" dt="2018-07-27T00:15:17.679" v="42" actId="478"/>
          <ac:spMkLst>
            <pc:docMk/>
            <pc:sldMk cId="1350565312" sldId="258"/>
            <ac:spMk id="11" creationId="{B4B7920B-7B4E-42B1-8BD7-2292E8B1FEC7}"/>
          </ac:spMkLst>
        </pc:spChg>
        <pc:spChg chg="add">
          <ac:chgData name="Giovani Decusati" userId="e9e75d80-f139-4999-95c2-47cf86368938" providerId="ADAL" clId="{19609E3A-3601-4F6A-92C7-BD754E1465E7}" dt="2018-07-27T01:25:23.753" v="262" actId="26606"/>
          <ac:spMkLst>
            <pc:docMk/>
            <pc:sldMk cId="1350565312" sldId="258"/>
            <ac:spMk id="73" creationId="{32BC26D8-82FB-445E-AA49-62A77D7C1EE0}"/>
          </ac:spMkLst>
        </pc:spChg>
        <pc:spChg chg="add">
          <ac:chgData name="Giovani Decusati" userId="e9e75d80-f139-4999-95c2-47cf86368938" providerId="ADAL" clId="{19609E3A-3601-4F6A-92C7-BD754E1465E7}" dt="2018-07-27T01:25:23.753" v="262" actId="26606"/>
          <ac:spMkLst>
            <pc:docMk/>
            <pc:sldMk cId="1350565312" sldId="258"/>
            <ac:spMk id="75" creationId="{CB44330D-EA18-4254-AA95-EB49948539B8}"/>
          </ac:spMkLst>
        </pc:spChg>
        <pc:picChg chg="del">
          <ac:chgData name="Giovani Decusati" userId="e9e75d80-f139-4999-95c2-47cf86368938" providerId="ADAL" clId="{19609E3A-3601-4F6A-92C7-BD754E1465E7}" dt="2018-07-27T00:06:55.324" v="1" actId="478"/>
          <ac:picMkLst>
            <pc:docMk/>
            <pc:sldMk cId="1350565312" sldId="258"/>
            <ac:picMk id="4" creationId="{B8C8F02B-8AA8-469D-9A54-FCA7D027225F}"/>
          </ac:picMkLst>
        </pc:picChg>
        <pc:picChg chg="del">
          <ac:chgData name="Giovani Decusati" userId="e9e75d80-f139-4999-95c2-47cf86368938" providerId="ADAL" clId="{19609E3A-3601-4F6A-92C7-BD754E1465E7}" dt="2018-07-27T00:06:59.482" v="3" actId="478"/>
          <ac:picMkLst>
            <pc:docMk/>
            <pc:sldMk cId="1350565312" sldId="258"/>
            <ac:picMk id="8" creationId="{FC5D8D2A-8865-4EF3-8CB4-B91B984C45B6}"/>
          </ac:picMkLst>
        </pc:picChg>
        <pc:picChg chg="del">
          <ac:chgData name="Giovani Decusati" userId="e9e75d80-f139-4999-95c2-47cf86368938" providerId="ADAL" clId="{19609E3A-3601-4F6A-92C7-BD754E1465E7}" dt="2018-07-27T00:07:02.247" v="5" actId="478"/>
          <ac:picMkLst>
            <pc:docMk/>
            <pc:sldMk cId="1350565312" sldId="258"/>
            <ac:picMk id="1026" creationId="{DC301010-5752-4E79-B02D-FB7EAF66A69E}"/>
          </ac:picMkLst>
        </pc:picChg>
        <pc:picChg chg="add del mod">
          <ac:chgData name="Giovani Decusati" userId="e9e75d80-f139-4999-95c2-47cf86368938" providerId="ADAL" clId="{19609E3A-3601-4F6A-92C7-BD754E1465E7}" dt="2018-07-27T00:14:59.602" v="38" actId="478"/>
          <ac:picMkLst>
            <pc:docMk/>
            <pc:sldMk cId="1350565312" sldId="258"/>
            <ac:picMk id="2050" creationId="{69F6AD08-911B-44E3-AEC9-E7F9F4DC946B}"/>
          </ac:picMkLst>
        </pc:picChg>
        <pc:picChg chg="add mod">
          <ac:chgData name="Giovani Decusati" userId="e9e75d80-f139-4999-95c2-47cf86368938" providerId="ADAL" clId="{19609E3A-3601-4F6A-92C7-BD754E1465E7}" dt="2018-07-27T01:25:23.753" v="262" actId="26606"/>
          <ac:picMkLst>
            <pc:docMk/>
            <pc:sldMk cId="1350565312" sldId="258"/>
            <ac:picMk id="2052" creationId="{19199BF0-0DCB-4731-BD6A-7005867104AA}"/>
          </ac:picMkLst>
        </pc:picChg>
      </pc:sldChg>
      <pc:sldChg chg="addSp delSp modSp add modNotesTx">
        <pc:chgData name="Giovani Decusati" userId="e9e75d80-f139-4999-95c2-47cf86368938" providerId="ADAL" clId="{19609E3A-3601-4F6A-92C7-BD754E1465E7}" dt="2018-07-27T01:51:01.074" v="930" actId="20577"/>
        <pc:sldMkLst>
          <pc:docMk/>
          <pc:sldMk cId="414269179" sldId="259"/>
        </pc:sldMkLst>
        <pc:spChg chg="mod">
          <ac:chgData name="Giovani Decusati" userId="e9e75d80-f139-4999-95c2-47cf86368938" providerId="ADAL" clId="{19609E3A-3601-4F6A-92C7-BD754E1465E7}" dt="2018-07-27T00:16:02.472" v="68" actId="20577"/>
          <ac:spMkLst>
            <pc:docMk/>
            <pc:sldMk cId="414269179" sldId="259"/>
            <ac:spMk id="2" creationId="{968AED7C-28DD-4223-8AC4-5FDBFCF8C087}"/>
          </ac:spMkLst>
        </pc:spChg>
        <pc:spChg chg="del">
          <ac:chgData name="Giovani Decusati" userId="e9e75d80-f139-4999-95c2-47cf86368938" providerId="ADAL" clId="{19609E3A-3601-4F6A-92C7-BD754E1465E7}" dt="2018-07-27T00:16:08.085" v="69" actId="478"/>
          <ac:spMkLst>
            <pc:docMk/>
            <pc:sldMk cId="414269179" sldId="259"/>
            <ac:spMk id="3" creationId="{BF30E142-1658-42C3-BC78-A68793A20FFF}"/>
          </ac:spMkLst>
        </pc:spChg>
        <pc:picChg chg="add mod ord">
          <ac:chgData name="Giovani Decusati" userId="e9e75d80-f139-4999-95c2-47cf86368938" providerId="ADAL" clId="{19609E3A-3601-4F6A-92C7-BD754E1465E7}" dt="2018-07-27T00:21:38.411" v="152" actId="1035"/>
          <ac:picMkLst>
            <pc:docMk/>
            <pc:sldMk cId="414269179" sldId="259"/>
            <ac:picMk id="4" creationId="{146A3853-EF59-41AC-A291-FDA21D48BF4A}"/>
          </ac:picMkLst>
        </pc:picChg>
        <pc:picChg chg="add mod">
          <ac:chgData name="Giovani Decusati" userId="e9e75d80-f139-4999-95c2-47cf86368938" providerId="ADAL" clId="{19609E3A-3601-4F6A-92C7-BD754E1465E7}" dt="2018-07-27T00:21:38.411" v="152" actId="1035"/>
          <ac:picMkLst>
            <pc:docMk/>
            <pc:sldMk cId="414269179" sldId="259"/>
            <ac:picMk id="5" creationId="{D75FB88F-BEA5-4A50-93AD-1AE9F0E2C4B7}"/>
          </ac:picMkLst>
        </pc:picChg>
        <pc:picChg chg="add mod modCrop">
          <ac:chgData name="Giovani Decusati" userId="e9e75d80-f139-4999-95c2-47cf86368938" providerId="ADAL" clId="{19609E3A-3601-4F6A-92C7-BD754E1465E7}" dt="2018-07-27T00:21:38.411" v="152" actId="1035"/>
          <ac:picMkLst>
            <pc:docMk/>
            <pc:sldMk cId="414269179" sldId="259"/>
            <ac:picMk id="6" creationId="{30C8E694-2987-493D-890F-AD46725BCCE2}"/>
          </ac:picMkLst>
        </pc:picChg>
        <pc:picChg chg="add mod">
          <ac:chgData name="Giovani Decusati" userId="e9e75d80-f139-4999-95c2-47cf86368938" providerId="ADAL" clId="{19609E3A-3601-4F6A-92C7-BD754E1465E7}" dt="2018-07-27T00:22:41.690" v="192" actId="1038"/>
          <ac:picMkLst>
            <pc:docMk/>
            <pc:sldMk cId="414269179" sldId="259"/>
            <ac:picMk id="7" creationId="{ABDA2757-F40E-490D-B5DD-A15248731397}"/>
          </ac:picMkLst>
        </pc:picChg>
        <pc:picChg chg="add del mod">
          <ac:chgData name="Giovani Decusati" userId="e9e75d80-f139-4999-95c2-47cf86368938" providerId="ADAL" clId="{19609E3A-3601-4F6A-92C7-BD754E1465E7}" dt="2018-07-27T00:21:18.697" v="119" actId="478"/>
          <ac:picMkLst>
            <pc:docMk/>
            <pc:sldMk cId="414269179" sldId="259"/>
            <ac:picMk id="8" creationId="{D96AFD00-9DC4-43A1-8AE0-924DDCDB4178}"/>
          </ac:picMkLst>
        </pc:picChg>
        <pc:picChg chg="add del">
          <ac:chgData name="Giovani Decusati" userId="e9e75d80-f139-4999-95c2-47cf86368938" providerId="ADAL" clId="{19609E3A-3601-4F6A-92C7-BD754E1465E7}" dt="2018-07-27T00:18:51.354" v="96"/>
          <ac:picMkLst>
            <pc:docMk/>
            <pc:sldMk cId="414269179" sldId="259"/>
            <ac:picMk id="9" creationId="{536B8FC7-6827-4B85-A7D0-D7A88AB47075}"/>
          </ac:picMkLst>
        </pc:picChg>
        <pc:picChg chg="add del">
          <ac:chgData name="Giovani Decusati" userId="e9e75d80-f139-4999-95c2-47cf86368938" providerId="ADAL" clId="{19609E3A-3601-4F6A-92C7-BD754E1465E7}" dt="2018-07-27T00:19:00.208" v="98"/>
          <ac:picMkLst>
            <pc:docMk/>
            <pc:sldMk cId="414269179" sldId="259"/>
            <ac:picMk id="10" creationId="{A77C28B4-FB84-40C1-8CD9-4DACB9E90718}"/>
          </ac:picMkLst>
        </pc:picChg>
        <pc:picChg chg="add del mod">
          <ac:chgData name="Giovani Decusati" userId="e9e75d80-f139-4999-95c2-47cf86368938" providerId="ADAL" clId="{19609E3A-3601-4F6A-92C7-BD754E1465E7}" dt="2018-07-27T00:19:27.820" v="106" actId="478"/>
          <ac:picMkLst>
            <pc:docMk/>
            <pc:sldMk cId="414269179" sldId="259"/>
            <ac:picMk id="11" creationId="{6C1C2C9A-B4F8-43BE-84AD-8758FFC14398}"/>
          </ac:picMkLst>
        </pc:picChg>
        <pc:picChg chg="add mod modCrop">
          <ac:chgData name="Giovani Decusati" userId="e9e75d80-f139-4999-95c2-47cf86368938" providerId="ADAL" clId="{19609E3A-3601-4F6A-92C7-BD754E1465E7}" dt="2018-07-27T00:21:53.116" v="153" actId="1076"/>
          <ac:picMkLst>
            <pc:docMk/>
            <pc:sldMk cId="414269179" sldId="259"/>
            <ac:picMk id="3074" creationId="{559374CD-00C6-4632-898A-F107A1430DF0}"/>
          </ac:picMkLst>
        </pc:picChg>
        <pc:picChg chg="add del mod">
          <ac:chgData name="Giovani Decusati" userId="e9e75d80-f139-4999-95c2-47cf86368938" providerId="ADAL" clId="{19609E3A-3601-4F6A-92C7-BD754E1465E7}" dt="2018-07-27T00:20:11.704" v="116"/>
          <ac:picMkLst>
            <pc:docMk/>
            <pc:sldMk cId="414269179" sldId="259"/>
            <ac:picMk id="3076" creationId="{3804071F-43CF-4660-BEE9-7E9411D06B81}"/>
          </ac:picMkLst>
        </pc:picChg>
        <pc:picChg chg="add mod">
          <ac:chgData name="Giovani Decusati" userId="e9e75d80-f139-4999-95c2-47cf86368938" providerId="ADAL" clId="{19609E3A-3601-4F6A-92C7-BD754E1465E7}" dt="2018-07-27T00:21:27.778" v="122" actId="1076"/>
          <ac:picMkLst>
            <pc:docMk/>
            <pc:sldMk cId="414269179" sldId="259"/>
            <ac:picMk id="3078" creationId="{CD026F8E-6185-454C-A279-3B35291E283D}"/>
          </ac:picMkLst>
        </pc:picChg>
        <pc:picChg chg="add mod">
          <ac:chgData name="Giovani Decusati" userId="e9e75d80-f139-4999-95c2-47cf86368938" providerId="ADAL" clId="{19609E3A-3601-4F6A-92C7-BD754E1465E7}" dt="2018-07-27T00:22:41.690" v="192" actId="1038"/>
          <ac:picMkLst>
            <pc:docMk/>
            <pc:sldMk cId="414269179" sldId="259"/>
            <ac:picMk id="3080" creationId="{EA3715BE-8A22-4FB1-8EEC-48C6833DF3CC}"/>
          </ac:picMkLst>
        </pc:picChg>
        <pc:picChg chg="add mod">
          <ac:chgData name="Giovani Decusati" userId="e9e75d80-f139-4999-95c2-47cf86368938" providerId="ADAL" clId="{19609E3A-3601-4F6A-92C7-BD754E1465E7}" dt="2018-07-27T00:25:03.004" v="198" actId="1076"/>
          <ac:picMkLst>
            <pc:docMk/>
            <pc:sldMk cId="414269179" sldId="259"/>
            <ac:picMk id="3082" creationId="{58D94626-B13D-4619-B3D8-49DB7B62FEED}"/>
          </ac:picMkLst>
        </pc:picChg>
      </pc:sldChg>
      <pc:sldChg chg="addSp delSp modSp add del mod setBg delDesignElem modNotesTx">
        <pc:chgData name="Giovani Decusati" userId="e9e75d80-f139-4999-95c2-47cf86368938" providerId="ADAL" clId="{19609E3A-3601-4F6A-92C7-BD754E1465E7}" dt="2018-07-30T04:03:17.759" v="1352" actId="2696"/>
        <pc:sldMkLst>
          <pc:docMk/>
          <pc:sldMk cId="1313323197" sldId="260"/>
        </pc:sldMkLst>
        <pc:spChg chg="add del mod">
          <ac:chgData name="Giovani Decusati" userId="e9e75d80-f139-4999-95c2-47cf86368938" providerId="ADAL" clId="{19609E3A-3601-4F6A-92C7-BD754E1465E7}" dt="2018-07-30T03:44:22.497" v="1201"/>
          <ac:spMkLst>
            <pc:docMk/>
            <pc:sldMk cId="1313323197" sldId="260"/>
            <ac:spMk id="2" creationId="{BF816E3F-F70F-44D2-803C-033695350B4A}"/>
          </ac:spMkLst>
        </pc:spChg>
        <pc:spChg chg="del">
          <ac:chgData name="Giovani Decusati" userId="e9e75d80-f139-4999-95c2-47cf86368938" providerId="ADAL" clId="{19609E3A-3601-4F6A-92C7-BD754E1465E7}" dt="2018-07-27T00:50:34.367" v="238" actId="478"/>
          <ac:spMkLst>
            <pc:docMk/>
            <pc:sldMk cId="1313323197" sldId="260"/>
            <ac:spMk id="2" creationId="{1907AA3C-7716-480B-9E25-D29C1F4B8E16}"/>
          </ac:spMkLst>
        </pc:spChg>
        <pc:spChg chg="del">
          <ac:chgData name="Giovani Decusati" userId="e9e75d80-f139-4999-95c2-47cf86368938" providerId="ADAL" clId="{19609E3A-3601-4F6A-92C7-BD754E1465E7}" dt="2018-07-27T00:50:34.367" v="238" actId="478"/>
          <ac:spMkLst>
            <pc:docMk/>
            <pc:sldMk cId="1313323197" sldId="260"/>
            <ac:spMk id="3" creationId="{A90FF9C7-89AB-481B-AF9A-30D9EE57790D}"/>
          </ac:spMkLst>
        </pc:spChg>
        <pc:spChg chg="add del mod">
          <ac:chgData name="Giovani Decusati" userId="e9e75d80-f139-4999-95c2-47cf86368938" providerId="ADAL" clId="{19609E3A-3601-4F6A-92C7-BD754E1465E7}" dt="2018-07-30T04:03:14.897" v="1351"/>
          <ac:spMkLst>
            <pc:docMk/>
            <pc:sldMk cId="1313323197" sldId="260"/>
            <ac:spMk id="3" creationId="{E21AE1C7-1455-4570-AE5B-D3F250E798F0}"/>
          </ac:spMkLst>
        </pc:spChg>
        <pc:spChg chg="add del">
          <ac:chgData name="Giovani Decusati" userId="e9e75d80-f139-4999-95c2-47cf86368938" providerId="ADAL" clId="{19609E3A-3601-4F6A-92C7-BD754E1465E7}" dt="2018-07-27T00:50:34.367" v="238" actId="478"/>
          <ac:spMkLst>
            <pc:docMk/>
            <pc:sldMk cId="1313323197" sldId="260"/>
            <ac:spMk id="4" creationId="{5F876A8D-3051-423F-BA29-E4260D2CF00E}"/>
          </ac:spMkLst>
        </pc:spChg>
        <pc:spChg chg="add del">
          <ac:chgData name="Giovani Decusati" userId="e9e75d80-f139-4999-95c2-47cf86368938" providerId="ADAL" clId="{19609E3A-3601-4F6A-92C7-BD754E1465E7}" dt="2018-07-27T00:51:20.979" v="246" actId="26606"/>
          <ac:spMkLst>
            <pc:docMk/>
            <pc:sldMk cId="1313323197" sldId="260"/>
            <ac:spMk id="73" creationId="{32BC26D8-82FB-445E-AA49-62A77D7C1EE0}"/>
          </ac:spMkLst>
        </pc:spChg>
        <pc:spChg chg="add del">
          <ac:chgData name="Giovani Decusati" userId="e9e75d80-f139-4999-95c2-47cf86368938" providerId="ADAL" clId="{19609E3A-3601-4F6A-92C7-BD754E1465E7}" dt="2018-07-27T00:51:20.979" v="246" actId="26606"/>
          <ac:spMkLst>
            <pc:docMk/>
            <pc:sldMk cId="1313323197" sldId="260"/>
            <ac:spMk id="75" creationId="{CB44330D-EA18-4254-AA95-EB49948539B8}"/>
          </ac:spMkLst>
        </pc:spChg>
        <pc:spChg chg="add del">
          <ac:chgData name="Giovani Decusati" userId="e9e75d80-f139-4999-95c2-47cf86368938" providerId="ADAL" clId="{19609E3A-3601-4F6A-92C7-BD754E1465E7}" dt="2018-07-27T00:51:41.868" v="258" actId="26606"/>
          <ac:spMkLst>
            <pc:docMk/>
            <pc:sldMk cId="1313323197" sldId="260"/>
            <ac:spMk id="77" creationId="{6FA8F714-B9D8-488A-8CCA-E9948FF913A9}"/>
          </ac:spMkLst>
        </pc:spChg>
        <pc:spChg chg="add del">
          <ac:chgData name="Giovani Decusati" userId="e9e75d80-f139-4999-95c2-47cf86368938" providerId="ADAL" clId="{19609E3A-3601-4F6A-92C7-BD754E1465E7}" dt="2018-07-27T00:51:24.713" v="250" actId="26606"/>
          <ac:spMkLst>
            <pc:docMk/>
            <pc:sldMk cId="1313323197" sldId="260"/>
            <ac:spMk id="4102" creationId="{01D0AF59-99C3-4251-AB9A-C966C6AD4400}"/>
          </ac:spMkLst>
        </pc:spChg>
        <pc:spChg chg="add del">
          <ac:chgData name="Giovani Decusati" userId="e9e75d80-f139-4999-95c2-47cf86368938" providerId="ADAL" clId="{19609E3A-3601-4F6A-92C7-BD754E1465E7}" dt="2018-07-27T00:51:24.713" v="250" actId="26606"/>
          <ac:spMkLst>
            <pc:docMk/>
            <pc:sldMk cId="1313323197" sldId="260"/>
            <ac:spMk id="4103" creationId="{1855405F-37A2-4869-9154-F8BE3BECE6C3}"/>
          </ac:spMkLst>
        </pc:spChg>
        <pc:spChg chg="add del">
          <ac:chgData name="Giovani Decusati" userId="e9e75d80-f139-4999-95c2-47cf86368938" providerId="ADAL" clId="{19609E3A-3601-4F6A-92C7-BD754E1465E7}" dt="2018-07-27T00:51:35.780" v="254" actId="26606"/>
          <ac:spMkLst>
            <pc:docMk/>
            <pc:sldMk cId="1313323197" sldId="260"/>
            <ac:spMk id="4107" creationId="{A2509F26-B5DC-4BA7-B476-4CB044237A2E}"/>
          </ac:spMkLst>
        </pc:spChg>
        <pc:spChg chg="add del">
          <ac:chgData name="Giovani Decusati" userId="e9e75d80-f139-4999-95c2-47cf86368938" providerId="ADAL" clId="{19609E3A-3601-4F6A-92C7-BD754E1465E7}" dt="2018-07-27T00:51:35.780" v="254" actId="26606"/>
          <ac:spMkLst>
            <pc:docMk/>
            <pc:sldMk cId="1313323197" sldId="260"/>
            <ac:spMk id="4108" creationId="{DB103EB1-B135-4526-B883-33228FC27FF1}"/>
          </ac:spMkLst>
        </pc:spChg>
        <pc:spChg chg="add del">
          <ac:chgData name="Giovani Decusati" userId="e9e75d80-f139-4999-95c2-47cf86368938" providerId="ADAL" clId="{19609E3A-3601-4F6A-92C7-BD754E1465E7}" dt="2018-07-27T00:51:41.868" v="258" actId="26606"/>
          <ac:spMkLst>
            <pc:docMk/>
            <pc:sldMk cId="1313323197" sldId="260"/>
            <ac:spMk id="4112" creationId="{B9FF99BD-075F-4761-A995-6FC574BD25EA}"/>
          </ac:spMkLst>
        </pc:spChg>
        <pc:spChg chg="add del">
          <ac:chgData name="Giovani Decusati" userId="e9e75d80-f139-4999-95c2-47cf86368938" providerId="ADAL" clId="{19609E3A-3601-4F6A-92C7-BD754E1465E7}" dt="2018-07-27T00:51:41.868" v="258" actId="26606"/>
          <ac:spMkLst>
            <pc:docMk/>
            <pc:sldMk cId="1313323197" sldId="260"/>
            <ac:spMk id="4113" creationId="{A7B21A54-9BA3-4EA9-B460-5A829ADD9051}"/>
          </ac:spMkLst>
        </pc:spChg>
        <pc:picChg chg="add del mod">
          <ac:chgData name="Giovani Decusati" userId="e9e75d80-f139-4999-95c2-47cf86368938" providerId="ADAL" clId="{19609E3A-3601-4F6A-92C7-BD754E1465E7}" dt="2018-07-30T03:43:43.031" v="1192" actId="478"/>
          <ac:picMkLst>
            <pc:docMk/>
            <pc:sldMk cId="1313323197" sldId="260"/>
            <ac:picMk id="4100" creationId="{AA25DE6D-2F9F-4B9C-A151-11C858993A20}"/>
          </ac:picMkLst>
        </pc:picChg>
        <pc:cxnChg chg="add del">
          <ac:chgData name="Giovani Decusati" userId="e9e75d80-f139-4999-95c2-47cf86368938" providerId="ADAL" clId="{19609E3A-3601-4F6A-92C7-BD754E1465E7}" dt="2018-07-27T00:51:29.526" v="252" actId="26606"/>
          <ac:cxnSpMkLst>
            <pc:docMk/>
            <pc:sldMk cId="1313323197" sldId="260"/>
            <ac:cxnSpMk id="4105" creationId="{22F6364A-B358-4BEE-B158-0734D2C938D4}"/>
          </ac:cxnSpMkLst>
        </pc:cxnChg>
        <pc:cxnChg chg="add del">
          <ac:chgData name="Giovani Decusati" userId="e9e75d80-f139-4999-95c2-47cf86368938" providerId="ADAL" clId="{19609E3A-3601-4F6A-92C7-BD754E1465E7}" dt="2018-07-27T00:51:38.096" v="256" actId="26606"/>
          <ac:cxnSpMkLst>
            <pc:docMk/>
            <pc:sldMk cId="1313323197" sldId="260"/>
            <ac:cxnSpMk id="4110" creationId="{E12350F3-DB83-413A-980B-1CEB92498664}"/>
          </ac:cxnSpMkLst>
        </pc:cxnChg>
        <pc:cxnChg chg="add del">
          <ac:chgData name="Giovani Decusati" userId="e9e75d80-f139-4999-95c2-47cf86368938" providerId="ADAL" clId="{19609E3A-3601-4F6A-92C7-BD754E1465E7}" dt="2018-07-30T03:43:56.546" v="1194"/>
          <ac:cxnSpMkLst>
            <pc:docMk/>
            <pc:sldMk cId="1313323197" sldId="260"/>
            <ac:cxnSpMk id="4115" creationId="{E12350F3-DB83-413A-980B-1CEB92498664}"/>
          </ac:cxnSpMkLst>
        </pc:cxnChg>
      </pc:sldChg>
      <pc:sldChg chg="addSp delSp modSp add mod setBg modNotesTx">
        <pc:chgData name="Giovani Decusati" userId="e9e75d80-f139-4999-95c2-47cf86368938" providerId="ADAL" clId="{19609E3A-3601-4F6A-92C7-BD754E1465E7}" dt="2018-07-27T03:34:55.536" v="1091" actId="20577"/>
        <pc:sldMkLst>
          <pc:docMk/>
          <pc:sldMk cId="2478033220" sldId="261"/>
        </pc:sldMkLst>
        <pc:spChg chg="mod">
          <ac:chgData name="Giovani Decusati" userId="e9e75d80-f139-4999-95c2-47cf86368938" providerId="ADAL" clId="{19609E3A-3601-4F6A-92C7-BD754E1465E7}" dt="2018-07-27T01:36:43.943" v="318" actId="26606"/>
          <ac:spMkLst>
            <pc:docMk/>
            <pc:sldMk cId="2478033220" sldId="261"/>
            <ac:spMk id="2" creationId="{6EC00A6C-1ADA-4E56-B0B0-006023CC7C72}"/>
          </ac:spMkLst>
        </pc:spChg>
        <pc:spChg chg="del mod">
          <ac:chgData name="Giovani Decusati" userId="e9e75d80-f139-4999-95c2-47cf86368938" providerId="ADAL" clId="{19609E3A-3601-4F6A-92C7-BD754E1465E7}" dt="2018-07-27T01:36:36.175" v="316" actId="478"/>
          <ac:spMkLst>
            <pc:docMk/>
            <pc:sldMk cId="2478033220" sldId="261"/>
            <ac:spMk id="3" creationId="{2DE14FD4-096D-480B-8475-BD66E8C25E7A}"/>
          </ac:spMkLst>
        </pc:spChg>
        <pc:spChg chg="add">
          <ac:chgData name="Giovani Decusati" userId="e9e75d80-f139-4999-95c2-47cf86368938" providerId="ADAL" clId="{19609E3A-3601-4F6A-92C7-BD754E1465E7}" dt="2018-07-27T01:36:43.943" v="318" actId="26606"/>
          <ac:spMkLst>
            <pc:docMk/>
            <pc:sldMk cId="2478033220" sldId="261"/>
            <ac:spMk id="71" creationId="{A4AC5506-6312-4701-8D3C-40187889A947}"/>
          </ac:spMkLst>
        </pc:spChg>
        <pc:picChg chg="add mod">
          <ac:chgData name="Giovani Decusati" userId="e9e75d80-f139-4999-95c2-47cf86368938" providerId="ADAL" clId="{19609E3A-3601-4F6A-92C7-BD754E1465E7}" dt="2018-07-27T01:36:43.943" v="318" actId="26606"/>
          <ac:picMkLst>
            <pc:docMk/>
            <pc:sldMk cId="2478033220" sldId="261"/>
            <ac:picMk id="5122" creationId="{31B07A72-AF89-4599-A771-B59977497059}"/>
          </ac:picMkLst>
        </pc:picChg>
      </pc:sldChg>
      <pc:sldChg chg="addSp delSp modSp add">
        <pc:chgData name="Giovani Decusati" userId="e9e75d80-f139-4999-95c2-47cf86368938" providerId="ADAL" clId="{19609E3A-3601-4F6A-92C7-BD754E1465E7}" dt="2018-07-27T02:00:16.331" v="1078" actId="113"/>
        <pc:sldMkLst>
          <pc:docMk/>
          <pc:sldMk cId="2754713465" sldId="262"/>
        </pc:sldMkLst>
        <pc:spChg chg="mod">
          <ac:chgData name="Giovani Decusati" userId="e9e75d80-f139-4999-95c2-47cf86368938" providerId="ADAL" clId="{19609E3A-3601-4F6A-92C7-BD754E1465E7}" dt="2018-07-27T01:50:05.387" v="922" actId="20577"/>
          <ac:spMkLst>
            <pc:docMk/>
            <pc:sldMk cId="2754713465" sldId="262"/>
            <ac:spMk id="2" creationId="{968AED7C-28DD-4223-8AC4-5FDBFCF8C087}"/>
          </ac:spMkLst>
        </pc:spChg>
        <pc:spChg chg="add del mod">
          <ac:chgData name="Giovani Decusati" userId="e9e75d80-f139-4999-95c2-47cf86368938" providerId="ADAL" clId="{19609E3A-3601-4F6A-92C7-BD754E1465E7}" dt="2018-07-27T01:49:56.275" v="907" actId="478"/>
          <ac:spMkLst>
            <pc:docMk/>
            <pc:sldMk cId="2754713465" sldId="262"/>
            <ac:spMk id="8" creationId="{D1037F0F-42A9-4134-92A9-1F8AC6EFB2CF}"/>
          </ac:spMkLst>
        </pc:spChg>
        <pc:spChg chg="add mod">
          <ac:chgData name="Giovani Decusati" userId="e9e75d80-f139-4999-95c2-47cf86368938" providerId="ADAL" clId="{19609E3A-3601-4F6A-92C7-BD754E1465E7}" dt="2018-07-27T01:59:55.094" v="1075" actId="113"/>
          <ac:spMkLst>
            <pc:docMk/>
            <pc:sldMk cId="2754713465" sldId="262"/>
            <ac:spMk id="12" creationId="{640933F1-BB6D-4B87-AEF0-9BA226378037}"/>
          </ac:spMkLst>
        </pc:spChg>
        <pc:spChg chg="add mod">
          <ac:chgData name="Giovani Decusati" userId="e9e75d80-f139-4999-95c2-47cf86368938" providerId="ADAL" clId="{19609E3A-3601-4F6A-92C7-BD754E1465E7}" dt="2018-07-27T01:59:52.507" v="1074" actId="113"/>
          <ac:spMkLst>
            <pc:docMk/>
            <pc:sldMk cId="2754713465" sldId="262"/>
            <ac:spMk id="17" creationId="{315A923A-FEC6-40F3-9BB2-3B929D9CFC1C}"/>
          </ac:spMkLst>
        </pc:spChg>
        <pc:spChg chg="add mod">
          <ac:chgData name="Giovani Decusati" userId="e9e75d80-f139-4999-95c2-47cf86368938" providerId="ADAL" clId="{19609E3A-3601-4F6A-92C7-BD754E1465E7}" dt="2018-07-27T01:59:34.712" v="1071" actId="113"/>
          <ac:spMkLst>
            <pc:docMk/>
            <pc:sldMk cId="2754713465" sldId="262"/>
            <ac:spMk id="18" creationId="{1E3506FE-B78A-408B-A2F2-E3E3AECC43FA}"/>
          </ac:spMkLst>
        </pc:spChg>
        <pc:spChg chg="add del mod">
          <ac:chgData name="Giovani Decusati" userId="e9e75d80-f139-4999-95c2-47cf86368938" providerId="ADAL" clId="{19609E3A-3601-4F6A-92C7-BD754E1465E7}" dt="2018-07-27T02:00:16.331" v="1078" actId="113"/>
          <ac:spMkLst>
            <pc:docMk/>
            <pc:sldMk cId="2754713465" sldId="262"/>
            <ac:spMk id="19" creationId="{564ABC3D-840D-4212-9077-750FD4B212E6}"/>
          </ac:spMkLst>
        </pc:spChg>
        <pc:picChg chg="del mod">
          <ac:chgData name="Giovani Decusati" userId="e9e75d80-f139-4999-95c2-47cf86368938" providerId="ADAL" clId="{19609E3A-3601-4F6A-92C7-BD754E1465E7}" dt="2018-07-27T01:49:53.472" v="906" actId="478"/>
          <ac:picMkLst>
            <pc:docMk/>
            <pc:sldMk cId="2754713465" sldId="262"/>
            <ac:picMk id="4" creationId="{146A3853-EF59-41AC-A291-FDA21D48BF4A}"/>
          </ac:picMkLst>
        </pc:picChg>
        <pc:picChg chg="del mod">
          <ac:chgData name="Giovani Decusati" userId="e9e75d80-f139-4999-95c2-47cf86368938" providerId="ADAL" clId="{19609E3A-3601-4F6A-92C7-BD754E1465E7}" dt="2018-07-27T01:49:53.472" v="906" actId="478"/>
          <ac:picMkLst>
            <pc:docMk/>
            <pc:sldMk cId="2754713465" sldId="262"/>
            <ac:picMk id="5" creationId="{D75FB88F-BEA5-4A50-93AD-1AE9F0E2C4B7}"/>
          </ac:picMkLst>
        </pc:picChg>
        <pc:picChg chg="del mod">
          <ac:chgData name="Giovani Decusati" userId="e9e75d80-f139-4999-95c2-47cf86368938" providerId="ADAL" clId="{19609E3A-3601-4F6A-92C7-BD754E1465E7}" dt="2018-07-27T01:49:53.472" v="906" actId="478"/>
          <ac:picMkLst>
            <pc:docMk/>
            <pc:sldMk cId="2754713465" sldId="262"/>
            <ac:picMk id="6" creationId="{30C8E694-2987-493D-890F-AD46725BCCE2}"/>
          </ac:picMkLst>
        </pc:picChg>
        <pc:picChg chg="del mod">
          <ac:chgData name="Giovani Decusati" userId="e9e75d80-f139-4999-95c2-47cf86368938" providerId="ADAL" clId="{19609E3A-3601-4F6A-92C7-BD754E1465E7}" dt="2018-07-27T01:49:53.472" v="906" actId="478"/>
          <ac:picMkLst>
            <pc:docMk/>
            <pc:sldMk cId="2754713465" sldId="262"/>
            <ac:picMk id="7" creationId="{ABDA2757-F40E-490D-B5DD-A15248731397}"/>
          </ac:picMkLst>
        </pc:picChg>
        <pc:picChg chg="add del mod modCrop">
          <ac:chgData name="Giovani Decusati" userId="e9e75d80-f139-4999-95c2-47cf86368938" providerId="ADAL" clId="{19609E3A-3601-4F6A-92C7-BD754E1465E7}" dt="2018-07-27T01:59:27.427" v="1069" actId="478"/>
          <ac:picMkLst>
            <pc:docMk/>
            <pc:sldMk cId="2754713465" sldId="262"/>
            <ac:picMk id="9" creationId="{C6BF146F-D0C7-493F-893B-CF66BA099FF8}"/>
          </ac:picMkLst>
        </pc:picChg>
        <pc:picChg chg="add del mod">
          <ac:chgData name="Giovani Decusati" userId="e9e75d80-f139-4999-95c2-47cf86368938" providerId="ADAL" clId="{19609E3A-3601-4F6A-92C7-BD754E1465E7}" dt="2018-07-27T01:55:00.961" v="967" actId="478"/>
          <ac:picMkLst>
            <pc:docMk/>
            <pc:sldMk cId="2754713465" sldId="262"/>
            <ac:picMk id="10" creationId="{BECD0002-8E1A-4C7D-9DA3-109ABE488225}"/>
          </ac:picMkLst>
        </pc:picChg>
        <pc:picChg chg="add del mod">
          <ac:chgData name="Giovani Decusati" userId="e9e75d80-f139-4999-95c2-47cf86368938" providerId="ADAL" clId="{19609E3A-3601-4F6A-92C7-BD754E1465E7}" dt="2018-07-27T01:59:29.787" v="1070" actId="478"/>
          <ac:picMkLst>
            <pc:docMk/>
            <pc:sldMk cId="2754713465" sldId="262"/>
            <ac:picMk id="11" creationId="{AEB96F68-6AD9-4845-A378-A32A51879FBD}"/>
          </ac:picMkLst>
        </pc:picChg>
        <pc:picChg chg="mod">
          <ac:chgData name="Giovani Decusati" userId="e9e75d80-f139-4999-95c2-47cf86368938" providerId="ADAL" clId="{19609E3A-3601-4F6A-92C7-BD754E1465E7}" dt="2018-07-27T01:52:19.476" v="945" actId="1076"/>
          <ac:picMkLst>
            <pc:docMk/>
            <pc:sldMk cId="2754713465" sldId="262"/>
            <ac:picMk id="3074" creationId="{559374CD-00C6-4632-898A-F107A1430DF0}"/>
          </ac:picMkLst>
        </pc:picChg>
      </pc:sldChg>
      <pc:sldChg chg="delSp add del setBg delDesignElem modNotesTx">
        <pc:chgData name="Giovani Decusati" userId="e9e75d80-f139-4999-95c2-47cf86368938" providerId="ADAL" clId="{19609E3A-3601-4F6A-92C7-BD754E1465E7}" dt="2018-07-30T04:03:23.592" v="1353" actId="2696"/>
        <pc:sldMkLst>
          <pc:docMk/>
          <pc:sldMk cId="3082559596" sldId="263"/>
        </pc:sldMkLst>
        <pc:cxnChg chg="del">
          <ac:chgData name="Giovani Decusati" userId="e9e75d80-f139-4999-95c2-47cf86368938" providerId="ADAL" clId="{19609E3A-3601-4F6A-92C7-BD754E1465E7}" dt="2018-07-30T03:43:30.086" v="1189"/>
          <ac:cxnSpMkLst>
            <pc:docMk/>
            <pc:sldMk cId="3082559596" sldId="263"/>
            <ac:cxnSpMk id="4115" creationId="{E12350F3-DB83-413A-980B-1CEB92498664}"/>
          </ac:cxnSpMkLst>
        </pc:cxnChg>
      </pc:sldChg>
      <pc:sldChg chg="addSp delSp modSp add mod setBg modNotesTx">
        <pc:chgData name="Giovani Decusati" userId="e9e75d80-f139-4999-95c2-47cf86368938" providerId="ADAL" clId="{19609E3A-3601-4F6A-92C7-BD754E1465E7}" dt="2018-07-30T03:49:33.266" v="1254" actId="26606"/>
        <pc:sldMkLst>
          <pc:docMk/>
          <pc:sldMk cId="3561262091" sldId="264"/>
        </pc:sldMkLst>
        <pc:spChg chg="add del mod">
          <ac:chgData name="Giovani Decusati" userId="e9e75d80-f139-4999-95c2-47cf86368938" providerId="ADAL" clId="{19609E3A-3601-4F6A-92C7-BD754E1465E7}" dt="2018-07-30T03:47:37.078" v="1214" actId="478"/>
          <ac:spMkLst>
            <pc:docMk/>
            <pc:sldMk cId="3561262091" sldId="264"/>
            <ac:spMk id="2" creationId="{B8CE2256-6C5F-49E6-9B3F-1B017D55CFDF}"/>
          </ac:spMkLst>
        </pc:spChg>
        <pc:spChg chg="add mod">
          <ac:chgData name="Giovani Decusati" userId="e9e75d80-f139-4999-95c2-47cf86368938" providerId="ADAL" clId="{19609E3A-3601-4F6A-92C7-BD754E1465E7}" dt="2018-07-30T03:49:33.266" v="1254" actId="26606"/>
          <ac:spMkLst>
            <pc:docMk/>
            <pc:sldMk cId="3561262091" sldId="264"/>
            <ac:spMk id="5" creationId="{FF750AF6-5973-4ABD-9455-4548E918C8CC}"/>
          </ac:spMkLst>
        </pc:spChg>
        <pc:spChg chg="add">
          <ac:chgData name="Giovani Decusati" userId="e9e75d80-f139-4999-95c2-47cf86368938" providerId="ADAL" clId="{19609E3A-3601-4F6A-92C7-BD754E1465E7}" dt="2018-07-30T03:49:33.266" v="1254" actId="26606"/>
          <ac:spMkLst>
            <pc:docMk/>
            <pc:sldMk cId="3561262091" sldId="264"/>
            <ac:spMk id="10" creationId="{A4AC5506-6312-4701-8D3C-40187889A947}"/>
          </ac:spMkLst>
        </pc:spChg>
        <pc:picChg chg="add mod ord">
          <ac:chgData name="Giovani Decusati" userId="e9e75d80-f139-4999-95c2-47cf86368938" providerId="ADAL" clId="{19609E3A-3601-4F6A-92C7-BD754E1465E7}" dt="2018-07-30T03:49:33.266" v="1254" actId="26606"/>
          <ac:picMkLst>
            <pc:docMk/>
            <pc:sldMk cId="3561262091" sldId="264"/>
            <ac:picMk id="3" creationId="{EFD4690C-5610-4AEA-982C-2816C03B41EA}"/>
          </ac:picMkLst>
        </pc:picChg>
        <pc:picChg chg="del mod">
          <ac:chgData name="Giovani Decusati" userId="e9e75d80-f139-4999-95c2-47cf86368938" providerId="ADAL" clId="{19609E3A-3601-4F6A-92C7-BD754E1465E7}" dt="2018-07-30T03:44:50.545" v="1211" actId="478"/>
          <ac:picMkLst>
            <pc:docMk/>
            <pc:sldMk cId="3561262091" sldId="264"/>
            <ac:picMk id="4100" creationId="{AA25DE6D-2F9F-4B9C-A151-11C858993A20}"/>
          </ac:picMkLst>
        </pc:picChg>
      </pc:sldChg>
      <pc:sldChg chg="addSp delSp modSp add mod setBg delDesignElem modNotesTx">
        <pc:chgData name="Giovani Decusati" userId="e9e75d80-f139-4999-95c2-47cf86368938" providerId="ADAL" clId="{19609E3A-3601-4F6A-92C7-BD754E1465E7}" dt="2018-07-30T04:04:33.284" v="1357" actId="15"/>
        <pc:sldMkLst>
          <pc:docMk/>
          <pc:sldMk cId="3422526574" sldId="265"/>
        </pc:sldMkLst>
        <pc:spChg chg="add del mod">
          <ac:chgData name="Giovani Decusati" userId="e9e75d80-f139-4999-95c2-47cf86368938" providerId="ADAL" clId="{19609E3A-3601-4F6A-92C7-BD754E1465E7}" dt="2018-07-30T03:51:18.366" v="1294"/>
          <ac:spMkLst>
            <pc:docMk/>
            <pc:sldMk cId="3422526574" sldId="265"/>
            <ac:spMk id="2" creationId="{B5021807-3152-4491-AFB8-9AE3445A38C2}"/>
          </ac:spMkLst>
        </pc:spChg>
        <pc:spChg chg="add del">
          <ac:chgData name="Giovani Decusati" userId="e9e75d80-f139-4999-95c2-47cf86368938" providerId="ADAL" clId="{19609E3A-3601-4F6A-92C7-BD754E1465E7}" dt="2018-07-30T03:51:01.219" v="1285"/>
          <ac:spMkLst>
            <pc:docMk/>
            <pc:sldMk cId="3422526574" sldId="265"/>
            <ac:spMk id="4" creationId="{68167C60-786D-45D1-B20E-D7C8C1679C7E}"/>
          </ac:spMkLst>
        </pc:spChg>
        <pc:spChg chg="mod">
          <ac:chgData name="Giovani Decusati" userId="e9e75d80-f139-4999-95c2-47cf86368938" providerId="ADAL" clId="{19609E3A-3601-4F6A-92C7-BD754E1465E7}" dt="2018-07-30T03:50:09.621" v="1276" actId="20577"/>
          <ac:spMkLst>
            <pc:docMk/>
            <pc:sldMk cId="3422526574" sldId="265"/>
            <ac:spMk id="5" creationId="{FF750AF6-5973-4ABD-9455-4548E918C8CC}"/>
          </ac:spMkLst>
        </pc:spChg>
        <pc:spChg chg="add del">
          <ac:chgData name="Giovani Decusati" userId="e9e75d80-f139-4999-95c2-47cf86368938" providerId="ADAL" clId="{19609E3A-3601-4F6A-92C7-BD754E1465E7}" dt="2018-07-30T03:51:00.410" v="1284"/>
          <ac:spMkLst>
            <pc:docMk/>
            <pc:sldMk cId="3422526574" sldId="265"/>
            <ac:spMk id="6" creationId="{D598ACB6-799C-4FBE-98B1-13FA827F9049}"/>
          </ac:spMkLst>
        </pc:spChg>
        <pc:spChg chg="add">
          <ac:chgData name="Giovani Decusati" userId="e9e75d80-f139-4999-95c2-47cf86368938" providerId="ADAL" clId="{19609E3A-3601-4F6A-92C7-BD754E1465E7}" dt="2018-07-30T03:50:06.690" v="1274" actId="26606"/>
          <ac:spMkLst>
            <pc:docMk/>
            <pc:sldMk cId="3422526574" sldId="265"/>
            <ac:spMk id="7" creationId="{A4AC5506-6312-4701-8D3C-40187889A947}"/>
          </ac:spMkLst>
        </pc:spChg>
        <pc:spChg chg="add del mod">
          <ac:chgData name="Giovani Decusati" userId="e9e75d80-f139-4999-95c2-47cf86368938" providerId="ADAL" clId="{19609E3A-3601-4F6A-92C7-BD754E1465E7}" dt="2018-07-30T03:51:16.131" v="1292"/>
          <ac:spMkLst>
            <pc:docMk/>
            <pc:sldMk cId="3422526574" sldId="265"/>
            <ac:spMk id="8" creationId="{0105AF3B-E123-4CAB-BA4C-868CEEDF8B9F}"/>
          </ac:spMkLst>
        </pc:spChg>
        <pc:spChg chg="del">
          <ac:chgData name="Giovani Decusati" userId="e9e75d80-f139-4999-95c2-47cf86368938" providerId="ADAL" clId="{19609E3A-3601-4F6A-92C7-BD754E1465E7}" dt="2018-07-30T03:49:46.032" v="1257"/>
          <ac:spMkLst>
            <pc:docMk/>
            <pc:sldMk cId="3422526574" sldId="265"/>
            <ac:spMk id="10" creationId="{A4AC5506-6312-4701-8D3C-40187889A947}"/>
          </ac:spMkLst>
        </pc:spChg>
        <pc:picChg chg="del">
          <ac:chgData name="Giovani Decusati" userId="e9e75d80-f139-4999-95c2-47cf86368938" providerId="ADAL" clId="{19609E3A-3601-4F6A-92C7-BD754E1465E7}" dt="2018-07-30T03:50:38.687" v="1277" actId="478"/>
          <ac:picMkLst>
            <pc:docMk/>
            <pc:sldMk cId="3422526574" sldId="265"/>
            <ac:picMk id="3" creationId="{EFD4690C-5610-4AEA-982C-2816C03B41EA}"/>
          </ac:picMkLst>
        </pc:picChg>
        <pc:picChg chg="add del mod">
          <ac:chgData name="Giovani Decusati" userId="e9e75d80-f139-4999-95c2-47cf86368938" providerId="ADAL" clId="{19609E3A-3601-4F6A-92C7-BD754E1465E7}" dt="2018-07-30T04:01:23.502" v="1300" actId="478"/>
          <ac:picMkLst>
            <pc:docMk/>
            <pc:sldMk cId="3422526574" sldId="265"/>
            <ac:picMk id="9" creationId="{3AAC9074-796C-4CA9-BF15-24C34D3E25D5}"/>
          </ac:picMkLst>
        </pc:picChg>
        <pc:picChg chg="add mod">
          <ac:chgData name="Giovani Decusati" userId="e9e75d80-f139-4999-95c2-47cf86368938" providerId="ADAL" clId="{19609E3A-3601-4F6A-92C7-BD754E1465E7}" dt="2018-07-30T04:01:33.810" v="1305" actId="14100"/>
          <ac:picMkLst>
            <pc:docMk/>
            <pc:sldMk cId="3422526574" sldId="265"/>
            <ac:picMk id="11" creationId="{F0F308EE-4BB5-47A8-B252-465863FCC382}"/>
          </ac:picMkLst>
        </pc:picChg>
      </pc:sldChg>
      <pc:sldChg chg="add del">
        <pc:chgData name="Giovani Decusati" userId="e9e75d80-f139-4999-95c2-47cf86368938" providerId="ADAL" clId="{19609E3A-3601-4F6A-92C7-BD754E1465E7}" dt="2018-07-30T03:49:44.288" v="1255" actId="2696"/>
        <pc:sldMkLst>
          <pc:docMk/>
          <pc:sldMk cId="3648197201" sldId="265"/>
        </pc:sldMkLst>
      </pc:sldChg>
      <pc:sldChg chg="add">
        <pc:chgData name="Giovani Decusati" userId="e9e75d80-f139-4999-95c2-47cf86368938" providerId="ADAL" clId="{19609E3A-3601-4F6A-92C7-BD754E1465E7}" dt="2018-07-30T04:03:38.253" v="1354"/>
        <pc:sldMkLst>
          <pc:docMk/>
          <pc:sldMk cId="4001524372"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2C150-BE26-4D5C-9E6B-94B0DAE4EA08}" type="datetimeFigureOut">
              <a:rPr lang="en-AU" smtClean="0"/>
              <a:t>1/08/2018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BE48C-4A00-403F-B3B4-762511959712}" type="slidenum">
              <a:rPr lang="en-AU" smtClean="0"/>
              <a:t>‹#›</a:t>
            </a:fld>
            <a:endParaRPr lang="en-AU"/>
          </a:p>
        </p:txBody>
      </p:sp>
    </p:spTree>
    <p:extLst>
      <p:ext uri="{BB962C8B-B14F-4D97-AF65-F5344CB8AC3E}">
        <p14:creationId xmlns:p14="http://schemas.microsoft.com/office/powerpoint/2010/main" val="4269312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Introduce: Greetings, Name, Role</a:t>
            </a:r>
          </a:p>
          <a:p>
            <a:pPr marL="171450" indent="-171450">
              <a:buFontTx/>
              <a:buChar char="-"/>
            </a:pPr>
            <a:r>
              <a:rPr lang="en-AU" dirty="0"/>
              <a:t>Goals: tiny experience during Westpac Hackathon </a:t>
            </a:r>
          </a:p>
          <a:p>
            <a:pPr marL="171450" indent="-171450">
              <a:buFontTx/>
              <a:buChar char="-"/>
            </a:pPr>
            <a:r>
              <a:rPr lang="en-AU" dirty="0"/>
              <a:t>Devices available for shopping </a:t>
            </a:r>
          </a:p>
          <a:p>
            <a:pPr marL="171450" indent="-171450">
              <a:buFontTx/>
              <a:buChar char="-"/>
            </a:pPr>
            <a:r>
              <a:rPr lang="en-AU" dirty="0"/>
              <a:t>How to start with Alexa</a:t>
            </a:r>
          </a:p>
          <a:p>
            <a:pPr marL="171450" indent="-171450">
              <a:buFontTx/>
              <a:buChar char="-"/>
            </a:pPr>
            <a:endParaRPr lang="en-AU" dirty="0"/>
          </a:p>
          <a:p>
            <a:pPr marL="0" indent="0">
              <a:buFontTx/>
              <a:buNone/>
            </a:pPr>
            <a:r>
              <a:rPr lang="en-AU" dirty="0"/>
              <a:t>Open:</a:t>
            </a:r>
          </a:p>
          <a:p>
            <a:pPr marL="171450" indent="-171450">
              <a:buFontTx/>
              <a:buChar char="-"/>
            </a:pPr>
            <a:r>
              <a:rPr lang="en-AU" dirty="0"/>
              <a:t>https://developer.amazon.com/alexa/console/ask?</a:t>
            </a:r>
          </a:p>
          <a:p>
            <a:pPr marL="171450" indent="-171450">
              <a:buFontTx/>
              <a:buChar char="-"/>
            </a:pPr>
            <a:r>
              <a:rPr lang="en-AU" dirty="0"/>
              <a:t>https://console.aws.amazon.com/lambda/home?region=us-east-1&amp;#/functions </a:t>
            </a:r>
          </a:p>
        </p:txBody>
      </p:sp>
      <p:sp>
        <p:nvSpPr>
          <p:cNvPr id="4" name="Slide Number Placeholder 3"/>
          <p:cNvSpPr>
            <a:spLocks noGrp="1"/>
          </p:cNvSpPr>
          <p:nvPr>
            <p:ph type="sldNum" sz="quarter" idx="10"/>
          </p:nvPr>
        </p:nvSpPr>
        <p:spPr/>
        <p:txBody>
          <a:bodyPr/>
          <a:lstStyle/>
          <a:p>
            <a:fld id="{7A2BE48C-4A00-403F-B3B4-762511959712}" type="slidenum">
              <a:rPr lang="en-AU" smtClean="0"/>
              <a:t>1</a:t>
            </a:fld>
            <a:endParaRPr lang="en-AU"/>
          </a:p>
        </p:txBody>
      </p:sp>
    </p:spTree>
    <p:extLst>
      <p:ext uri="{BB962C8B-B14F-4D97-AF65-F5344CB8AC3E}">
        <p14:creationId xmlns:p14="http://schemas.microsoft.com/office/powerpoint/2010/main" val="56271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 Echo Dot the user can add many devices he can to cover all the rooms in a house and wait for the answer from the closest device through an ESP (Echo Spatial Perception) feature. </a:t>
            </a:r>
            <a:endParaRPr lang="en-AU" dirty="0"/>
          </a:p>
          <a:p>
            <a:r>
              <a:rPr lang="en-AU" dirty="0"/>
              <a:t>References:</a:t>
            </a:r>
          </a:p>
          <a:p>
            <a:r>
              <a:rPr lang="en-AU" dirty="0"/>
              <a:t>https://www.businessnewsdaily.com/10315-siri-cortana-google-assistant-amazon-alexa-face-off.html</a:t>
            </a:r>
          </a:p>
          <a:p>
            <a:r>
              <a:rPr lang="en-AU" dirty="0"/>
              <a:t>https://au.pcmag.com/harman-kardon-invoke/50169/review/harman-kardon-invoke</a:t>
            </a:r>
          </a:p>
        </p:txBody>
      </p:sp>
      <p:sp>
        <p:nvSpPr>
          <p:cNvPr id="4" name="Slide Number Placeholder 3"/>
          <p:cNvSpPr>
            <a:spLocks noGrp="1"/>
          </p:cNvSpPr>
          <p:nvPr>
            <p:ph type="sldNum" sz="quarter" idx="10"/>
          </p:nvPr>
        </p:nvSpPr>
        <p:spPr/>
        <p:txBody>
          <a:bodyPr/>
          <a:lstStyle/>
          <a:p>
            <a:fld id="{7A2BE48C-4A00-403F-B3B4-762511959712}" type="slidenum">
              <a:rPr lang="en-AU" smtClean="0"/>
              <a:t>2</a:t>
            </a:fld>
            <a:endParaRPr lang="en-AU"/>
          </a:p>
        </p:txBody>
      </p:sp>
    </p:spTree>
    <p:extLst>
      <p:ext uri="{BB962C8B-B14F-4D97-AF65-F5344CB8AC3E}">
        <p14:creationId xmlns:p14="http://schemas.microsoft.com/office/powerpoint/2010/main" val="1527133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Not a Rocket Science </a:t>
            </a:r>
          </a:p>
          <a:p>
            <a:pPr marL="171450" indent="-171450">
              <a:buFontTx/>
              <a:buChar char="-"/>
            </a:pPr>
            <a:r>
              <a:rPr lang="en-AU" dirty="0"/>
              <a:t>Merely sound box</a:t>
            </a:r>
          </a:p>
          <a:p>
            <a:pPr marL="171450" indent="-171450">
              <a:buFontTx/>
              <a:buChar char="-"/>
            </a:pPr>
            <a:r>
              <a:rPr lang="en-AU" dirty="0"/>
              <a:t>You can build you own device with a speaker, microphone and an </a:t>
            </a:r>
            <a:r>
              <a:rPr lang="en-AU" dirty="0" err="1"/>
              <a:t>Raspbery</a:t>
            </a:r>
            <a:r>
              <a:rPr lang="en-AU" dirty="0"/>
              <a:t> </a:t>
            </a:r>
            <a:r>
              <a:rPr lang="en-AU" dirty="0" err="1"/>
              <a:t>Py</a:t>
            </a:r>
            <a:r>
              <a:rPr lang="en-AU" dirty="0"/>
              <a:t> Board.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1200" kern="1200" dirty="0">
                <a:solidFill>
                  <a:schemeClr val="tx1"/>
                </a:solidFill>
                <a:effectLst/>
                <a:latin typeface="+mn-lt"/>
                <a:ea typeface="+mn-ea"/>
                <a:cs typeface="+mn-cs"/>
              </a:rPr>
              <a:t>So where is the intelligence behind this devices? </a:t>
            </a:r>
          </a:p>
        </p:txBody>
      </p:sp>
      <p:sp>
        <p:nvSpPr>
          <p:cNvPr id="4" name="Slide Number Placeholder 3"/>
          <p:cNvSpPr>
            <a:spLocks noGrp="1"/>
          </p:cNvSpPr>
          <p:nvPr>
            <p:ph type="sldNum" sz="quarter" idx="10"/>
          </p:nvPr>
        </p:nvSpPr>
        <p:spPr/>
        <p:txBody>
          <a:bodyPr/>
          <a:lstStyle/>
          <a:p>
            <a:fld id="{7A2BE48C-4A00-403F-B3B4-762511959712}" type="slidenum">
              <a:rPr lang="en-AU" smtClean="0"/>
              <a:t>3</a:t>
            </a:fld>
            <a:endParaRPr lang="en-AU"/>
          </a:p>
        </p:txBody>
      </p:sp>
    </p:spTree>
    <p:extLst>
      <p:ext uri="{BB962C8B-B14F-4D97-AF65-F5344CB8AC3E}">
        <p14:creationId xmlns:p14="http://schemas.microsoft.com/office/powerpoint/2010/main" val="1902771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pPr marL="171450" indent="-171450">
              <a:buFontTx/>
              <a:buChar char="-"/>
            </a:pPr>
            <a:r>
              <a:rPr lang="en-AU" sz="1200" kern="1200" dirty="0">
                <a:solidFill>
                  <a:schemeClr val="tx1"/>
                </a:solidFill>
                <a:effectLst/>
                <a:latin typeface="+mn-lt"/>
                <a:ea typeface="+mn-ea"/>
                <a:cs typeface="+mn-cs"/>
              </a:rPr>
              <a:t>This mechanism can interpret user </a:t>
            </a:r>
            <a:r>
              <a:rPr lang="en-AU" sz="1200" b="1" kern="1200" dirty="0">
                <a:solidFill>
                  <a:schemeClr val="tx1"/>
                </a:solidFill>
                <a:effectLst/>
                <a:latin typeface="+mn-lt"/>
                <a:ea typeface="+mn-ea"/>
                <a:cs typeface="+mn-cs"/>
              </a:rPr>
              <a:t>intends</a:t>
            </a:r>
            <a:r>
              <a:rPr lang="en-AU" sz="1200" kern="1200" dirty="0">
                <a:solidFill>
                  <a:schemeClr val="tx1"/>
                </a:solidFill>
                <a:effectLst/>
                <a:latin typeface="+mn-lt"/>
                <a:ea typeface="+mn-ea"/>
                <a:cs typeface="+mn-cs"/>
              </a:rPr>
              <a:t>, </a:t>
            </a:r>
            <a:r>
              <a:rPr lang="en-AU" sz="1200" b="1" kern="1200" dirty="0">
                <a:solidFill>
                  <a:schemeClr val="tx1"/>
                </a:solidFill>
                <a:effectLst/>
                <a:latin typeface="+mn-lt"/>
                <a:ea typeface="+mn-ea"/>
                <a:cs typeface="+mn-cs"/>
              </a:rPr>
              <a:t>utterances</a:t>
            </a:r>
            <a:r>
              <a:rPr lang="en-AU" sz="1200" kern="1200" dirty="0">
                <a:solidFill>
                  <a:schemeClr val="tx1"/>
                </a:solidFill>
                <a:effectLst/>
                <a:latin typeface="+mn-lt"/>
                <a:ea typeface="+mn-ea"/>
                <a:cs typeface="+mn-cs"/>
              </a:rPr>
              <a:t>, </a:t>
            </a:r>
            <a:r>
              <a:rPr lang="en-AU" sz="1200" b="1" kern="1200" dirty="0">
                <a:solidFill>
                  <a:schemeClr val="tx1"/>
                </a:solidFill>
                <a:effectLst/>
                <a:latin typeface="+mn-lt"/>
                <a:ea typeface="+mn-ea"/>
                <a:cs typeface="+mn-cs"/>
              </a:rPr>
              <a:t>slots</a:t>
            </a:r>
            <a:r>
              <a:rPr lang="en-AU" sz="1200" kern="1200" dirty="0">
                <a:solidFill>
                  <a:schemeClr val="tx1"/>
                </a:solidFill>
                <a:effectLst/>
                <a:latin typeface="+mn-lt"/>
                <a:ea typeface="+mn-ea"/>
                <a:cs typeface="+mn-cs"/>
              </a:rPr>
              <a:t> and answer with a </a:t>
            </a:r>
            <a:r>
              <a:rPr lang="en-AU" sz="1200" b="1" kern="1200" dirty="0">
                <a:solidFill>
                  <a:schemeClr val="tx1"/>
                </a:solidFill>
                <a:effectLst/>
                <a:latin typeface="+mn-lt"/>
                <a:ea typeface="+mn-ea"/>
                <a:cs typeface="+mn-cs"/>
              </a:rPr>
              <a:t>fulfilment</a:t>
            </a:r>
            <a:r>
              <a:rPr lang="en-AU" sz="1200" kern="1200" dirty="0">
                <a:solidFill>
                  <a:schemeClr val="tx1"/>
                </a:solidFill>
                <a:effectLst/>
                <a:latin typeface="+mn-lt"/>
                <a:ea typeface="+mn-ea"/>
                <a:cs typeface="+mn-cs"/>
              </a:rPr>
              <a:t> for your intend</a:t>
            </a:r>
          </a:p>
          <a:p>
            <a:pPr marL="171450" indent="-171450">
              <a:buFontTx/>
              <a:buChar char="-"/>
            </a:pPr>
            <a:r>
              <a:rPr lang="en-US" sz="1200" kern="1200" dirty="0">
                <a:solidFill>
                  <a:schemeClr val="tx1"/>
                </a:solidFill>
                <a:effectLst/>
                <a:latin typeface="+mn-lt"/>
                <a:ea typeface="+mn-ea"/>
                <a:cs typeface="+mn-cs"/>
              </a:rPr>
              <a:t>A bot is an app that </a:t>
            </a:r>
            <a:r>
              <a:rPr lang="en-US" sz="1200" b="1" kern="1200" dirty="0">
                <a:solidFill>
                  <a:schemeClr val="tx1"/>
                </a:solidFill>
                <a:effectLst/>
                <a:latin typeface="+mn-lt"/>
                <a:ea typeface="+mn-ea"/>
                <a:cs typeface="+mn-cs"/>
              </a:rPr>
              <a:t>users interact</a:t>
            </a:r>
            <a:r>
              <a:rPr lang="en-US" sz="1200" kern="1200" dirty="0">
                <a:solidFill>
                  <a:schemeClr val="tx1"/>
                </a:solidFill>
                <a:effectLst/>
                <a:latin typeface="+mn-lt"/>
                <a:ea typeface="+mn-ea"/>
                <a:cs typeface="+mn-cs"/>
              </a:rPr>
              <a:t> with </a:t>
            </a:r>
            <a:r>
              <a:rPr lang="en-US" sz="1200" b="1" kern="1200" dirty="0">
                <a:solidFill>
                  <a:schemeClr val="tx1"/>
                </a:solidFill>
                <a:effectLst/>
                <a:latin typeface="+mn-lt"/>
                <a:ea typeface="+mn-ea"/>
                <a:cs typeface="+mn-cs"/>
              </a:rPr>
              <a:t>in a conversational way</a:t>
            </a:r>
            <a:r>
              <a:rPr lang="en-US" sz="1200" kern="1200" dirty="0">
                <a:solidFill>
                  <a:schemeClr val="tx1"/>
                </a:solidFill>
                <a:effectLst/>
                <a:latin typeface="+mn-lt"/>
                <a:ea typeface="+mn-ea"/>
                <a:cs typeface="+mn-cs"/>
              </a:rPr>
              <a:t> using </a:t>
            </a:r>
            <a:r>
              <a:rPr lang="en-US" sz="1200" b="1" kern="1200" dirty="0">
                <a:solidFill>
                  <a:schemeClr val="tx1"/>
                </a:solidFill>
                <a:effectLst/>
                <a:latin typeface="+mn-lt"/>
                <a:ea typeface="+mn-ea"/>
                <a:cs typeface="+mn-cs"/>
              </a:rPr>
              <a:t>text, graphics (cards), or speech.</a:t>
            </a:r>
            <a:r>
              <a:rPr lang="en-US" sz="1200" kern="1200" dirty="0">
                <a:solidFill>
                  <a:schemeClr val="tx1"/>
                </a:solidFill>
                <a:effectLst/>
                <a:latin typeface="+mn-lt"/>
                <a:ea typeface="+mn-ea"/>
                <a:cs typeface="+mn-cs"/>
              </a:rPr>
              <a:t> </a:t>
            </a:r>
          </a:p>
          <a:p>
            <a:pPr marL="171450" indent="-171450">
              <a:buFontTx/>
              <a:buChar char="-"/>
            </a:pPr>
            <a:r>
              <a:rPr lang="en-US" sz="1200" kern="1200" dirty="0">
                <a:solidFill>
                  <a:schemeClr val="tx1"/>
                </a:solidFill>
                <a:effectLst/>
                <a:latin typeface="+mn-lt"/>
                <a:ea typeface="+mn-ea"/>
                <a:cs typeface="+mn-cs"/>
              </a:rPr>
              <a:t>It may be a simple question and answer dialog, or a sophisticated bot that allows people to interact with services in an intelligent manner using </a:t>
            </a:r>
            <a:r>
              <a:rPr lang="en-US" sz="1200" b="1" kern="1200" dirty="0">
                <a:solidFill>
                  <a:schemeClr val="tx1"/>
                </a:solidFill>
                <a:effectLst/>
                <a:latin typeface="+mn-lt"/>
                <a:ea typeface="+mn-ea"/>
                <a:cs typeface="+mn-cs"/>
              </a:rPr>
              <a:t>pattern matching</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state tracking</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artificial intelligence techniques well-integrated with existing business services</a:t>
            </a:r>
            <a:r>
              <a:rPr lang="en-US" sz="1200" kern="1200" dirty="0">
                <a:solidFill>
                  <a:schemeClr val="tx1"/>
                </a:solidFill>
                <a:effectLst/>
                <a:latin typeface="+mn-lt"/>
                <a:ea typeface="+mn-ea"/>
                <a:cs typeface="+mn-cs"/>
              </a:rPr>
              <a:t>. </a:t>
            </a:r>
            <a:endParaRPr lang="en-AU" dirty="0"/>
          </a:p>
          <a:p>
            <a:r>
              <a:rPr lang="en-AU" dirty="0"/>
              <a:t>Reference:</a:t>
            </a:r>
          </a:p>
          <a:p>
            <a:r>
              <a:rPr lang="en-AU" dirty="0"/>
              <a:t>https://www.wired.com/story/best-smart-speakers/</a:t>
            </a:r>
          </a:p>
        </p:txBody>
      </p:sp>
      <p:sp>
        <p:nvSpPr>
          <p:cNvPr id="4" name="Slide Number Placeholder 3"/>
          <p:cNvSpPr>
            <a:spLocks noGrp="1"/>
          </p:cNvSpPr>
          <p:nvPr>
            <p:ph type="sldNum" sz="quarter" idx="10"/>
          </p:nvPr>
        </p:nvSpPr>
        <p:spPr/>
        <p:txBody>
          <a:bodyPr/>
          <a:lstStyle/>
          <a:p>
            <a:fld id="{7A2BE48C-4A00-403F-B3B4-762511959712}" type="slidenum">
              <a:rPr lang="en-AU" smtClean="0"/>
              <a:t>4</a:t>
            </a:fld>
            <a:endParaRPr lang="en-AU"/>
          </a:p>
        </p:txBody>
      </p:sp>
    </p:spTree>
    <p:extLst>
      <p:ext uri="{BB962C8B-B14F-4D97-AF65-F5344CB8AC3E}">
        <p14:creationId xmlns:p14="http://schemas.microsoft.com/office/powerpoint/2010/main" val="1605873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Plan: </a:t>
            </a:r>
          </a:p>
          <a:p>
            <a:r>
              <a:rPr lang="en-US" sz="1200" b="0" i="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You must be aware of design guidelines to create </a:t>
            </a:r>
            <a:r>
              <a:rPr lang="en-AU" sz="1200" b="1" kern="1200" dirty="0">
                <a:solidFill>
                  <a:schemeClr val="tx1"/>
                </a:solidFill>
                <a:effectLst/>
                <a:latin typeface="+mn-lt"/>
                <a:ea typeface="+mn-ea"/>
                <a:cs typeface="+mn-cs"/>
              </a:rPr>
              <a:t>more realistic communication</a:t>
            </a:r>
            <a:r>
              <a:rPr lang="en-AU" sz="1200" kern="1200" dirty="0">
                <a:solidFill>
                  <a:schemeClr val="tx1"/>
                </a:solidFill>
                <a:effectLst/>
                <a:latin typeface="+mn-lt"/>
                <a:ea typeface="+mn-ea"/>
                <a:cs typeface="+mn-cs"/>
              </a:rPr>
              <a:t> and </a:t>
            </a:r>
            <a:r>
              <a:rPr lang="en-AU" sz="1200" b="1" kern="1200" dirty="0">
                <a:solidFill>
                  <a:schemeClr val="tx1"/>
                </a:solidFill>
                <a:effectLst/>
                <a:latin typeface="+mn-lt"/>
                <a:ea typeface="+mn-ea"/>
                <a:cs typeface="+mn-cs"/>
              </a:rPr>
              <a:t>identify user needs extracting behaviour from the human commands and responses</a:t>
            </a:r>
            <a:r>
              <a:rPr lang="en-AU" sz="1200" kern="1200" dirty="0">
                <a:solidFill>
                  <a:schemeClr val="tx1"/>
                </a:solidFill>
                <a:effectLst/>
                <a:latin typeface="+mn-lt"/>
                <a:ea typeface="+mn-ea"/>
                <a:cs typeface="+mn-cs"/>
              </a:rPr>
              <a:t>. Maybe a new task leaded by the design team.</a:t>
            </a:r>
          </a:p>
          <a:p>
            <a:pPr marL="0" indent="0">
              <a:buFontTx/>
              <a:buNone/>
            </a:pPr>
            <a:r>
              <a:rPr lang="en-US" sz="1200" b="0" i="0" kern="1200" dirty="0">
                <a:solidFill>
                  <a:schemeClr val="tx1"/>
                </a:solidFill>
                <a:effectLst/>
                <a:latin typeface="+mn-lt"/>
                <a:ea typeface="+mn-ea"/>
                <a:cs typeface="+mn-cs"/>
              </a:rPr>
              <a:t>Build: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Choose your langue C# (MS), Node (AWS/MS), Java (AWS)</a:t>
            </a:r>
          </a:p>
          <a:p>
            <a:pPr marL="171450" indent="-171450">
              <a:buFontTx/>
              <a:buChar char="-"/>
            </a:pPr>
            <a:r>
              <a:rPr lang="en-US" sz="1200" b="0" i="0" kern="1200" dirty="0">
                <a:solidFill>
                  <a:schemeClr val="tx1"/>
                </a:solidFill>
                <a:effectLst/>
                <a:latin typeface="+mn-lt"/>
                <a:ea typeface="+mn-ea"/>
                <a:cs typeface="+mn-cs"/>
              </a:rPr>
              <a:t>CLI Tools, VSTUDIO, </a:t>
            </a:r>
            <a:r>
              <a:rPr lang="en-US" sz="1200" b="0" i="1" kern="1200" dirty="0">
                <a:solidFill>
                  <a:schemeClr val="tx1"/>
                </a:solidFill>
                <a:effectLst/>
                <a:latin typeface="+mn-lt"/>
                <a:ea typeface="+mn-ea"/>
                <a:cs typeface="+mn-cs"/>
              </a:rPr>
              <a:t>VSCODE</a:t>
            </a:r>
            <a:r>
              <a:rPr lang="en-US" sz="1200" b="0" i="0" kern="1200" dirty="0">
                <a:solidFill>
                  <a:schemeClr val="tx1"/>
                </a:solidFill>
                <a:effectLst/>
                <a:latin typeface="+mn-lt"/>
                <a:ea typeface="+mn-ea"/>
                <a:cs typeface="+mn-cs"/>
              </a:rPr>
              <a:t>, Web Platform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Lambada Functions (</a:t>
            </a:r>
            <a:r>
              <a:rPr lang="en-US" sz="1200" b="0" i="0" kern="1200" dirty="0" err="1">
                <a:solidFill>
                  <a:schemeClr val="tx1"/>
                </a:solidFill>
                <a:effectLst/>
                <a:latin typeface="+mn-lt"/>
                <a:ea typeface="+mn-ea"/>
                <a:cs typeface="+mn-cs"/>
              </a:rPr>
              <a:t>serveles</a:t>
            </a:r>
            <a:r>
              <a:rPr lang="en-US" sz="1200" b="0" i="0" kern="1200" dirty="0">
                <a:solidFill>
                  <a:schemeClr val="tx1"/>
                </a:solidFill>
                <a:effectLst/>
                <a:latin typeface="+mn-lt"/>
                <a:ea typeface="+mn-ea"/>
                <a:cs typeface="+mn-cs"/>
              </a:rPr>
              <a:t> block of code) trigged by the Bot</a:t>
            </a:r>
          </a:p>
          <a:p>
            <a:pPr marL="0" indent="0">
              <a:buFontTx/>
              <a:buNone/>
            </a:pPr>
            <a:r>
              <a:rPr lang="en-US" sz="1200" b="0" i="0" kern="1200" dirty="0">
                <a:solidFill>
                  <a:schemeClr val="tx1"/>
                </a:solidFill>
                <a:effectLst/>
                <a:latin typeface="+mn-lt"/>
                <a:ea typeface="+mn-ea"/>
                <a:cs typeface="+mn-cs"/>
              </a:rPr>
              <a:t>Test:</a:t>
            </a:r>
          </a:p>
          <a:p>
            <a:pPr marL="0" indent="0">
              <a:buFontTx/>
              <a:buNone/>
            </a:pPr>
            <a:r>
              <a:rPr lang="en-US" sz="1200" b="0" i="0" kern="1200" dirty="0">
                <a:solidFill>
                  <a:schemeClr val="tx1"/>
                </a:solidFill>
                <a:effectLst/>
                <a:latin typeface="+mn-lt"/>
                <a:ea typeface="+mn-ea"/>
                <a:cs typeface="+mn-cs"/>
              </a:rPr>
              <a:t>- SDK to automated test, Emulators, Web Test, Device</a:t>
            </a:r>
          </a:p>
          <a:p>
            <a:pPr marL="0" indent="0">
              <a:buFontTx/>
              <a:buNone/>
            </a:pPr>
            <a:r>
              <a:rPr lang="en-US" sz="1200" b="0" i="0" kern="1200" dirty="0">
                <a:solidFill>
                  <a:schemeClr val="tx1"/>
                </a:solidFill>
                <a:effectLst/>
                <a:latin typeface="+mn-lt"/>
                <a:ea typeface="+mn-ea"/>
                <a:cs typeface="+mn-cs"/>
              </a:rPr>
              <a:t>Publish:</a:t>
            </a:r>
          </a:p>
          <a:p>
            <a:pPr marL="171450" indent="-171450">
              <a:buFontTx/>
              <a:buChar char="-"/>
            </a:pPr>
            <a:r>
              <a:rPr lang="en-US" sz="1200" b="0" i="0" kern="1200" dirty="0">
                <a:solidFill>
                  <a:schemeClr val="tx1"/>
                </a:solidFill>
                <a:effectLst/>
                <a:latin typeface="+mn-lt"/>
                <a:ea typeface="+mn-ea"/>
                <a:cs typeface="+mn-cs"/>
              </a:rPr>
              <a:t>Approved by Amazon, this process can take a couple of days </a:t>
            </a:r>
          </a:p>
          <a:p>
            <a:pPr marL="171450" indent="-171450">
              <a:buFontTx/>
              <a:buChar char="-"/>
            </a:pPr>
            <a:r>
              <a:rPr lang="en-US" sz="1200" b="0" i="0" kern="1200" dirty="0">
                <a:solidFill>
                  <a:schemeClr val="tx1"/>
                </a:solidFill>
                <a:effectLst/>
                <a:latin typeface="+mn-lt"/>
                <a:ea typeface="+mn-ea"/>
                <a:cs typeface="+mn-cs"/>
              </a:rPr>
              <a:t>Deploy directly to the device just need to register the device in your developer account</a:t>
            </a:r>
          </a:p>
          <a:p>
            <a:pPr marL="0" indent="0">
              <a:buFontTx/>
              <a:buNone/>
            </a:pPr>
            <a:r>
              <a:rPr lang="en-AU" sz="1200" b="0" i="0" kern="1200" dirty="0">
                <a:solidFill>
                  <a:schemeClr val="tx1"/>
                </a:solidFill>
                <a:effectLst/>
                <a:latin typeface="+mn-lt"/>
                <a:ea typeface="+mn-ea"/>
                <a:cs typeface="+mn-cs"/>
              </a:rPr>
              <a:t>Evaluate:</a:t>
            </a:r>
          </a:p>
          <a:p>
            <a:pPr marL="171450" indent="-171450">
              <a:buFontTx/>
              <a:buChar char="-"/>
            </a:pPr>
            <a:r>
              <a:rPr lang="en-AU" sz="1200" b="0" i="0" kern="1200" dirty="0">
                <a:solidFill>
                  <a:schemeClr val="tx1"/>
                </a:solidFill>
                <a:effectLst/>
                <a:latin typeface="+mn-lt"/>
                <a:ea typeface="+mn-ea"/>
                <a:cs typeface="+mn-cs"/>
              </a:rPr>
              <a:t>Monitoring with AppInsights</a:t>
            </a:r>
          </a:p>
          <a:p>
            <a:pPr marL="171450" indent="-171450">
              <a:buFontTx/>
              <a:buChar char="-"/>
            </a:pPr>
            <a:r>
              <a:rPr lang="en-AU" sz="1200" kern="1200" dirty="0" err="1">
                <a:solidFill>
                  <a:schemeClr val="tx1"/>
                </a:solidFill>
                <a:effectLst/>
                <a:latin typeface="+mn-lt"/>
                <a:ea typeface="+mn-ea"/>
                <a:cs typeface="+mn-cs"/>
              </a:rPr>
              <a:t>Console.Log</a:t>
            </a:r>
            <a:r>
              <a:rPr lang="en-AU" sz="1200" kern="1200" dirty="0">
                <a:solidFill>
                  <a:schemeClr val="tx1"/>
                </a:solidFill>
                <a:effectLst/>
                <a:latin typeface="+mn-lt"/>
                <a:ea typeface="+mn-ea"/>
                <a:cs typeface="+mn-cs"/>
              </a:rPr>
              <a:t> and read trace messages on Amazon Console or using Amazon SDK debug locally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AU" dirty="0"/>
              <a:t>References: https://docs.microsoft.com/en-us/azure/bot-service/bot-service-overview-introduction?view=azure-bot-service-3.0</a:t>
            </a:r>
          </a:p>
        </p:txBody>
      </p:sp>
      <p:sp>
        <p:nvSpPr>
          <p:cNvPr id="4" name="Slide Number Placeholder 3"/>
          <p:cNvSpPr>
            <a:spLocks noGrp="1"/>
          </p:cNvSpPr>
          <p:nvPr>
            <p:ph type="sldNum" sz="quarter" idx="10"/>
          </p:nvPr>
        </p:nvSpPr>
        <p:spPr/>
        <p:txBody>
          <a:bodyPr/>
          <a:lstStyle/>
          <a:p>
            <a:fld id="{7A2BE48C-4A00-403F-B3B4-762511959712}" type="slidenum">
              <a:rPr lang="en-AU" smtClean="0"/>
              <a:t>5</a:t>
            </a:fld>
            <a:endParaRPr lang="en-AU"/>
          </a:p>
        </p:txBody>
      </p:sp>
    </p:spTree>
    <p:extLst>
      <p:ext uri="{BB962C8B-B14F-4D97-AF65-F5344CB8AC3E}">
        <p14:creationId xmlns:p14="http://schemas.microsoft.com/office/powerpoint/2010/main" val="4091293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Invoke message like “Alexa, Cortana, Google, Siri”</a:t>
            </a:r>
          </a:p>
          <a:p>
            <a:pPr marL="171450" indent="-171450">
              <a:buFontTx/>
              <a:buChar char="-"/>
            </a:pPr>
            <a:r>
              <a:rPr lang="en-AU" dirty="0"/>
              <a:t>Amazon Echo sends the audio to Alexa </a:t>
            </a:r>
            <a:r>
              <a:rPr lang="en-AU" dirty="0" err="1"/>
              <a:t>Plataform</a:t>
            </a:r>
            <a:r>
              <a:rPr lang="en-AU" dirty="0"/>
              <a:t> – located on </a:t>
            </a:r>
            <a:r>
              <a:rPr lang="en-AU" sz="1200" kern="1200" dirty="0">
                <a:solidFill>
                  <a:schemeClr val="tx1"/>
                </a:solidFill>
                <a:effectLst/>
                <a:latin typeface="+mn-lt"/>
                <a:ea typeface="+mn-ea"/>
                <a:cs typeface="+mn-cs"/>
              </a:rPr>
              <a:t>amazon cloud infrastructure.</a:t>
            </a:r>
          </a:p>
          <a:p>
            <a:pPr marL="171450" indent="-171450">
              <a:buFontTx/>
              <a:buChar char="-"/>
            </a:pPr>
            <a:r>
              <a:rPr lang="en-AU" sz="1200" kern="1200" dirty="0">
                <a:solidFill>
                  <a:schemeClr val="tx1"/>
                </a:solidFill>
                <a:effectLst/>
                <a:latin typeface="+mn-lt"/>
                <a:ea typeface="+mn-ea"/>
                <a:cs typeface="+mn-cs"/>
              </a:rPr>
              <a:t>Does the hard work </a:t>
            </a:r>
            <a:endParaRPr lang="en-AU" dirty="0"/>
          </a:p>
          <a:p>
            <a:endParaRPr lang="en-AU" dirty="0"/>
          </a:p>
        </p:txBody>
      </p:sp>
      <p:sp>
        <p:nvSpPr>
          <p:cNvPr id="4" name="Slide Number Placeholder 3"/>
          <p:cNvSpPr>
            <a:spLocks noGrp="1"/>
          </p:cNvSpPr>
          <p:nvPr>
            <p:ph type="sldNum" sz="quarter" idx="10"/>
          </p:nvPr>
        </p:nvSpPr>
        <p:spPr/>
        <p:txBody>
          <a:bodyPr/>
          <a:lstStyle/>
          <a:p>
            <a:fld id="{7A2BE48C-4A00-403F-B3B4-762511959712}" type="slidenum">
              <a:rPr lang="en-AU" smtClean="0"/>
              <a:t>6</a:t>
            </a:fld>
            <a:endParaRPr lang="en-AU"/>
          </a:p>
        </p:txBody>
      </p:sp>
    </p:spTree>
    <p:extLst>
      <p:ext uri="{BB962C8B-B14F-4D97-AF65-F5344CB8AC3E}">
        <p14:creationId xmlns:p14="http://schemas.microsoft.com/office/powerpoint/2010/main" val="1442533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ask </a:t>
            </a:r>
            <a:r>
              <a:rPr lang="en-AU" dirty="0" err="1"/>
              <a:t>init</a:t>
            </a:r>
            <a:r>
              <a:rPr lang="en-AU" dirty="0"/>
              <a:t> to connect your local environment to your amazon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ask new to scaffolding the </a:t>
            </a:r>
            <a:r>
              <a:rPr lang="en-AU" dirty="0" err="1"/>
              <a:t>soultion</a:t>
            </a:r>
            <a:endParaRPr lang="en-AU" dirty="0"/>
          </a:p>
          <a:p>
            <a:pPr marL="171450" indent="-171450">
              <a:buFontTx/>
              <a:buChar char="-"/>
            </a:pPr>
            <a:r>
              <a:rPr lang="en-AU" sz="1200" b="0" i="0" kern="1200" dirty="0">
                <a:solidFill>
                  <a:schemeClr val="tx1"/>
                </a:solidFill>
                <a:effectLst/>
                <a:latin typeface="+mn-lt"/>
                <a:ea typeface="+mn-ea"/>
                <a:cs typeface="+mn-cs"/>
              </a:rPr>
              <a:t>ask deploy</a:t>
            </a:r>
          </a:p>
          <a:p>
            <a:pPr marL="171450" indent="-171450">
              <a:buFontTx/>
              <a:buChar char="-"/>
            </a:pPr>
            <a:r>
              <a:rPr lang="en-AU" sz="1200" b="0" i="0" kern="1200" dirty="0">
                <a:solidFill>
                  <a:schemeClr val="tx1"/>
                </a:solidFill>
                <a:effectLst/>
                <a:latin typeface="+mn-lt"/>
                <a:ea typeface="+mn-ea"/>
                <a:cs typeface="+mn-cs"/>
              </a:rPr>
              <a:t>ask clone</a:t>
            </a:r>
          </a:p>
          <a:p>
            <a:pPr marL="171450" indent="-171450">
              <a:buFontTx/>
              <a:buChar char="-"/>
            </a:pPr>
            <a:r>
              <a:rPr lang="en-AU" sz="1200" b="0" i="0" kern="1200" dirty="0">
                <a:solidFill>
                  <a:schemeClr val="tx1"/>
                </a:solidFill>
                <a:effectLst/>
                <a:latin typeface="+mn-lt"/>
                <a:ea typeface="+mn-ea"/>
                <a:cs typeface="+mn-cs"/>
              </a:rPr>
              <a:t>ask simulate</a:t>
            </a:r>
          </a:p>
          <a:p>
            <a:pPr marL="171450" indent="-171450">
              <a:buFontTx/>
              <a:buChar char="-"/>
            </a:pPr>
            <a:endParaRPr lang="en-AU" sz="1200" b="0" i="0" kern="1200" dirty="0">
              <a:solidFill>
                <a:schemeClr val="tx1"/>
              </a:solidFill>
              <a:effectLst/>
              <a:latin typeface="+mn-lt"/>
              <a:ea typeface="+mn-ea"/>
              <a:cs typeface="+mn-cs"/>
            </a:endParaRPr>
          </a:p>
          <a:p>
            <a:pPr marL="171450" indent="-171450">
              <a:buFontTx/>
              <a:buChar char="-"/>
            </a:pPr>
            <a:r>
              <a:rPr lang="en-AU" dirty="0"/>
              <a:t>Invocation Name</a:t>
            </a:r>
          </a:p>
          <a:p>
            <a:pPr marL="171450" indent="-171450">
              <a:buFontTx/>
              <a:buChar char="-"/>
            </a:pPr>
            <a:r>
              <a:rPr lang="en-AU" dirty="0"/>
              <a:t>Intents: </a:t>
            </a:r>
            <a:r>
              <a:rPr lang="en-AU" dirty="0" err="1"/>
              <a:t>FallbackIntent</a:t>
            </a:r>
            <a:r>
              <a:rPr lang="en-AU" dirty="0"/>
              <a:t>, </a:t>
            </a:r>
            <a:r>
              <a:rPr lang="en-AU" dirty="0" err="1"/>
              <a:t>CancelIntent</a:t>
            </a:r>
            <a:r>
              <a:rPr lang="en-AU" dirty="0"/>
              <a:t>, </a:t>
            </a:r>
            <a:r>
              <a:rPr lang="en-AU" dirty="0" err="1"/>
              <a:t>HelpIntent</a:t>
            </a:r>
            <a:r>
              <a:rPr lang="en-AU" dirty="0"/>
              <a:t>, </a:t>
            </a:r>
            <a:r>
              <a:rPr lang="en-AU" dirty="0" err="1"/>
              <a:t>StopIntent</a:t>
            </a:r>
            <a:endParaRPr lang="en-AU" dirty="0"/>
          </a:p>
          <a:p>
            <a:pPr marL="171450" indent="-171450">
              <a:buFontTx/>
              <a:buChar char="-"/>
            </a:pPr>
            <a:r>
              <a:rPr lang="en-AU" dirty="0"/>
              <a:t>Interactive Model</a:t>
            </a:r>
          </a:p>
          <a:p>
            <a:pPr marL="171450" indent="-171450">
              <a:buFontTx/>
              <a:buChar char="-"/>
            </a:pPr>
            <a:r>
              <a:rPr lang="en-AU" dirty="0"/>
              <a:t>https://github.com/alexa/skill-sample-nodejs-hell</a:t>
            </a:r>
          </a:p>
          <a:p>
            <a:pPr marL="171450" indent="-171450">
              <a:buFontTx/>
              <a:buChar char="-"/>
            </a:pPr>
            <a:endParaRPr lang="en-AU" dirty="0"/>
          </a:p>
          <a:p>
            <a:pPr marL="171450" indent="-171450">
              <a:buFontTx/>
              <a:buChar char="-"/>
            </a:pPr>
            <a:r>
              <a:rPr lang="en-AU" dirty="0"/>
              <a:t>Testing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AU" dirty="0"/>
              <a:t>https://developer.amazon.com/alexa/console/ask</a:t>
            </a:r>
          </a:p>
          <a:p>
            <a:pPr marL="171450" indent="-171450">
              <a:buFontTx/>
              <a:buChar char="-"/>
            </a:pPr>
            <a:r>
              <a:rPr lang="en-AU" dirty="0"/>
              <a:t>Debugging</a:t>
            </a:r>
          </a:p>
          <a:p>
            <a:pPr marL="628650" lvl="1" indent="-171450">
              <a:buFontTx/>
              <a:buChar char="-"/>
            </a:pPr>
            <a:r>
              <a:rPr lang="en-AU" dirty="0"/>
              <a:t>https://developer.amazon.com/blogs/post/tx24z2qzp5rrtg1/new-alexa-technical-tutorial-debugging-aws-lambda-code-locally</a:t>
            </a:r>
          </a:p>
          <a:p>
            <a:pPr marL="171450" indent="-171450">
              <a:buFontTx/>
              <a:buChar char="-"/>
            </a:pPr>
            <a:r>
              <a:rPr lang="en-AU" dirty="0"/>
              <a:t>Monitoring</a:t>
            </a:r>
          </a:p>
          <a:p>
            <a:pPr marL="628650" lvl="1" indent="-171450">
              <a:buFontTx/>
              <a:buChar char="-"/>
            </a:pPr>
            <a:r>
              <a:rPr lang="en-AU" dirty="0"/>
              <a:t>https://console.aws.amazon.com/lambda/ </a:t>
            </a:r>
          </a:p>
          <a:p>
            <a:pPr marL="171450" lvl="0" indent="-171450">
              <a:buFontTx/>
              <a:buChar char="-"/>
            </a:pPr>
            <a:r>
              <a:rPr lang="en-AU" dirty="0"/>
              <a:t>Logging </a:t>
            </a:r>
          </a:p>
          <a:p>
            <a:pPr marL="628650" lvl="1" indent="-171450">
              <a:buFontTx/>
              <a:buChar char="-"/>
            </a:pPr>
            <a:r>
              <a:rPr lang="en-AU" dirty="0"/>
              <a:t>CloudWatch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1200" b="0" kern="1200" dirty="0">
                <a:solidFill>
                  <a:schemeClr val="tx1"/>
                </a:solidFill>
                <a:effectLst/>
                <a:latin typeface="+mn-lt"/>
                <a:ea typeface="+mn-ea"/>
                <a:cs typeface="+mn-cs"/>
              </a:rPr>
              <a:t>Difficulties: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AU" sz="1200" b="0" kern="1200" dirty="0">
                <a:solidFill>
                  <a:schemeClr val="tx1"/>
                </a:solidFill>
                <a:effectLst/>
                <a:latin typeface="+mn-lt"/>
                <a:ea typeface="+mn-ea"/>
                <a:cs typeface="+mn-cs"/>
              </a:rPr>
              <a:t>Changed require('https’) to sync-request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AU" sz="1200" b="0" kern="1200" dirty="0">
                <a:solidFill>
                  <a:schemeClr val="tx1"/>
                </a:solidFill>
                <a:effectLst/>
                <a:latin typeface="+mn-lt"/>
                <a:ea typeface="+mn-ea"/>
                <a:cs typeface="+mn-cs"/>
              </a:rPr>
              <a:t>Debugging, monitor and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https://developer.amazon.com/docs/smapi/quick-start-alexa-skills-kit-command-line-interface.html</a:t>
            </a:r>
          </a:p>
          <a:p>
            <a:pPr marL="0" lvl="0" indent="0">
              <a:buFontTx/>
              <a:buNone/>
            </a:pPr>
            <a:endParaRPr lang="en-AU" dirty="0"/>
          </a:p>
        </p:txBody>
      </p:sp>
      <p:sp>
        <p:nvSpPr>
          <p:cNvPr id="4" name="Slide Number Placeholder 3"/>
          <p:cNvSpPr>
            <a:spLocks noGrp="1"/>
          </p:cNvSpPr>
          <p:nvPr>
            <p:ph type="sldNum" sz="quarter" idx="10"/>
          </p:nvPr>
        </p:nvSpPr>
        <p:spPr/>
        <p:txBody>
          <a:bodyPr/>
          <a:lstStyle/>
          <a:p>
            <a:fld id="{7A2BE48C-4A00-403F-B3B4-762511959712}" type="slidenum">
              <a:rPr lang="en-AU" smtClean="0"/>
              <a:t>7</a:t>
            </a:fld>
            <a:endParaRPr lang="en-AU"/>
          </a:p>
        </p:txBody>
      </p:sp>
    </p:spTree>
    <p:extLst>
      <p:ext uri="{BB962C8B-B14F-4D97-AF65-F5344CB8AC3E}">
        <p14:creationId xmlns:p14="http://schemas.microsoft.com/office/powerpoint/2010/main" val="2883186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7A2BE48C-4A00-403F-B3B4-762511959712}" type="slidenum">
              <a:rPr lang="en-AU" smtClean="0"/>
              <a:t>8</a:t>
            </a:fld>
            <a:endParaRPr lang="en-AU"/>
          </a:p>
        </p:txBody>
      </p:sp>
    </p:spTree>
    <p:extLst>
      <p:ext uri="{BB962C8B-B14F-4D97-AF65-F5344CB8AC3E}">
        <p14:creationId xmlns:p14="http://schemas.microsoft.com/office/powerpoint/2010/main" val="189733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sz="1200" kern="1200" dirty="0">
                <a:solidFill>
                  <a:schemeClr val="tx1"/>
                </a:solidFill>
                <a:effectLst/>
                <a:latin typeface="+mn-lt"/>
                <a:ea typeface="+mn-ea"/>
                <a:cs typeface="+mn-cs"/>
              </a:rPr>
              <a:t>According with some research chatbot will be </a:t>
            </a:r>
            <a:r>
              <a:rPr lang="en-AU" sz="1200" b="1" kern="1200" dirty="0">
                <a:solidFill>
                  <a:schemeClr val="tx1"/>
                </a:solidFill>
                <a:effectLst/>
                <a:latin typeface="+mn-lt"/>
                <a:ea typeface="+mn-ea"/>
                <a:cs typeface="+mn-cs"/>
              </a:rPr>
              <a:t>indistinguishable from humans by 2029</a:t>
            </a:r>
            <a:r>
              <a:rPr lang="en-AU" sz="1200" kern="1200" dirty="0">
                <a:solidFill>
                  <a:schemeClr val="tx1"/>
                </a:solidFill>
                <a:effectLst/>
                <a:latin typeface="+mn-lt"/>
                <a:ea typeface="+mn-ea"/>
                <a:cs typeface="+mn-cs"/>
              </a:rPr>
              <a:t> </a:t>
            </a:r>
          </a:p>
          <a:p>
            <a:pPr marL="171450" indent="-171450">
              <a:buFontTx/>
              <a:buChar char="-"/>
            </a:pPr>
            <a:r>
              <a:rPr lang="en-AU" sz="1200" b="1" kern="1200" dirty="0">
                <a:solidFill>
                  <a:schemeClr val="tx1"/>
                </a:solidFill>
                <a:effectLst/>
                <a:latin typeface="+mn-lt"/>
                <a:ea typeface="+mn-ea"/>
                <a:cs typeface="+mn-cs"/>
              </a:rPr>
              <a:t>live together with</a:t>
            </a:r>
            <a:r>
              <a:rPr lang="en-AU" sz="1200" kern="1200" dirty="0">
                <a:solidFill>
                  <a:schemeClr val="tx1"/>
                </a:solidFill>
                <a:effectLst/>
                <a:latin typeface="+mn-lt"/>
                <a:ea typeface="+mn-ea"/>
                <a:cs typeface="+mn-cs"/>
              </a:rPr>
              <a:t> some answers out of context </a:t>
            </a:r>
          </a:p>
          <a:p>
            <a:pPr marL="171450" indent="-171450">
              <a:buFontTx/>
              <a:buChar char="-"/>
            </a:pPr>
            <a:r>
              <a:rPr lang="en-AU" sz="1200" kern="1200" dirty="0">
                <a:solidFill>
                  <a:schemeClr val="tx1"/>
                </a:solidFill>
                <a:effectLst/>
                <a:latin typeface="+mn-lt"/>
                <a:ea typeface="+mn-ea"/>
                <a:cs typeface="+mn-cs"/>
              </a:rPr>
              <a:t>““Human queries assume a respondent understands context, which chatbots currently lack today. Animals, however, pick up on context queues by combining sense systems together, such as speech and vision. Companies should develop models that encourage cross-modal integration to create more adaptive, human-like chatbots.” In the other words, we need more data to analyse to answer more accurate queries. ”</a:t>
            </a:r>
            <a:endParaRPr lang="en-AU" dirty="0"/>
          </a:p>
          <a:p>
            <a:pPr marL="0" indent="0">
              <a:buFontTx/>
              <a:buNone/>
            </a:pPr>
            <a:r>
              <a:rPr lang="en-AU" dirty="0"/>
              <a:t>References:</a:t>
            </a:r>
          </a:p>
          <a:p>
            <a:pPr marL="0" indent="0">
              <a:buFontTx/>
              <a:buNone/>
            </a:pPr>
            <a:r>
              <a:rPr lang="en-AU" dirty="0"/>
              <a:t>https://www.cio.com/article/3149087/artificial-intelligence/how-chatbots-like-siri-will-get-smarter.html</a:t>
            </a:r>
          </a:p>
          <a:p>
            <a:pPr marL="0" indent="0">
              <a:buFontTx/>
              <a:buNone/>
            </a:pPr>
            <a:r>
              <a:rPr lang="en-AU"/>
              <a:t>https://medium.com/marketing-and-entrepreneurship/11-amazing-facts-you-might-not-know-about-chatbots-8cdf331181f8</a:t>
            </a:r>
          </a:p>
          <a:p>
            <a:endParaRPr lang="en-AU"/>
          </a:p>
        </p:txBody>
      </p:sp>
      <p:sp>
        <p:nvSpPr>
          <p:cNvPr id="4" name="Slide Number Placeholder 3"/>
          <p:cNvSpPr>
            <a:spLocks noGrp="1"/>
          </p:cNvSpPr>
          <p:nvPr>
            <p:ph type="sldNum" sz="quarter" idx="10"/>
          </p:nvPr>
        </p:nvSpPr>
        <p:spPr/>
        <p:txBody>
          <a:bodyPr/>
          <a:lstStyle/>
          <a:p>
            <a:fld id="{7A2BE48C-4A00-403F-B3B4-762511959712}" type="slidenum">
              <a:rPr lang="en-AU" smtClean="0"/>
              <a:t>9</a:t>
            </a:fld>
            <a:endParaRPr lang="en-AU"/>
          </a:p>
        </p:txBody>
      </p:sp>
    </p:spTree>
    <p:extLst>
      <p:ext uri="{BB962C8B-B14F-4D97-AF65-F5344CB8AC3E}">
        <p14:creationId xmlns:p14="http://schemas.microsoft.com/office/powerpoint/2010/main" val="246906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FD7B-0070-4A4D-90C2-9BD64FFA53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E1D47D5-FBAA-42DD-8A12-E7E2B62D18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8CCC667-B105-4C79-AD9A-124BE97A23D5}"/>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5" name="Footer Placeholder 4">
            <a:extLst>
              <a:ext uri="{FF2B5EF4-FFF2-40B4-BE49-F238E27FC236}">
                <a16:creationId xmlns:a16="http://schemas.microsoft.com/office/drawing/2014/main" id="{FF140821-B334-4C89-A96A-BA4B28869C2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C0385F4-091C-4BA8-AE35-5BCB4D58CCCC}"/>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303027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5E3-A8C3-45EE-A683-E7B415A24DD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D2D51EF-29B4-4593-8940-F2852D0979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924270F-4941-45A6-AAD2-34E8D2443D63}"/>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5" name="Footer Placeholder 4">
            <a:extLst>
              <a:ext uri="{FF2B5EF4-FFF2-40B4-BE49-F238E27FC236}">
                <a16:creationId xmlns:a16="http://schemas.microsoft.com/office/drawing/2014/main" id="{C0151761-25ED-4E2C-ADD1-499892B07B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036DBB-F179-4AC5-AF5F-053EB38FC03F}"/>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68707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35440-CBEF-4F93-B0F2-AC5F3B4613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E16E897-F22F-4DF0-9376-AF978B11EF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0B02ED2-7984-4913-8717-B13219536140}"/>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5" name="Footer Placeholder 4">
            <a:extLst>
              <a:ext uri="{FF2B5EF4-FFF2-40B4-BE49-F238E27FC236}">
                <a16:creationId xmlns:a16="http://schemas.microsoft.com/office/drawing/2014/main" id="{924FD039-15A5-445E-B7C2-4B9B7B82DC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587CC2-D77A-42CC-8982-634A7FF2F9A6}"/>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185582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1880-34C3-4E67-B4D4-DD3685B4337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93581DE-A8EC-40DF-9716-3718139354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525A05-BD4A-4FFC-89DF-E3DE347C99B8}"/>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5" name="Footer Placeholder 4">
            <a:extLst>
              <a:ext uri="{FF2B5EF4-FFF2-40B4-BE49-F238E27FC236}">
                <a16:creationId xmlns:a16="http://schemas.microsoft.com/office/drawing/2014/main" id="{2A28BADD-F3DD-4E78-AE1D-5C30EB1441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CC4550-4315-4293-8023-76C74CBDAAE2}"/>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291405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509D-1504-4C1C-947C-BCB881C19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AA63E83-D493-4D34-9E66-E9B91A598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A5FDCB-C81F-4BFB-9781-8382AD218920}"/>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5" name="Footer Placeholder 4">
            <a:extLst>
              <a:ext uri="{FF2B5EF4-FFF2-40B4-BE49-F238E27FC236}">
                <a16:creationId xmlns:a16="http://schemas.microsoft.com/office/drawing/2014/main" id="{9AF14D3E-4808-4187-9BC0-EA6DE285C5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6136B5-24D9-41AC-B8D2-CFFBD7EDE7F3}"/>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196011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365F-436C-4F7B-A322-C893CC0AA52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508B046-1939-44D1-AE4C-46815C2B28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E75DDD7-69E7-427C-9C8B-87E965FB80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5FF342C-566F-4CD5-9C39-48325D0D23CC}"/>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6" name="Footer Placeholder 5">
            <a:extLst>
              <a:ext uri="{FF2B5EF4-FFF2-40B4-BE49-F238E27FC236}">
                <a16:creationId xmlns:a16="http://schemas.microsoft.com/office/drawing/2014/main" id="{B0B4FF69-CAD0-44CB-80EC-FE14DF31843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99D61E-796E-4403-AD27-0E85E23E4871}"/>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70404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F1A9-0424-429A-BE68-6ABAB046A35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85FB92C-075F-4E3D-ADD0-7D74403A9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E62CFA-7AA5-4576-A270-8CC8F80124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45DB534-0549-43A4-B2BE-643069B50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7C5EB8-987A-4F8C-96C9-3FDBF5E623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B348044-862D-497D-B7E4-C2835906C9E5}"/>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8" name="Footer Placeholder 7">
            <a:extLst>
              <a:ext uri="{FF2B5EF4-FFF2-40B4-BE49-F238E27FC236}">
                <a16:creationId xmlns:a16="http://schemas.microsoft.com/office/drawing/2014/main" id="{AC4E51A7-E20D-4457-88E7-4F571FA3BB7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4C0957E-3B84-4AC3-BAC8-BC22BFF8BC37}"/>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209087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F38B-B251-4936-8A40-AA20239C89B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AA5FC2A-2A4B-4D0F-84B1-02F936EF5FC3}"/>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4" name="Footer Placeholder 3">
            <a:extLst>
              <a:ext uri="{FF2B5EF4-FFF2-40B4-BE49-F238E27FC236}">
                <a16:creationId xmlns:a16="http://schemas.microsoft.com/office/drawing/2014/main" id="{2F4242F1-6084-491A-AAA9-4CD32DE3B3E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042FF34-2F27-46AF-A1D5-8FB78AEA2805}"/>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327701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23CB6-8B26-4FA7-B5F0-44051919E778}"/>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3" name="Footer Placeholder 2">
            <a:extLst>
              <a:ext uri="{FF2B5EF4-FFF2-40B4-BE49-F238E27FC236}">
                <a16:creationId xmlns:a16="http://schemas.microsoft.com/office/drawing/2014/main" id="{8FC47738-B9B6-4F55-A900-C9777B10114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577ECC2-E634-4F9A-A7DA-FC8FAD1980F7}"/>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197500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654E-2FC6-4EB5-81DA-A61D9A4EA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F807F2C-CC28-40BE-B470-1735A82FB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32C7BF1-FFFD-4DFA-8D7C-2DDDCB581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CFCF0E-12C3-4590-A250-A7CDDDE4C79D}"/>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6" name="Footer Placeholder 5">
            <a:extLst>
              <a:ext uri="{FF2B5EF4-FFF2-40B4-BE49-F238E27FC236}">
                <a16:creationId xmlns:a16="http://schemas.microsoft.com/office/drawing/2014/main" id="{7E1C9FB9-4A9E-49BE-B37D-9ECE1196B22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9CEB5A7-C447-4B27-9683-D7DE15D234FD}"/>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99959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BE33-1061-4A03-B003-78D10C56E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E9515D-3F1E-43A8-96B7-42B4336A2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8D148AE-E8B7-4349-B3A9-EF686E1F9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559DA6-32C7-42C7-A55D-2F15F0386AEF}"/>
              </a:ext>
            </a:extLst>
          </p:cNvPr>
          <p:cNvSpPr>
            <a:spLocks noGrp="1"/>
          </p:cNvSpPr>
          <p:nvPr>
            <p:ph type="dt" sz="half" idx="10"/>
          </p:nvPr>
        </p:nvSpPr>
        <p:spPr/>
        <p:txBody>
          <a:bodyPr/>
          <a:lstStyle/>
          <a:p>
            <a:fld id="{A1C9F8B6-CAD5-493B-A17F-C35F3667CF5A}" type="datetimeFigureOut">
              <a:rPr lang="en-AU" smtClean="0"/>
              <a:t>1/08/2018</a:t>
            </a:fld>
            <a:endParaRPr lang="en-AU"/>
          </a:p>
        </p:txBody>
      </p:sp>
      <p:sp>
        <p:nvSpPr>
          <p:cNvPr id="6" name="Footer Placeholder 5">
            <a:extLst>
              <a:ext uri="{FF2B5EF4-FFF2-40B4-BE49-F238E27FC236}">
                <a16:creationId xmlns:a16="http://schemas.microsoft.com/office/drawing/2014/main" id="{01684514-AF8F-487E-9FEC-06BD47EEB7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F2CF857-F80B-4942-AF76-C9E068B41A75}"/>
              </a:ext>
            </a:extLst>
          </p:cNvPr>
          <p:cNvSpPr>
            <a:spLocks noGrp="1"/>
          </p:cNvSpPr>
          <p:nvPr>
            <p:ph type="sldNum" sz="quarter" idx="12"/>
          </p:nvPr>
        </p:nvSpPr>
        <p:spPr/>
        <p:txBody>
          <a:bodyPr/>
          <a:lstStyle/>
          <a:p>
            <a:fld id="{B65655D5-0559-48B8-9DC4-2BBCB6AF1EB3}" type="slidenum">
              <a:rPr lang="en-AU" smtClean="0"/>
              <a:t>‹#›</a:t>
            </a:fld>
            <a:endParaRPr lang="en-AU"/>
          </a:p>
        </p:txBody>
      </p:sp>
    </p:spTree>
    <p:extLst>
      <p:ext uri="{BB962C8B-B14F-4D97-AF65-F5344CB8AC3E}">
        <p14:creationId xmlns:p14="http://schemas.microsoft.com/office/powerpoint/2010/main" val="154175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B2AE0-9C3F-4237-976E-79B94A363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17D902A-C449-43D1-A95C-C4FE92DCE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9AD524-BAAA-4BEE-B3BF-14FDC61C0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9F8B6-CAD5-493B-A17F-C35F3667CF5A}" type="datetimeFigureOut">
              <a:rPr lang="en-AU" smtClean="0"/>
              <a:t>1/08/2018</a:t>
            </a:fld>
            <a:endParaRPr lang="en-AU"/>
          </a:p>
        </p:txBody>
      </p:sp>
      <p:sp>
        <p:nvSpPr>
          <p:cNvPr id="5" name="Footer Placeholder 4">
            <a:extLst>
              <a:ext uri="{FF2B5EF4-FFF2-40B4-BE49-F238E27FC236}">
                <a16:creationId xmlns:a16="http://schemas.microsoft.com/office/drawing/2014/main" id="{A98278FF-218C-4F0C-BFEE-2161643E1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060D1F2-7262-46B3-B951-1E09D0A2E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655D5-0559-48B8-9DC4-2BBCB6AF1EB3}" type="slidenum">
              <a:rPr lang="en-AU" smtClean="0"/>
              <a:t>‹#›</a:t>
            </a:fld>
            <a:endParaRPr lang="en-AU"/>
          </a:p>
        </p:txBody>
      </p:sp>
    </p:spTree>
    <p:extLst>
      <p:ext uri="{BB962C8B-B14F-4D97-AF65-F5344CB8AC3E}">
        <p14:creationId xmlns:p14="http://schemas.microsoft.com/office/powerpoint/2010/main" val="304581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EB79-C02F-48E9-AC28-B351975DF8EA}"/>
              </a:ext>
            </a:extLst>
          </p:cNvPr>
          <p:cNvSpPr>
            <a:spLocks noGrp="1"/>
          </p:cNvSpPr>
          <p:nvPr>
            <p:ph type="ctrTitle"/>
          </p:nvPr>
        </p:nvSpPr>
        <p:spPr/>
        <p:txBody>
          <a:bodyPr/>
          <a:lstStyle/>
          <a:p>
            <a:r>
              <a:rPr lang="en-AU"/>
              <a:t>Say “Hello” to Alexa</a:t>
            </a:r>
            <a:endParaRPr lang="en-AU" dirty="0"/>
          </a:p>
        </p:txBody>
      </p:sp>
      <p:sp>
        <p:nvSpPr>
          <p:cNvPr id="3" name="Subtitle 2">
            <a:extLst>
              <a:ext uri="{FF2B5EF4-FFF2-40B4-BE49-F238E27FC236}">
                <a16:creationId xmlns:a16="http://schemas.microsoft.com/office/drawing/2014/main" id="{CB8C3D15-6DF4-428A-9288-2CBA8830AC9D}"/>
              </a:ext>
            </a:extLst>
          </p:cNvPr>
          <p:cNvSpPr>
            <a:spLocks noGrp="1"/>
          </p:cNvSpPr>
          <p:nvPr>
            <p:ph type="subTitle" idx="1"/>
          </p:nvPr>
        </p:nvSpPr>
        <p:spPr/>
        <p:txBody>
          <a:bodyPr/>
          <a:lstStyle/>
          <a:p>
            <a:r>
              <a:rPr lang="en-AU"/>
              <a:t>A.I. ASSISTENT</a:t>
            </a:r>
            <a:endParaRPr lang="en-AU" dirty="0"/>
          </a:p>
        </p:txBody>
      </p:sp>
      <p:sp>
        <p:nvSpPr>
          <p:cNvPr id="12" name="Subtitle 2">
            <a:extLst>
              <a:ext uri="{FF2B5EF4-FFF2-40B4-BE49-F238E27FC236}">
                <a16:creationId xmlns:a16="http://schemas.microsoft.com/office/drawing/2014/main" id="{F48063C4-CC41-4E08-8171-3644B63304B2}"/>
              </a:ext>
            </a:extLst>
          </p:cNvPr>
          <p:cNvSpPr txBox="1">
            <a:spLocks/>
          </p:cNvSpPr>
          <p:nvPr/>
        </p:nvSpPr>
        <p:spPr>
          <a:xfrm>
            <a:off x="3048000" y="6401308"/>
            <a:ext cx="9144000" cy="4405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AU" sz="1800" dirty="0"/>
              <a:t>GIOVANI DECUSATI</a:t>
            </a:r>
          </a:p>
        </p:txBody>
      </p:sp>
    </p:spTree>
    <p:extLst>
      <p:ext uri="{BB962C8B-B14F-4D97-AF65-F5344CB8AC3E}">
        <p14:creationId xmlns:p14="http://schemas.microsoft.com/office/powerpoint/2010/main" val="41956345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4B95-36D7-456F-8B18-1558D56CA09F}"/>
              </a:ext>
            </a:extLst>
          </p:cNvPr>
          <p:cNvSpPr>
            <a:spLocks noGrp="1"/>
          </p:cNvSpPr>
          <p:nvPr>
            <p:ph type="title"/>
          </p:nvPr>
        </p:nvSpPr>
        <p:spPr/>
        <p:txBody>
          <a:bodyPr/>
          <a:lstStyle/>
          <a:p>
            <a:r>
              <a:rPr lang="en-AU" dirty="0"/>
              <a:t>SPEAKERS</a:t>
            </a:r>
          </a:p>
        </p:txBody>
      </p:sp>
      <p:pic>
        <p:nvPicPr>
          <p:cNvPr id="4" name="Content Placeholder 3" descr="Cortana">
            <a:extLst>
              <a:ext uri="{FF2B5EF4-FFF2-40B4-BE49-F238E27FC236}">
                <a16:creationId xmlns:a16="http://schemas.microsoft.com/office/drawing/2014/main" id="{B8C8F02B-8AA8-469D-9A54-FCA7D027225F}"/>
              </a:ext>
              <a:ext uri="{C183D7F6-B498-43B3-948B-1728B52AA6E4}">
                <adec:decorative xmlns:adec="http://schemas.microsoft.com/office/drawing/2017/decorative" val="0"/>
              </a:ext>
            </a:extLst>
          </p:cNvPr>
          <p:cNvPicPr>
            <a:picLocks noGrp="1" noChangeAspect="1"/>
          </p:cNvPicPr>
          <p:nvPr>
            <p:ph idx="1"/>
          </p:nvPr>
        </p:nvPicPr>
        <p:blipFill>
          <a:blip r:embed="rId3"/>
          <a:stretch>
            <a:fillRect/>
          </a:stretch>
        </p:blipFill>
        <p:spPr>
          <a:xfrm>
            <a:off x="0" y="1752040"/>
            <a:ext cx="2214605" cy="4190833"/>
          </a:xfrm>
          <a:prstGeom prst="rect">
            <a:avLst/>
          </a:prstGeom>
        </p:spPr>
      </p:pic>
      <p:sp>
        <p:nvSpPr>
          <p:cNvPr id="5" name="TextBox 4">
            <a:extLst>
              <a:ext uri="{FF2B5EF4-FFF2-40B4-BE49-F238E27FC236}">
                <a16:creationId xmlns:a16="http://schemas.microsoft.com/office/drawing/2014/main" id="{6AD263E9-7488-4745-85C4-BB472E7EC137}"/>
              </a:ext>
            </a:extLst>
          </p:cNvPr>
          <p:cNvSpPr txBox="1"/>
          <p:nvPr/>
        </p:nvSpPr>
        <p:spPr>
          <a:xfrm>
            <a:off x="279647" y="5936638"/>
            <a:ext cx="1655309" cy="646331"/>
          </a:xfrm>
          <a:prstGeom prst="rect">
            <a:avLst/>
          </a:prstGeom>
          <a:noFill/>
        </p:spPr>
        <p:txBody>
          <a:bodyPr wrap="square" rtlCol="0">
            <a:spAutoFit/>
          </a:bodyPr>
          <a:lstStyle/>
          <a:p>
            <a:pPr algn="ctr"/>
            <a:r>
              <a:rPr lang="en-AU" sz="1200" b="1" dirty="0"/>
              <a:t>HARMAN/KARDON</a:t>
            </a:r>
          </a:p>
          <a:p>
            <a:pPr algn="ctr"/>
            <a:r>
              <a:rPr lang="en-AU" sz="1200" b="1" dirty="0"/>
              <a:t>INVOKE</a:t>
            </a:r>
          </a:p>
          <a:p>
            <a:pPr algn="ctr"/>
            <a:r>
              <a:rPr lang="en-AU" sz="1200" b="1" dirty="0"/>
              <a:t>$199</a:t>
            </a:r>
          </a:p>
        </p:txBody>
      </p:sp>
      <p:sp>
        <p:nvSpPr>
          <p:cNvPr id="7" name="TextBox 6">
            <a:extLst>
              <a:ext uri="{FF2B5EF4-FFF2-40B4-BE49-F238E27FC236}">
                <a16:creationId xmlns:a16="http://schemas.microsoft.com/office/drawing/2014/main" id="{5B8967FA-58A5-4EDE-9F4B-458A97CC7EA3}"/>
              </a:ext>
            </a:extLst>
          </p:cNvPr>
          <p:cNvSpPr txBox="1"/>
          <p:nvPr/>
        </p:nvSpPr>
        <p:spPr>
          <a:xfrm>
            <a:off x="3970849" y="5931830"/>
            <a:ext cx="1655309" cy="461665"/>
          </a:xfrm>
          <a:prstGeom prst="rect">
            <a:avLst/>
          </a:prstGeom>
          <a:noFill/>
        </p:spPr>
        <p:txBody>
          <a:bodyPr wrap="square" rtlCol="0">
            <a:spAutoFit/>
          </a:bodyPr>
          <a:lstStyle/>
          <a:p>
            <a:pPr algn="ctr"/>
            <a:r>
              <a:rPr lang="en-AU" sz="1200" b="1" dirty="0"/>
              <a:t>ECHO, ECHO DOT</a:t>
            </a:r>
          </a:p>
          <a:p>
            <a:pPr algn="ctr"/>
            <a:r>
              <a:rPr lang="en-AU" sz="1200" b="1" dirty="0"/>
              <a:t>$149/59</a:t>
            </a:r>
          </a:p>
        </p:txBody>
      </p:sp>
      <p:pic>
        <p:nvPicPr>
          <p:cNvPr id="8" name="Picture 7">
            <a:extLst>
              <a:ext uri="{FF2B5EF4-FFF2-40B4-BE49-F238E27FC236}">
                <a16:creationId xmlns:a16="http://schemas.microsoft.com/office/drawing/2014/main" id="{FC5D8D2A-8865-4EF3-8CB4-B91B984C45B6}"/>
              </a:ext>
            </a:extLst>
          </p:cNvPr>
          <p:cNvPicPr>
            <a:picLocks noChangeAspect="1"/>
          </p:cNvPicPr>
          <p:nvPr/>
        </p:nvPicPr>
        <p:blipFill>
          <a:blip r:embed="rId4"/>
          <a:stretch>
            <a:fillRect/>
          </a:stretch>
        </p:blipFill>
        <p:spPr>
          <a:xfrm>
            <a:off x="2806770" y="1735255"/>
            <a:ext cx="3983468" cy="4196575"/>
          </a:xfrm>
          <a:prstGeom prst="rect">
            <a:avLst/>
          </a:prstGeom>
        </p:spPr>
      </p:pic>
      <p:pic>
        <p:nvPicPr>
          <p:cNvPr id="1026" name="Picture 2" descr="Image result for google home">
            <a:extLst>
              <a:ext uri="{FF2B5EF4-FFF2-40B4-BE49-F238E27FC236}">
                <a16:creationId xmlns:a16="http://schemas.microsoft.com/office/drawing/2014/main" id="{DC301010-5752-4E79-B02D-FB7EAF66A6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848"/>
          <a:stretch/>
        </p:blipFill>
        <p:spPr bwMode="auto">
          <a:xfrm>
            <a:off x="8769006" y="2082187"/>
            <a:ext cx="3296451" cy="37395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60DF667-DF0E-4ACC-A9CB-97D7E5AE6A98}"/>
              </a:ext>
            </a:extLst>
          </p:cNvPr>
          <p:cNvSpPr txBox="1"/>
          <p:nvPr/>
        </p:nvSpPr>
        <p:spPr>
          <a:xfrm>
            <a:off x="9642189" y="5845671"/>
            <a:ext cx="1655309" cy="461665"/>
          </a:xfrm>
          <a:prstGeom prst="rect">
            <a:avLst/>
          </a:prstGeom>
          <a:noFill/>
        </p:spPr>
        <p:txBody>
          <a:bodyPr wrap="square" rtlCol="0">
            <a:spAutoFit/>
          </a:bodyPr>
          <a:lstStyle/>
          <a:p>
            <a:pPr algn="ctr"/>
            <a:r>
              <a:rPr lang="en-AU" sz="1200" b="1" dirty="0"/>
              <a:t>GOOGLE HOME</a:t>
            </a:r>
          </a:p>
          <a:p>
            <a:pPr algn="ctr"/>
            <a:r>
              <a:rPr lang="en-AU" sz="1200" b="1" dirty="0"/>
              <a:t>$199</a:t>
            </a:r>
          </a:p>
        </p:txBody>
      </p:sp>
      <p:pic>
        <p:nvPicPr>
          <p:cNvPr id="1032" name="Picture 8" descr="Image result for home pod">
            <a:extLst>
              <a:ext uri="{FF2B5EF4-FFF2-40B4-BE49-F238E27FC236}">
                <a16:creationId xmlns:a16="http://schemas.microsoft.com/office/drawing/2014/main" id="{1A6EF103-E105-451B-A3F1-D5BC85FC74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0237" y="3429000"/>
            <a:ext cx="2155728" cy="21557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FC28723-D52C-4F61-9309-D373E57AE462}"/>
              </a:ext>
            </a:extLst>
          </p:cNvPr>
          <p:cNvSpPr txBox="1"/>
          <p:nvPr/>
        </p:nvSpPr>
        <p:spPr>
          <a:xfrm>
            <a:off x="7040446" y="5931830"/>
            <a:ext cx="1655309" cy="461665"/>
          </a:xfrm>
          <a:prstGeom prst="rect">
            <a:avLst/>
          </a:prstGeom>
          <a:noFill/>
        </p:spPr>
        <p:txBody>
          <a:bodyPr wrap="square" rtlCol="0">
            <a:spAutoFit/>
          </a:bodyPr>
          <a:lstStyle/>
          <a:p>
            <a:pPr algn="ctr"/>
            <a:r>
              <a:rPr lang="en-AU" sz="1200" b="1" dirty="0"/>
              <a:t>HOME POD</a:t>
            </a:r>
          </a:p>
          <a:p>
            <a:pPr algn="ctr"/>
            <a:r>
              <a:rPr lang="en-AU" sz="1200" b="1" dirty="0"/>
              <a:t>$499</a:t>
            </a:r>
          </a:p>
        </p:txBody>
      </p:sp>
    </p:spTree>
    <p:extLst>
      <p:ext uri="{BB962C8B-B14F-4D97-AF65-F5344CB8AC3E}">
        <p14:creationId xmlns:p14="http://schemas.microsoft.com/office/powerpoint/2010/main" val="115806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Image result for amazon echo inside">
            <a:extLst>
              <a:ext uri="{FF2B5EF4-FFF2-40B4-BE49-F238E27FC236}">
                <a16:creationId xmlns:a16="http://schemas.microsoft.com/office/drawing/2014/main" id="{19199BF0-0DCB-4731-BD6A-700586710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917" y="643467"/>
            <a:ext cx="83461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56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ED7C-28DD-4223-8AC4-5FDBFCF8C087}"/>
              </a:ext>
            </a:extLst>
          </p:cNvPr>
          <p:cNvSpPr>
            <a:spLocks noGrp="1"/>
          </p:cNvSpPr>
          <p:nvPr>
            <p:ph type="title"/>
          </p:nvPr>
        </p:nvSpPr>
        <p:spPr/>
        <p:txBody>
          <a:bodyPr/>
          <a:lstStyle/>
          <a:p>
            <a:r>
              <a:rPr lang="en-AU" dirty="0"/>
              <a:t>CHATBOTS – A.I.</a:t>
            </a:r>
          </a:p>
        </p:txBody>
      </p:sp>
      <p:pic>
        <p:nvPicPr>
          <p:cNvPr id="5" name="Picture 4">
            <a:extLst>
              <a:ext uri="{FF2B5EF4-FFF2-40B4-BE49-F238E27FC236}">
                <a16:creationId xmlns:a16="http://schemas.microsoft.com/office/drawing/2014/main" id="{D75FB88F-BEA5-4A50-93AD-1AE9F0E2C4B7}"/>
              </a:ext>
            </a:extLst>
          </p:cNvPr>
          <p:cNvPicPr>
            <a:picLocks noChangeAspect="1"/>
          </p:cNvPicPr>
          <p:nvPr/>
        </p:nvPicPr>
        <p:blipFill>
          <a:blip r:embed="rId3"/>
          <a:stretch>
            <a:fillRect/>
          </a:stretch>
        </p:blipFill>
        <p:spPr>
          <a:xfrm>
            <a:off x="2825763" y="2748031"/>
            <a:ext cx="3367243" cy="3547383"/>
          </a:xfrm>
          <a:prstGeom prst="rect">
            <a:avLst/>
          </a:prstGeom>
        </p:spPr>
      </p:pic>
      <p:pic>
        <p:nvPicPr>
          <p:cNvPr id="6" name="Picture 2" descr="Image result for google home">
            <a:extLst>
              <a:ext uri="{FF2B5EF4-FFF2-40B4-BE49-F238E27FC236}">
                <a16:creationId xmlns:a16="http://schemas.microsoft.com/office/drawing/2014/main" id="{30C8E694-2987-493D-890F-AD46725BCC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848" b="4907"/>
          <a:stretch/>
        </p:blipFill>
        <p:spPr bwMode="auto">
          <a:xfrm>
            <a:off x="8883195" y="3073401"/>
            <a:ext cx="2856949" cy="30819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ome pod">
            <a:extLst>
              <a:ext uri="{FF2B5EF4-FFF2-40B4-BE49-F238E27FC236}">
                <a16:creationId xmlns:a16="http://schemas.microsoft.com/office/drawing/2014/main" id="{ABDA2757-F40E-490D-B5DD-A152487313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4648" y="3781541"/>
            <a:ext cx="2155728" cy="215572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alexa">
            <a:extLst>
              <a:ext uri="{FF2B5EF4-FFF2-40B4-BE49-F238E27FC236}">
                <a16:creationId xmlns:a16="http://schemas.microsoft.com/office/drawing/2014/main" id="{559374CD-00C6-4632-898A-F107A1430D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441" t="8558" r="31764"/>
          <a:stretch/>
        </p:blipFill>
        <p:spPr bwMode="auto">
          <a:xfrm>
            <a:off x="3429732" y="1644066"/>
            <a:ext cx="793214" cy="983313"/>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descr="Cortana">
            <a:extLst>
              <a:ext uri="{FF2B5EF4-FFF2-40B4-BE49-F238E27FC236}">
                <a16:creationId xmlns:a16="http://schemas.microsoft.com/office/drawing/2014/main" id="{146A3853-EF59-41AC-A291-FDA21D48BF4A}"/>
              </a:ext>
              <a:ext uri="{C183D7F6-B498-43B3-948B-1728B52AA6E4}">
                <adec:decorative xmlns:adec="http://schemas.microsoft.com/office/drawing/2017/decorative" val="0"/>
              </a:ext>
            </a:extLst>
          </p:cNvPr>
          <p:cNvPicPr>
            <a:picLocks noGrp="1" noChangeAspect="1"/>
          </p:cNvPicPr>
          <p:nvPr>
            <p:ph idx="1"/>
          </p:nvPr>
        </p:nvPicPr>
        <p:blipFill>
          <a:blip r:embed="rId7"/>
          <a:stretch>
            <a:fillRect/>
          </a:stretch>
        </p:blipFill>
        <p:spPr>
          <a:xfrm>
            <a:off x="451856" y="2933300"/>
            <a:ext cx="1776676" cy="3362114"/>
          </a:xfrm>
          <a:prstGeom prst="rect">
            <a:avLst/>
          </a:prstGeom>
        </p:spPr>
      </p:pic>
      <p:pic>
        <p:nvPicPr>
          <p:cNvPr id="3078" name="Picture 6" descr="Related image">
            <a:extLst>
              <a:ext uri="{FF2B5EF4-FFF2-40B4-BE49-F238E27FC236}">
                <a16:creationId xmlns:a16="http://schemas.microsoft.com/office/drawing/2014/main" id="{CD026F8E-6185-454C-A279-3B35291E28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445" y="1566576"/>
            <a:ext cx="1555498" cy="113829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siri">
            <a:extLst>
              <a:ext uri="{FF2B5EF4-FFF2-40B4-BE49-F238E27FC236}">
                <a16:creationId xmlns:a16="http://schemas.microsoft.com/office/drawing/2014/main" id="{EA3715BE-8A22-4FB1-8EEC-48C6833DF3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9789" y="1793481"/>
            <a:ext cx="1025989" cy="68448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google">
            <a:extLst>
              <a:ext uri="{FF2B5EF4-FFF2-40B4-BE49-F238E27FC236}">
                <a16:creationId xmlns:a16="http://schemas.microsoft.com/office/drawing/2014/main" id="{58D94626-B13D-4619-B3D8-49DB7B62FE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20338" y="1454829"/>
            <a:ext cx="1361784" cy="136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6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00A6C-1ADA-4E56-B0B0-006023CC7C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Bot Service</a:t>
            </a:r>
          </a:p>
        </p:txBody>
      </p:sp>
      <p:pic>
        <p:nvPicPr>
          <p:cNvPr id="3" name="Picture 2">
            <a:extLst>
              <a:ext uri="{FF2B5EF4-FFF2-40B4-BE49-F238E27FC236}">
                <a16:creationId xmlns:a16="http://schemas.microsoft.com/office/drawing/2014/main" id="{26F683C2-AEB5-4C36-A535-1E06FDFE618C}"/>
              </a:ext>
            </a:extLst>
          </p:cNvPr>
          <p:cNvPicPr>
            <a:picLocks noChangeAspect="1"/>
          </p:cNvPicPr>
          <p:nvPr/>
        </p:nvPicPr>
        <p:blipFill>
          <a:blip r:embed="rId3"/>
          <a:stretch>
            <a:fillRect/>
          </a:stretch>
        </p:blipFill>
        <p:spPr>
          <a:xfrm>
            <a:off x="1538287" y="2433637"/>
            <a:ext cx="9115425" cy="1990725"/>
          </a:xfrm>
          <a:prstGeom prst="rect">
            <a:avLst/>
          </a:prstGeom>
        </p:spPr>
      </p:pic>
    </p:spTree>
    <p:extLst>
      <p:ext uri="{BB962C8B-B14F-4D97-AF65-F5344CB8AC3E}">
        <p14:creationId xmlns:p14="http://schemas.microsoft.com/office/powerpoint/2010/main" val="247803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3607-4299-4FD5-B140-CA19D99DF02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9BE0BD7-076A-4578-B70C-6AF211241A36}"/>
              </a:ext>
            </a:extLst>
          </p:cNvPr>
          <p:cNvSpPr>
            <a:spLocks noGrp="1"/>
          </p:cNvSpPr>
          <p:nvPr>
            <p:ph idx="1"/>
          </p:nvPr>
        </p:nvSpPr>
        <p:spPr/>
        <p:txBody>
          <a:bodyPr/>
          <a:lstStyle/>
          <a:p>
            <a:endParaRPr lang="en-AU"/>
          </a:p>
        </p:txBody>
      </p:sp>
      <p:pic>
        <p:nvPicPr>
          <p:cNvPr id="2050" name="Picture 2" descr="Image result for amazon alexa chatbot architecture">
            <a:extLst>
              <a:ext uri="{FF2B5EF4-FFF2-40B4-BE49-F238E27FC236}">
                <a16:creationId xmlns:a16="http://schemas.microsoft.com/office/drawing/2014/main" id="{74EC1CD8-C442-40C6-B5D5-0085F543E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81" y="182562"/>
            <a:ext cx="11532638"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45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F750AF6-5973-4ABD-9455-4548E918C8C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alexa</a:t>
            </a:r>
            <a:r>
              <a:rPr lang="en-US" sz="3200" kern="1200" dirty="0">
                <a:solidFill>
                  <a:schemeClr val="bg1"/>
                </a:solidFill>
                <a:latin typeface="+mj-lt"/>
                <a:ea typeface="+mj-ea"/>
                <a:cs typeface="+mj-cs"/>
              </a:rPr>
              <a:t> cli</a:t>
            </a:r>
          </a:p>
        </p:txBody>
      </p:sp>
      <p:pic>
        <p:nvPicPr>
          <p:cNvPr id="11" name="Picture 10">
            <a:extLst>
              <a:ext uri="{FF2B5EF4-FFF2-40B4-BE49-F238E27FC236}">
                <a16:creationId xmlns:a16="http://schemas.microsoft.com/office/drawing/2014/main" id="{F0F308EE-4BB5-47A8-B252-465863FCC382}"/>
              </a:ext>
            </a:extLst>
          </p:cNvPr>
          <p:cNvPicPr>
            <a:picLocks noChangeAspect="1"/>
          </p:cNvPicPr>
          <p:nvPr/>
        </p:nvPicPr>
        <p:blipFill>
          <a:blip r:embed="rId3"/>
          <a:stretch>
            <a:fillRect/>
          </a:stretch>
        </p:blipFill>
        <p:spPr>
          <a:xfrm>
            <a:off x="-1" y="1388303"/>
            <a:ext cx="12192001" cy="5385864"/>
          </a:xfrm>
          <a:prstGeom prst="rect">
            <a:avLst/>
          </a:prstGeom>
        </p:spPr>
      </p:pic>
    </p:spTree>
    <p:extLst>
      <p:ext uri="{BB962C8B-B14F-4D97-AF65-F5344CB8AC3E}">
        <p14:creationId xmlns:p14="http://schemas.microsoft.com/office/powerpoint/2010/main" val="342252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1D48-7155-41FD-A4BE-49271AF486CA}"/>
              </a:ext>
            </a:extLst>
          </p:cNvPr>
          <p:cNvSpPr>
            <a:spLocks noGrp="1"/>
          </p:cNvSpPr>
          <p:nvPr>
            <p:ph type="title"/>
          </p:nvPr>
        </p:nvSpPr>
        <p:spPr/>
        <p:txBody>
          <a:bodyPr/>
          <a:lstStyle/>
          <a:p>
            <a:r>
              <a:rPr lang="en-AU" dirty="0"/>
              <a:t>DEMO</a:t>
            </a:r>
          </a:p>
        </p:txBody>
      </p:sp>
      <p:pic>
        <p:nvPicPr>
          <p:cNvPr id="4" name="Picture 3">
            <a:extLst>
              <a:ext uri="{FF2B5EF4-FFF2-40B4-BE49-F238E27FC236}">
                <a16:creationId xmlns:a16="http://schemas.microsoft.com/office/drawing/2014/main" id="{19EE2BA1-D8FF-43AD-A987-F39CC1B5560C}"/>
              </a:ext>
            </a:extLst>
          </p:cNvPr>
          <p:cNvPicPr>
            <a:picLocks noChangeAspect="1"/>
          </p:cNvPicPr>
          <p:nvPr/>
        </p:nvPicPr>
        <p:blipFill>
          <a:blip r:embed="rId3"/>
          <a:stretch>
            <a:fillRect/>
          </a:stretch>
        </p:blipFill>
        <p:spPr>
          <a:xfrm>
            <a:off x="8343900" y="3179762"/>
            <a:ext cx="3009900" cy="3038475"/>
          </a:xfrm>
          <a:prstGeom prst="rect">
            <a:avLst/>
          </a:prstGeom>
        </p:spPr>
      </p:pic>
      <p:sp>
        <p:nvSpPr>
          <p:cNvPr id="5" name="Rectangle 4">
            <a:extLst>
              <a:ext uri="{FF2B5EF4-FFF2-40B4-BE49-F238E27FC236}">
                <a16:creationId xmlns:a16="http://schemas.microsoft.com/office/drawing/2014/main" id="{CD54A565-BAEA-4F39-A3CE-6CD0A10C5EF7}"/>
              </a:ext>
            </a:extLst>
          </p:cNvPr>
          <p:cNvSpPr/>
          <p:nvPr/>
        </p:nvSpPr>
        <p:spPr>
          <a:xfrm>
            <a:off x="746931" y="4698999"/>
            <a:ext cx="6885769" cy="523220"/>
          </a:xfrm>
          <a:prstGeom prst="rect">
            <a:avLst/>
          </a:prstGeom>
        </p:spPr>
        <p:txBody>
          <a:bodyPr wrap="square">
            <a:spAutoFit/>
          </a:bodyPr>
          <a:lstStyle/>
          <a:p>
            <a:r>
              <a:rPr lang="en-AU" sz="2800" b="1" dirty="0"/>
              <a:t>https://rafflleb2b-app.azurewebsites.net/</a:t>
            </a:r>
          </a:p>
        </p:txBody>
      </p:sp>
      <p:sp>
        <p:nvSpPr>
          <p:cNvPr id="6" name="TextBox 5">
            <a:extLst>
              <a:ext uri="{FF2B5EF4-FFF2-40B4-BE49-F238E27FC236}">
                <a16:creationId xmlns:a16="http://schemas.microsoft.com/office/drawing/2014/main" id="{CB463994-3D9F-464C-A8ED-7DFD886B3888}"/>
              </a:ext>
            </a:extLst>
          </p:cNvPr>
          <p:cNvSpPr txBox="1"/>
          <p:nvPr/>
        </p:nvSpPr>
        <p:spPr>
          <a:xfrm>
            <a:off x="838200" y="2006600"/>
            <a:ext cx="6794500" cy="1493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3200" dirty="0"/>
              <a:t>Fill the form</a:t>
            </a:r>
          </a:p>
          <a:p>
            <a:pPr marL="285750" indent="-285750">
              <a:lnSpc>
                <a:spcPct val="150000"/>
              </a:lnSpc>
              <a:buFont typeface="Arial" panose="020B0604020202020204" pitchFamily="34" charset="0"/>
              <a:buChar char="•"/>
            </a:pPr>
            <a:r>
              <a:rPr lang="en-AU" sz="3200" dirty="0"/>
              <a:t>We will riffle the winner!</a:t>
            </a:r>
          </a:p>
        </p:txBody>
      </p:sp>
    </p:spTree>
    <p:extLst>
      <p:ext uri="{BB962C8B-B14F-4D97-AF65-F5344CB8AC3E}">
        <p14:creationId xmlns:p14="http://schemas.microsoft.com/office/powerpoint/2010/main" val="400152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s">
            <a:extLst>
              <a:ext uri="{FF2B5EF4-FFF2-40B4-BE49-F238E27FC236}">
                <a16:creationId xmlns:a16="http://schemas.microsoft.com/office/drawing/2014/main" id="{D07162C4-A9F3-47E5-99CF-B368EA93B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0"/>
            <a:ext cx="10629900" cy="66543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6006F3E-EF61-4C42-A0D1-D46B3A3541C8}"/>
              </a:ext>
            </a:extLst>
          </p:cNvPr>
          <p:cNvSpPr>
            <a:spLocks noGrp="1"/>
          </p:cNvSpPr>
          <p:nvPr>
            <p:ph idx="1"/>
          </p:nvPr>
        </p:nvSpPr>
        <p:spPr>
          <a:xfrm>
            <a:off x="781050" y="5722937"/>
            <a:ext cx="10515600" cy="1135063"/>
          </a:xfrm>
        </p:spPr>
        <p:txBody>
          <a:bodyPr anchor="ctr"/>
          <a:lstStyle/>
          <a:p>
            <a:pPr marL="0" indent="0" algn="ctr">
              <a:buNone/>
            </a:pPr>
            <a:r>
              <a:rPr lang="en-AU" dirty="0"/>
              <a:t>https://github.com/giovanidecusati/readify-b2b-alexa</a:t>
            </a:r>
          </a:p>
        </p:txBody>
      </p:sp>
    </p:spTree>
    <p:extLst>
      <p:ext uri="{BB962C8B-B14F-4D97-AF65-F5344CB8AC3E}">
        <p14:creationId xmlns:p14="http://schemas.microsoft.com/office/powerpoint/2010/main" val="42487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TotalTime>
  <Words>753</Words>
  <Application>Microsoft Office PowerPoint</Application>
  <PresentationFormat>Widescreen</PresentationFormat>
  <Paragraphs>102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Say “Hello” to Alexa</vt:lpstr>
      <vt:lpstr>SPEAKERS</vt:lpstr>
      <vt:lpstr>PowerPoint Presentation</vt:lpstr>
      <vt:lpstr>CHATBOTS – A.I.</vt:lpstr>
      <vt:lpstr>Bot Service</vt:lpstr>
      <vt:lpstr>PowerPoint Presentation</vt:lpstr>
      <vt:lpstr>alexa cli</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“Hello” to Alexa</dc:title>
  <dc:creator>Giovani Decusati</dc:creator>
  <cp:lastModifiedBy>Giovani Decusati</cp:lastModifiedBy>
  <cp:revision>25</cp:revision>
  <dcterms:created xsi:type="dcterms:W3CDTF">2018-07-30T03:50:06Z</dcterms:created>
  <dcterms:modified xsi:type="dcterms:W3CDTF">2018-08-02T10:25:48Z</dcterms:modified>
</cp:coreProperties>
</file>