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Predicción de Abandono de Clientes (</a:t>
            </a:r>
            <a:r>
              <a:rPr lang="es-ES" dirty="0" err="1"/>
              <a:t>Churn</a:t>
            </a:r>
            <a:r>
              <a:rPr lang="es-ES" dirty="0"/>
              <a:t>)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Regresión Logística aplicada a datos de telecomunicaciones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62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al </a:t>
            </a:r>
            <a:r>
              <a:rPr lang="en-US" dirty="0" err="1"/>
              <a:t>problema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Problema</a:t>
            </a:r>
            <a:r>
              <a:rPr lang="es-ES" dirty="0"/>
              <a:t>: Identificar clientes propensos a abandonar el servicio.</a:t>
            </a:r>
          </a:p>
          <a:p>
            <a:r>
              <a:rPr lang="es-ES" dirty="0" smtClean="0"/>
              <a:t> </a:t>
            </a:r>
            <a:r>
              <a:rPr lang="es-ES" dirty="0"/>
              <a:t>Importancia: Anticiparse al abandono permite estrategias de retención efectivas.</a:t>
            </a:r>
          </a:p>
          <a:p>
            <a:r>
              <a:rPr lang="es-ES" dirty="0" smtClean="0"/>
              <a:t>•Rol </a:t>
            </a:r>
            <a:r>
              <a:rPr lang="es-ES" dirty="0"/>
              <a:t>de ML: La regresión logística ayuda a predecir el comportamiento del cliente basado en datos históricos.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1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utilizados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• </a:t>
            </a:r>
            <a:r>
              <a:rPr lang="es-ES" dirty="0" err="1"/>
              <a:t>Dataset</a:t>
            </a:r>
            <a:r>
              <a:rPr lang="es-ES" dirty="0"/>
              <a:t>: Datos de clientes de una empresa de telecomunicaciones.</a:t>
            </a:r>
          </a:p>
          <a:p>
            <a:pPr marL="0" indent="0">
              <a:buNone/>
            </a:pPr>
            <a:r>
              <a:rPr lang="es-ES" dirty="0"/>
              <a:t>• Variables relevantes:</a:t>
            </a:r>
          </a:p>
          <a:p>
            <a:pPr marL="0" indent="0">
              <a:buNone/>
            </a:pPr>
            <a:r>
              <a:rPr lang="es-ES" dirty="0"/>
              <a:t>  - </a:t>
            </a:r>
            <a:r>
              <a:rPr lang="es-ES" dirty="0" err="1"/>
              <a:t>tenure</a:t>
            </a:r>
            <a:r>
              <a:rPr lang="es-ES" dirty="0"/>
              <a:t>: Meses de permanencia del cliente.</a:t>
            </a:r>
          </a:p>
          <a:p>
            <a:pPr marL="0" indent="0">
              <a:buNone/>
            </a:pPr>
            <a:r>
              <a:rPr lang="es-ES" dirty="0"/>
              <a:t>  - </a:t>
            </a:r>
            <a:r>
              <a:rPr lang="es-ES" dirty="0" err="1"/>
              <a:t>MonthlyCharges</a:t>
            </a:r>
            <a:r>
              <a:rPr lang="es-ES" dirty="0"/>
              <a:t>: Cargos mensuales del cliente.</a:t>
            </a:r>
          </a:p>
          <a:p>
            <a:pPr marL="0" indent="0">
              <a:buNone/>
            </a:pPr>
            <a:r>
              <a:rPr lang="es-ES" dirty="0"/>
              <a:t>  - </a:t>
            </a:r>
            <a:r>
              <a:rPr lang="es-ES" dirty="0" err="1"/>
              <a:t>Churn</a:t>
            </a:r>
            <a:r>
              <a:rPr lang="es-ES" dirty="0"/>
              <a:t>: Si el cliente abandonó (Sí o No).</a:t>
            </a:r>
          </a:p>
          <a:p>
            <a:pPr marL="0" indent="0">
              <a:buNone/>
            </a:pPr>
            <a:r>
              <a:rPr lang="es-ES" dirty="0"/>
              <a:t>  - </a:t>
            </a:r>
            <a:r>
              <a:rPr lang="es-ES" dirty="0" err="1"/>
              <a:t>Contract</a:t>
            </a:r>
            <a:r>
              <a:rPr lang="es-ES" dirty="0"/>
              <a:t>: Tipo de contrato (Mensual, 1 año, 2 años</a:t>
            </a:r>
            <a:r>
              <a:rPr lang="es-ES" dirty="0" smtClean="0"/>
              <a:t>).</a:t>
            </a:r>
          </a:p>
          <a:p>
            <a:pPr marL="0" indent="0">
              <a:buNone/>
            </a:pPr>
            <a:r>
              <a:rPr lang="es-ES" dirty="0" smtClean="0"/>
              <a:t>• Preparación: Codificación de datos categóricos y escalado numérico.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421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Implementación</a:t>
            </a:r>
            <a:r>
              <a:rPr lang="en-US" dirty="0"/>
              <a:t> del </a:t>
            </a:r>
            <a:r>
              <a:rPr lang="en-US" dirty="0" err="1"/>
              <a:t>modelo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• Flujo del modelo:</a:t>
            </a:r>
          </a:p>
          <a:p>
            <a:pPr marL="0" indent="0">
              <a:buNone/>
            </a:pPr>
            <a:r>
              <a:rPr lang="es-ES" dirty="0"/>
              <a:t>  1. Cargar datos y </a:t>
            </a:r>
            <a:r>
              <a:rPr lang="es-ES" dirty="0" err="1"/>
              <a:t>preprocesarlos</a:t>
            </a:r>
            <a:r>
              <a:rPr lang="es-ES" dirty="0"/>
              <a:t> (eliminar nulos, codificar categorías).</a:t>
            </a:r>
          </a:p>
          <a:p>
            <a:pPr marL="0" indent="0">
              <a:buNone/>
            </a:pPr>
            <a:r>
              <a:rPr lang="es-ES" dirty="0" smtClean="0"/>
              <a:t>2</a:t>
            </a:r>
            <a:r>
              <a:rPr lang="es-ES" dirty="0"/>
              <a:t>. Escalar características numéricas.</a:t>
            </a:r>
          </a:p>
          <a:p>
            <a:pPr marL="0" indent="0">
              <a:buNone/>
            </a:pPr>
            <a:r>
              <a:rPr lang="es-ES" dirty="0" smtClean="0"/>
              <a:t> </a:t>
            </a:r>
            <a:r>
              <a:rPr lang="es-ES" dirty="0"/>
              <a:t>3. Dividir datos en entrenamiento y prueba.</a:t>
            </a:r>
          </a:p>
          <a:p>
            <a:pPr marL="0" indent="0">
              <a:buNone/>
            </a:pPr>
            <a:r>
              <a:rPr lang="es-ES" dirty="0"/>
              <a:t>  4. Entrenar modelo de regresión logística.</a:t>
            </a:r>
          </a:p>
          <a:p>
            <a:pPr marL="0" indent="0">
              <a:buNone/>
            </a:pPr>
            <a:r>
              <a:rPr lang="es-ES" dirty="0"/>
              <a:t>  5. Evaluar con métricas como precisión y reporte de clasificación.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319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r>
              <a:rPr lang="en-US" dirty="0"/>
              <a:t> y </a:t>
            </a:r>
            <a:r>
              <a:rPr lang="en-US" dirty="0" err="1"/>
              <a:t>conclusiones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• Precisión del modelo: ~80% en datos de prueba.</a:t>
            </a:r>
          </a:p>
          <a:p>
            <a:pPr marL="0" indent="0">
              <a:buNone/>
            </a:pPr>
            <a:r>
              <a:rPr lang="es-ES" dirty="0"/>
              <a:t>• Identificación de patrones:</a:t>
            </a:r>
          </a:p>
          <a:p>
            <a:pPr marL="0" indent="0">
              <a:buNone/>
            </a:pPr>
            <a:r>
              <a:rPr lang="es-ES" dirty="0"/>
              <a:t>  - Clientes con contratos mensuales y altos cargos mensuales son más propensos a abandonar.</a:t>
            </a:r>
          </a:p>
          <a:p>
            <a:pPr marL="0" indent="0">
              <a:buNone/>
            </a:pPr>
            <a:r>
              <a:rPr lang="es-ES" dirty="0"/>
              <a:t>• Impacto: El modelo ayuda a la empresa a enfocar estrategias en clientes con mayor riesgo de abandono.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07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</TotalTime>
  <Words>254</Words>
  <Application>Microsoft Office PowerPoint</Application>
  <PresentationFormat>Panorámica</PresentationFormat>
  <Paragraphs>26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Garamond</vt:lpstr>
      <vt:lpstr>Orgánico</vt:lpstr>
      <vt:lpstr>Predicción de Abandono de Clientes (Churn)</vt:lpstr>
      <vt:lpstr>Introducción al problema</vt:lpstr>
      <vt:lpstr>Datos utilizados</vt:lpstr>
      <vt:lpstr>Implementación del modelo</vt:lpstr>
      <vt:lpstr>Resultados y 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Predicción de Abandono de Clientes (Churn)</dc:title>
  <dc:creator>USUARIO</dc:creator>
  <cp:lastModifiedBy>USUARIO</cp:lastModifiedBy>
  <cp:revision>1</cp:revision>
  <dcterms:created xsi:type="dcterms:W3CDTF">2025-07-01T21:14:44Z</dcterms:created>
  <dcterms:modified xsi:type="dcterms:W3CDTF">2025-07-01T21:19:22Z</dcterms:modified>
</cp:coreProperties>
</file>