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1C784"/>
    <a:srgbClr val="3F51B5"/>
    <a:srgbClr val="F4433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92" d="100"/>
          <a:sy n="92" d="100"/>
        </p:scale>
        <p:origin x="86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C5B87-6A0B-4C96-B0A9-BEAFAAA99889}" type="datetimeFigureOut">
              <a:rPr lang="zh-CN" altLang="en-US" smtClean="0"/>
              <a:t>18/05/07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098E1-11E4-441D-AC65-E3EBD3F3D5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2619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C5B87-6A0B-4C96-B0A9-BEAFAAA99889}" type="datetimeFigureOut">
              <a:rPr lang="zh-CN" altLang="en-US" smtClean="0"/>
              <a:t>18/05/07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098E1-11E4-441D-AC65-E3EBD3F3D5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5784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C5B87-6A0B-4C96-B0A9-BEAFAAA99889}" type="datetimeFigureOut">
              <a:rPr lang="zh-CN" altLang="en-US" smtClean="0"/>
              <a:t>18/05/07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098E1-11E4-441D-AC65-E3EBD3F3D5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6420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C5B87-6A0B-4C96-B0A9-BEAFAAA99889}" type="datetimeFigureOut">
              <a:rPr lang="zh-CN" altLang="en-US" smtClean="0"/>
              <a:t>18/05/07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098E1-11E4-441D-AC65-E3EBD3F3D5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9278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C5B87-6A0B-4C96-B0A9-BEAFAAA99889}" type="datetimeFigureOut">
              <a:rPr lang="zh-CN" altLang="en-US" smtClean="0"/>
              <a:t>18/05/07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098E1-11E4-441D-AC65-E3EBD3F3D5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285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C5B87-6A0B-4C96-B0A9-BEAFAAA99889}" type="datetimeFigureOut">
              <a:rPr lang="zh-CN" altLang="en-US" smtClean="0"/>
              <a:t>18/05/07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098E1-11E4-441D-AC65-E3EBD3F3D5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2351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C5B87-6A0B-4C96-B0A9-BEAFAAA99889}" type="datetimeFigureOut">
              <a:rPr lang="zh-CN" altLang="en-US" smtClean="0"/>
              <a:t>18/05/07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098E1-11E4-441D-AC65-E3EBD3F3D5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4916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C5B87-6A0B-4C96-B0A9-BEAFAAA99889}" type="datetimeFigureOut">
              <a:rPr lang="zh-CN" altLang="en-US" smtClean="0"/>
              <a:t>18/05/07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098E1-11E4-441D-AC65-E3EBD3F3D5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0681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C5B87-6A0B-4C96-B0A9-BEAFAAA99889}" type="datetimeFigureOut">
              <a:rPr lang="zh-CN" altLang="en-US" smtClean="0"/>
              <a:t>18/05/07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098E1-11E4-441D-AC65-E3EBD3F3D5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796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C5B87-6A0B-4C96-B0A9-BEAFAAA99889}" type="datetimeFigureOut">
              <a:rPr lang="zh-CN" altLang="en-US" smtClean="0"/>
              <a:t>18/05/07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098E1-11E4-441D-AC65-E3EBD3F3D5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3046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C5B87-6A0B-4C96-B0A9-BEAFAAA99889}" type="datetimeFigureOut">
              <a:rPr lang="zh-CN" altLang="en-US" smtClean="0"/>
              <a:t>18/05/07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098E1-11E4-441D-AC65-E3EBD3F3D5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3785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CC5B87-6A0B-4C96-B0A9-BEAFAAA99889}" type="datetimeFigureOut">
              <a:rPr lang="zh-CN" altLang="en-US" smtClean="0"/>
              <a:t>18/05/07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3098E1-11E4-441D-AC65-E3EBD3F3D5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6246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947652" y="640081"/>
            <a:ext cx="6048000" cy="3564015"/>
            <a:chOff x="947652" y="640081"/>
            <a:chExt cx="6048000" cy="3564015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 rotWithShape="1">
            <a:blip r:embed="rId2"/>
            <a:srcRect l="1612" t="358" r="13694" b="9806"/>
            <a:stretch/>
          </p:blipFill>
          <p:spPr>
            <a:xfrm>
              <a:off x="947652" y="640081"/>
              <a:ext cx="6048000" cy="356401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9" name="矩形 48"/>
            <p:cNvSpPr/>
            <p:nvPr/>
          </p:nvSpPr>
          <p:spPr>
            <a:xfrm>
              <a:off x="3506920" y="2199042"/>
              <a:ext cx="863783" cy="40456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1992058" y="1407689"/>
            <a:ext cx="10486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 smtClean="0">
                <a:solidFill>
                  <a:srgbClr val="F44336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Your snake is</a:t>
            </a:r>
          </a:p>
          <a:p>
            <a:r>
              <a:rPr lang="en-US" altLang="zh-CN" sz="1200" i="1" dirty="0" smtClean="0">
                <a:solidFill>
                  <a:srgbClr val="F44336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always red</a:t>
            </a:r>
            <a:endParaRPr lang="zh-CN" altLang="en-US" sz="1200" i="1" dirty="0">
              <a:solidFill>
                <a:srgbClr val="F44336"/>
              </a:solidFill>
              <a:latin typeface="等线" panose="02010600030101010101" pitchFamily="2" charset="-122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935032" y="2919957"/>
            <a:ext cx="1496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i="1" dirty="0" smtClean="0">
                <a:solidFill>
                  <a:srgbClr val="3F51B5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Your opponent’s</a:t>
            </a:r>
          </a:p>
          <a:p>
            <a:r>
              <a:rPr lang="en-US" altLang="zh-CN" sz="1200" i="1" dirty="0">
                <a:solidFill>
                  <a:srgbClr val="3F51B5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s</a:t>
            </a:r>
            <a:r>
              <a:rPr lang="en-US" altLang="zh-CN" sz="1200" i="1" dirty="0" smtClean="0">
                <a:solidFill>
                  <a:srgbClr val="3F51B5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nake is always blue</a:t>
            </a:r>
            <a:endParaRPr lang="zh-CN" altLang="en-US" sz="1200" i="1" dirty="0">
              <a:solidFill>
                <a:srgbClr val="3F51B5"/>
              </a:solidFill>
              <a:latin typeface="等线" panose="02010600030101010101" pitchFamily="2" charset="-122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468801" y="3295091"/>
            <a:ext cx="1562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i="1" dirty="0" smtClean="0">
                <a:solidFill>
                  <a:srgbClr val="F44336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Battle field color tells</a:t>
            </a:r>
          </a:p>
          <a:p>
            <a:r>
              <a:rPr lang="en-US" altLang="zh-CN" sz="1200" i="1" dirty="0">
                <a:solidFill>
                  <a:srgbClr val="F44336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w</a:t>
            </a:r>
            <a:r>
              <a:rPr lang="en-US" altLang="zh-CN" sz="1200" i="1" dirty="0" smtClean="0">
                <a:solidFill>
                  <a:srgbClr val="F44336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ho is the attacker</a:t>
            </a:r>
            <a:endParaRPr lang="zh-CN" altLang="en-US" sz="1200" i="1" dirty="0">
              <a:solidFill>
                <a:srgbClr val="F44336"/>
              </a:solidFill>
              <a:latin typeface="等线" panose="02010600030101010101" pitchFamily="2" charset="-122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3" name="曲线连接符 2"/>
          <p:cNvCxnSpPr>
            <a:stCxn id="5" idx="1"/>
          </p:cNvCxnSpPr>
          <p:nvPr/>
        </p:nvCxnSpPr>
        <p:spPr>
          <a:xfrm rot="10800000">
            <a:off x="1842428" y="1407690"/>
            <a:ext cx="149631" cy="230833"/>
          </a:xfrm>
          <a:prstGeom prst="curvedConnector2">
            <a:avLst/>
          </a:prstGeom>
          <a:ln>
            <a:solidFill>
              <a:srgbClr val="F4433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曲线连接符 11"/>
          <p:cNvCxnSpPr>
            <a:stCxn id="6" idx="2"/>
          </p:cNvCxnSpPr>
          <p:nvPr/>
        </p:nvCxnSpPr>
        <p:spPr>
          <a:xfrm rot="16200000" flipH="1">
            <a:off x="5695593" y="3369206"/>
            <a:ext cx="144154" cy="168985"/>
          </a:xfrm>
          <a:prstGeom prst="curvedConnector2">
            <a:avLst/>
          </a:prstGeom>
          <a:ln>
            <a:solidFill>
              <a:srgbClr val="3F51B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曲线连接符 33"/>
          <p:cNvCxnSpPr>
            <a:stCxn id="7" idx="1"/>
          </p:cNvCxnSpPr>
          <p:nvPr/>
        </p:nvCxnSpPr>
        <p:spPr>
          <a:xfrm rot="10800000">
            <a:off x="1192323" y="3525774"/>
            <a:ext cx="276478" cy="151"/>
          </a:xfrm>
          <a:prstGeom prst="curvedConnector3">
            <a:avLst>
              <a:gd name="adj1" fmla="val 50000"/>
            </a:avLst>
          </a:prstGeom>
          <a:ln>
            <a:solidFill>
              <a:srgbClr val="F4433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/>
        </p:nvGrpSpPr>
        <p:grpSpPr>
          <a:xfrm>
            <a:off x="2882968" y="2309122"/>
            <a:ext cx="1487735" cy="610835"/>
            <a:chOff x="3940155" y="3240970"/>
            <a:chExt cx="1487735" cy="610835"/>
          </a:xfrm>
        </p:grpSpPr>
        <p:cxnSp>
          <p:nvCxnSpPr>
            <p:cNvPr id="47" name="曲线连接符 46"/>
            <p:cNvCxnSpPr>
              <a:stCxn id="46" idx="1"/>
              <a:endCxn id="59" idx="2"/>
            </p:cNvCxnSpPr>
            <p:nvPr/>
          </p:nvCxnSpPr>
          <p:spPr>
            <a:xfrm rot="10800000">
              <a:off x="4045971" y="3452603"/>
              <a:ext cx="188964" cy="168371"/>
            </a:xfrm>
            <a:prstGeom prst="curvedConnector2">
              <a:avLst/>
            </a:prstGeom>
            <a:ln>
              <a:solidFill>
                <a:srgbClr val="81C78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文本框 45"/>
            <p:cNvSpPr txBox="1"/>
            <p:nvPr/>
          </p:nvSpPr>
          <p:spPr>
            <a:xfrm>
              <a:off x="4234935" y="3390140"/>
              <a:ext cx="1192955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1200" i="1" dirty="0" smtClean="0">
                  <a:solidFill>
                    <a:srgbClr val="81C784"/>
                  </a:solidFill>
                  <a:latin typeface="等线" panose="02010600030101010101" pitchFamily="2" charset="-122"/>
                  <a:ea typeface="等线" panose="02010600030101010101" pitchFamily="2" charset="-122"/>
                  <a:cs typeface="Arial" panose="020B0604020202020204" pitchFamily="34" charset="0"/>
                </a:rPr>
                <a:t>Eat one fruit,</a:t>
              </a:r>
            </a:p>
            <a:p>
              <a:r>
                <a:rPr lang="en-US" altLang="zh-CN" sz="1200" i="1" dirty="0">
                  <a:solidFill>
                    <a:srgbClr val="81C784"/>
                  </a:solidFill>
                  <a:latin typeface="等线" panose="02010600030101010101" pitchFamily="2" charset="-122"/>
                  <a:ea typeface="等线" panose="02010600030101010101" pitchFamily="2" charset="-122"/>
                  <a:cs typeface="Arial" panose="020B0604020202020204" pitchFamily="34" charset="0"/>
                </a:rPr>
                <a:t>g</a:t>
              </a:r>
              <a:r>
                <a:rPr lang="en-US" altLang="zh-CN" sz="1200" i="1" dirty="0" smtClean="0">
                  <a:solidFill>
                    <a:srgbClr val="81C784"/>
                  </a:solidFill>
                  <a:latin typeface="等线" panose="02010600030101010101" pitchFamily="2" charset="-122"/>
                  <a:ea typeface="等线" panose="02010600030101010101" pitchFamily="2" charset="-122"/>
                  <a:cs typeface="Arial" panose="020B0604020202020204" pitchFamily="34" charset="0"/>
                </a:rPr>
                <a:t>row one body</a:t>
              </a:r>
              <a:endParaRPr lang="zh-CN" altLang="en-US" sz="1200" i="1" dirty="0">
                <a:solidFill>
                  <a:srgbClr val="81C784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pic>
          <p:nvPicPr>
            <p:cNvPr id="59" name="图片 5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40155" y="3240970"/>
              <a:ext cx="211632" cy="211632"/>
            </a:xfrm>
            <a:prstGeom prst="rect">
              <a:avLst/>
            </a:prstGeom>
          </p:spPr>
        </p:pic>
      </p:grpSp>
      <p:sp>
        <p:nvSpPr>
          <p:cNvPr id="67" name="文本框 66"/>
          <p:cNvSpPr txBox="1"/>
          <p:nvPr/>
        </p:nvSpPr>
        <p:spPr>
          <a:xfrm>
            <a:off x="4175765" y="1133688"/>
            <a:ext cx="16763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i="1" dirty="0" smtClean="0">
                <a:solidFill>
                  <a:srgbClr val="F44336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When time decreases</a:t>
            </a:r>
          </a:p>
          <a:p>
            <a:r>
              <a:rPr lang="en-US" altLang="zh-CN" sz="1200" i="1" dirty="0" smtClean="0">
                <a:solidFill>
                  <a:srgbClr val="F44336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to 0, switch attacker</a:t>
            </a:r>
          </a:p>
          <a:p>
            <a:r>
              <a:rPr lang="en-US" altLang="zh-CN" sz="1200" i="1" dirty="0" smtClean="0">
                <a:solidFill>
                  <a:srgbClr val="F44336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and defender</a:t>
            </a:r>
          </a:p>
          <a:p>
            <a:endParaRPr lang="zh-CN" altLang="en-US" sz="1200" i="1" dirty="0">
              <a:solidFill>
                <a:srgbClr val="F44336"/>
              </a:solidFill>
              <a:latin typeface="等线" panose="02010600030101010101" pitchFamily="2" charset="-122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68" name="曲线连接符 67"/>
          <p:cNvCxnSpPr>
            <a:stCxn id="67" idx="1"/>
          </p:cNvCxnSpPr>
          <p:nvPr/>
        </p:nvCxnSpPr>
        <p:spPr>
          <a:xfrm rot="10800000">
            <a:off x="4019571" y="1308339"/>
            <a:ext cx="156194" cy="240849"/>
          </a:xfrm>
          <a:prstGeom prst="curvedConnector2">
            <a:avLst/>
          </a:prstGeom>
          <a:ln>
            <a:solidFill>
              <a:srgbClr val="F4433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348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36</Words>
  <Application>Microsoft Office PowerPoint</Application>
  <PresentationFormat>宽屏</PresentationFormat>
  <Paragraphs>11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Chuyang</dc:creator>
  <cp:lastModifiedBy>Liu Chuyang</cp:lastModifiedBy>
  <cp:revision>34</cp:revision>
  <dcterms:created xsi:type="dcterms:W3CDTF">2018-05-06T13:27:08Z</dcterms:created>
  <dcterms:modified xsi:type="dcterms:W3CDTF">2018-05-07T07:12:48Z</dcterms:modified>
</cp:coreProperties>
</file>