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66C5F-7804-4DB5-A783-0865E389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D8D873-1990-4A76-8A4C-4CCC852F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B1A48-9C68-4DC9-AB4C-C018F251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AFDE6-D62F-4D9D-B230-66FA60BA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7BD98-FEDB-40EC-B2E8-0D059E5B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5FD7-D630-4DD5-9EBC-BE2BE57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F478F9-5A27-4166-A5FD-22185B3F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04721F-58EE-40E8-B700-E5F16E14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85322A-7592-4E5E-AAC2-5F39F28E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6CE6E-820B-45AA-BCF1-E71FB968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063E32-23D6-4A1C-ADF8-FC5823840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DFAF22-6FDE-4EB0-8CFC-06547574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48BBF-0EBD-4615-A131-31383DF9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B6519-2EF1-412B-9286-6C97D160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3F1A6-85BE-4FF8-81D6-7E62BDB3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81BA7-6A27-45E9-B682-87BDC7E2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8ABD3-394E-4B3B-8ED6-55C7A00D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5F98B-833A-461C-8866-DA66D72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23D8B-0A15-48E5-8E7E-CEBCA9DA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764B1-32F7-4226-AB26-9EA7478F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2D8F2-3DD1-4259-9B62-45DD4DD6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B7623E-330A-464D-9038-304FDEEE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AA9BA-4DB1-4E3B-80E5-6895AA8D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EFD15E-8C58-424F-9DD4-4507D4D1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0EEA9-16A2-4A81-934F-1B255BE5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27BD5-1C31-4504-840D-E05ACC79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1839A-2EFB-4D0B-870B-8B6F91547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803A8-BBBD-420D-9E53-9FB06DE9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4B54A-8E71-44F7-8201-96F7C707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AE44B2-7FDF-4CE6-8A70-85A40C18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9D30E-7B62-45BE-8979-ED0B681B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A4DF0-4BB2-4D3B-96FE-AC54CB3D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BDF2FB-FBA0-4456-8258-EE0B48704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47D405-3EC8-4145-9980-6F1DEA93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ED08DE-A39F-4833-9365-B77B6936F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A601D8-5FD1-43DA-AB3F-64EA3419D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C5468F-BA1A-4CCC-BA63-F85D1273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BAF5C7-A285-456D-B58B-E0624B6D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5A26A-8ABE-49E9-9768-9F05DBAE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8C53-9BFA-49F4-B7D4-1AFDE63A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3E17E6-88C1-4A79-925B-82535C91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9FFE63-1702-4BA1-9E91-9F8B5332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04A2D1-EC12-497C-B432-5D0EB6E8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B8E7B3-73E6-44CE-83DD-0C67818C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6DD654-7C50-4B71-AA05-FC6C1131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56BAF-B8F9-4C7C-933F-70FB8AA0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609D9-9D5D-45F0-9342-350BD22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FAB8E-3B89-4161-AD43-A269F0BD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4D707-CABD-43B5-9682-DB2320C1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BEC2FB-D38D-405C-A6A6-F7E5578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176BE-587A-48F6-B37C-ED202C03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3E332-976B-4338-AADC-EEB845CF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6C4B-080D-4A36-8F3A-976FC203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1381E9-BE47-4C29-B9A2-B02EB46DA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7663F4-3542-4E2B-A7D6-F395D3F4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E601B0-7393-4990-BFDE-D59EC90B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F7CBF-BC3D-4952-805F-7BDC22C2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245899-C4F4-452E-9F2C-67C58F36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FF42DC-C5EC-43E8-8049-C306838F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02A552-F400-4534-BDDF-4CB22D53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B2CD3-2886-4560-98A0-D7B8ED84B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B08C-11FD-4D29-827B-649C4EF7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F065C-2A46-49A5-B2DC-C3CD15DA5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7C4425-2443-48C7-BEE0-6780EBB4B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8DBA-6466-47AB-8566-525E15CCC4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D6D745-31E4-4B18-9217-F242306D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14450"/>
            <a:ext cx="762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3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F159A35-A2DD-4FCD-9565-9B2DA2713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41" y="626047"/>
            <a:ext cx="8414118" cy="56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09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GIOVANNA</dc:creator>
  <cp:lastModifiedBy>GIOVANNA</cp:lastModifiedBy>
  <cp:revision>1</cp:revision>
  <dcterms:created xsi:type="dcterms:W3CDTF">2023-03-31T14:54:24Z</dcterms:created>
  <dcterms:modified xsi:type="dcterms:W3CDTF">2023-03-31T14:55:00Z</dcterms:modified>
</cp:coreProperties>
</file>