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BB5FE-4F7E-4A80-904A-0685E82C7E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84A053-EBAB-4DDF-B040-EB8EF09EAB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8CEE0-667F-4CCD-9CC7-662EADFC1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98C50-96CE-4B69-AE52-7C3CA0FEA6D4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F92C5B-AD31-4E52-9838-21DBC0413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EFA065-00B2-4CC7-B732-5A5CCB7DA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1E1E5-449B-43FA-AD35-1138D1352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648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0A07A-246A-4DA0-84E7-B728AAFDC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9A6081-7A93-4846-B2CF-54F5012811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4D34C4-E5ED-4968-BEE3-80917F6E7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98C50-96CE-4B69-AE52-7C3CA0FEA6D4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2ADCCC-87A3-4C56-96FD-67D72384D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6675B-B2BD-482B-B515-9AB423B28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1E1E5-449B-43FA-AD35-1138D1352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344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74131C-5C75-4515-808F-4FF8CC90CF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494400-4FDC-4BB4-87CA-CED787ACAE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160218-E405-42F8-8859-98ADC6880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98C50-96CE-4B69-AE52-7C3CA0FEA6D4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0FC982-CB05-4CDA-A048-076D24F66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622F85-159A-43C4-A906-FB0E1DAEF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1E1E5-449B-43FA-AD35-1138D1352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810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368A2-DF88-4267-9DFE-E24F96691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2FBC18-2D3E-4B90-979E-786289019F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384CAB-339C-415A-8C8C-C9913C7DA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98C50-96CE-4B69-AE52-7C3CA0FEA6D4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8D21A8-1E54-4E01-862E-B621C7C44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DF63BC-FB74-4648-9D55-AF259F19A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1E1E5-449B-43FA-AD35-1138D1352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940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FDCD9-B4B4-4CEA-BA33-3A4D8F962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24A064-F5C3-4149-859C-030ACBBE1C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5CADF0-6431-4D93-A7FA-B278B1386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98C50-96CE-4B69-AE52-7C3CA0FEA6D4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E025E6-AD75-4F15-B5A2-D8991BDD3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656B71-FC00-4667-B7B2-C41B249A5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1E1E5-449B-43FA-AD35-1138D1352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067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43827-058D-4956-9C37-807A8D2A8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84AD54-B400-4931-ABB9-1A886B3066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E9A910-B2BD-4496-853B-740E3493E2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905884-C5C2-4F97-9AA0-28DBC4ABA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98C50-96CE-4B69-AE52-7C3CA0FEA6D4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5BB817-7573-4DC4-B332-462C896F8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D9F376-EBAB-4740-B748-FF65874AE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1E1E5-449B-43FA-AD35-1138D1352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991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11087-FEAD-4833-930A-63BB5F3E8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244D2E-7CD2-4AED-AA86-3BC46B60FD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0C99CE-4B85-46F7-B534-DCA0ECAF11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12309B-EBFD-4191-BC28-EA90F1B58C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E66B13-0C00-4081-A88D-794B892BD0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760148-895A-4C25-9D4C-694218989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98C50-96CE-4B69-AE52-7C3CA0FEA6D4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91120F-1E87-4E20-919D-57C857F52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D8E544-A3E2-445B-BD10-47A64B590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1E1E5-449B-43FA-AD35-1138D1352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920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E60C5-9B56-4598-A65B-ECAF800AB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1C9BE7-92FD-4692-86D4-8B2F58719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98C50-96CE-4B69-AE52-7C3CA0FEA6D4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5C5789-923D-4151-A8D3-DEE1377B0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6DB07C-7A67-45D3-A32D-20F530BDF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1E1E5-449B-43FA-AD35-1138D1352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417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3BF81E-CBDF-480C-9F30-8804AB7CB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98C50-96CE-4B69-AE52-7C3CA0FEA6D4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D47FAA-F045-4D89-BB89-B5262B599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514331-8435-45BD-B9D7-CA5984505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1E1E5-449B-43FA-AD35-1138D1352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16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F3A25-3994-463E-93C7-3D4E073FC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258F2F-5AF8-4627-A1E8-CE3CF4A867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185BE7-CC57-4C2C-B1A5-215E0639E7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A32964-7289-416A-BF74-56F0695A7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98C50-96CE-4B69-AE52-7C3CA0FEA6D4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BE07FD-CB97-4D0F-9F27-AA1AEC304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243D86-D579-49A6-9E86-51271D7B7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1E1E5-449B-43FA-AD35-1138D1352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779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D32FD-69D8-4673-BD7A-3122597F6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9A7A6C-53A6-49E4-904D-9613BC8CA7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2F6834-3A95-4A71-BBE2-0D18535604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8056B0-E73E-4737-AECE-F869A3D92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98C50-96CE-4B69-AE52-7C3CA0FEA6D4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73F572-E0A5-46E1-B2DB-81B699AB1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107079-9656-439D-8B8D-4DA38D03E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1E1E5-449B-43FA-AD35-1138D1352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202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D59B1B-84BE-4DE0-960A-B06B546D6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A48142-9B7D-4D04-95B1-DFE4B7D8AB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02B833-817E-4E5A-B160-C66140D8A8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098C50-96CE-4B69-AE52-7C3CA0FEA6D4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C48318-6DD6-4230-8BA2-D28C5D121E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322EBD-7053-48C2-BC0D-B9B8993603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B1E1E5-449B-43FA-AD35-1138D1352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044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0CD2A-A486-4250-90D1-D06FD9F457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Projeto GIT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B8C2CB-B4A3-4D5F-AD3F-D7355287C3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err="1"/>
              <a:t>KickOff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2641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Projeto GIT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GIT</dc:title>
  <dc:creator>Logon Aluno</dc:creator>
  <cp:lastModifiedBy>Logon Aluno</cp:lastModifiedBy>
  <cp:revision>1</cp:revision>
  <dcterms:created xsi:type="dcterms:W3CDTF">2024-03-18T12:41:59Z</dcterms:created>
  <dcterms:modified xsi:type="dcterms:W3CDTF">2024-03-18T12:42:04Z</dcterms:modified>
</cp:coreProperties>
</file>