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BBC1-1778-4F7B-AF44-162CF58EE54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5634-F865-4646-A831-2E0D9FBBC5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100" b="1" cap="all" dirty="0"/>
              <a:t>Geoprocessamento para dispositivos móveis: 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pt-BR" sz="3100" b="1" dirty="0"/>
              <a:t>O que esta acontecendo e aonde esta acontecendo</a:t>
            </a:r>
            <a:r>
              <a:rPr lang="pt-BR" b="1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x-none" sz="2900" smtClean="0">
                <a:solidFill>
                  <a:schemeClr val="tx1"/>
                </a:solidFill>
              </a:rPr>
              <a:t>Monografia realizada na Universidade FUMEC, no curso de Ciência da Computação, apresentado à disciplina Trabalho de Conclusão de Curso.</a:t>
            </a:r>
            <a:endParaRPr lang="pt-BR" sz="2900" dirty="0" smtClean="0">
              <a:solidFill>
                <a:schemeClr val="tx1"/>
              </a:solidFill>
            </a:endParaRPr>
          </a:p>
          <a:p>
            <a:r>
              <a:rPr lang="pt-BR" sz="2900" dirty="0" smtClean="0">
                <a:solidFill>
                  <a:schemeClr val="tx1"/>
                </a:solidFill>
              </a:rPr>
              <a:t>Aluno: </a:t>
            </a:r>
            <a:r>
              <a:rPr lang="pt-BR" sz="2900" dirty="0" err="1" smtClean="0">
                <a:solidFill>
                  <a:schemeClr val="tx1"/>
                </a:solidFill>
              </a:rPr>
              <a:t>Giovanne</a:t>
            </a:r>
            <a:r>
              <a:rPr lang="pt-BR" sz="2900" dirty="0" smtClean="0">
                <a:solidFill>
                  <a:schemeClr val="tx1"/>
                </a:solidFill>
              </a:rPr>
              <a:t> Emiliano Dias </a:t>
            </a:r>
          </a:p>
          <a:p>
            <a:r>
              <a:rPr lang="pt-BR" sz="2900" dirty="0" smtClean="0">
                <a:solidFill>
                  <a:schemeClr val="tx1"/>
                </a:solidFill>
              </a:rPr>
              <a:t>Orientadores:</a:t>
            </a:r>
            <a:br>
              <a:rPr lang="pt-BR" sz="2900" dirty="0" smtClean="0">
                <a:solidFill>
                  <a:schemeClr val="tx1"/>
                </a:solidFill>
              </a:rPr>
            </a:br>
            <a:r>
              <a:rPr lang="pt-BR" sz="2900" dirty="0" smtClean="0">
                <a:solidFill>
                  <a:schemeClr val="tx1"/>
                </a:solidFill>
              </a:rPr>
              <a:t>Professor Flávio </a:t>
            </a:r>
            <a:r>
              <a:rPr lang="pt-BR" sz="2900" dirty="0" err="1" smtClean="0">
                <a:solidFill>
                  <a:schemeClr val="tx1"/>
                </a:solidFill>
              </a:rPr>
              <a:t>Laper</a:t>
            </a:r>
            <a:r>
              <a:rPr lang="pt-BR" sz="2900" dirty="0" smtClean="0">
                <a:solidFill>
                  <a:schemeClr val="tx1"/>
                </a:solidFill>
              </a:rPr>
              <a:t/>
            </a:r>
            <a:br>
              <a:rPr lang="pt-BR" sz="2900" dirty="0" smtClean="0">
                <a:solidFill>
                  <a:schemeClr val="tx1"/>
                </a:solidFill>
              </a:rPr>
            </a:br>
            <a:r>
              <a:rPr lang="pt-BR" sz="2900" dirty="0" smtClean="0">
                <a:solidFill>
                  <a:schemeClr val="tx1"/>
                </a:solidFill>
              </a:rPr>
              <a:t>Professor Osvaldo Manoel Corrêa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524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Primeira </a:t>
            </a:r>
            <a:r>
              <a:rPr lang="pt-BR" sz="2800" dirty="0" smtClean="0">
                <a:solidFill>
                  <a:schemeClr val="tx1"/>
                </a:solidFill>
              </a:rPr>
              <a:t>geração de </a:t>
            </a:r>
            <a:r>
              <a:rPr lang="pt-BR" sz="2800" dirty="0" smtClean="0">
                <a:solidFill>
                  <a:schemeClr val="tx1"/>
                </a:solidFill>
              </a:rPr>
              <a:t>celulares</a:t>
            </a:r>
          </a:p>
          <a:p>
            <a:pPr lvl="1" algn="l"/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Grandes, pesados, feitos para serem acoplados aos carros.</a:t>
            </a:r>
          </a:p>
          <a:p>
            <a:pPr lvl="1" algn="l"/>
            <a:endParaRPr lang="pt-BR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763000" cy="147002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A MOBILIDADE </a:t>
            </a:r>
            <a:r>
              <a:rPr lang="pt-BR" sz="4000" b="1" dirty="0"/>
              <a:t>NO CONTEXTO ATUAL</a:t>
            </a:r>
            <a:endParaRPr lang="en-US" sz="40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71600" y="43434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Segunda geração de celulares</a:t>
            </a:r>
          </a:p>
          <a:p>
            <a:pPr lvl="1">
              <a:spcBef>
                <a:spcPct val="20000"/>
              </a:spcBef>
            </a:pPr>
            <a:r>
              <a:rPr lang="pt-BR" sz="2400" dirty="0" smtClean="0"/>
              <a:t>Começo </a:t>
            </a:r>
            <a:r>
              <a:rPr lang="pt-BR" sz="2400" dirty="0" smtClean="0"/>
              <a:t>da década de 90, com aparelhos mais ergonômicos para utilização no dia a </a:t>
            </a:r>
            <a:r>
              <a:rPr lang="pt-BR" sz="2400" dirty="0" smtClean="0"/>
              <a:t>dia.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Tecnologia </a:t>
            </a:r>
            <a:r>
              <a:rPr lang="pt-BR" sz="2900" dirty="0" err="1" smtClean="0">
                <a:solidFill>
                  <a:schemeClr val="tx1"/>
                </a:solidFill>
              </a:rPr>
              <a:t>trasmissão</a:t>
            </a:r>
            <a:r>
              <a:rPr lang="pt-BR" sz="2900" dirty="0" smtClean="0">
                <a:solidFill>
                  <a:schemeClr val="tx1"/>
                </a:solidFill>
              </a:rPr>
              <a:t> de dados 3g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 MOBILIDADE </a:t>
            </a:r>
            <a:r>
              <a:rPr lang="pt-BR" b="1" dirty="0"/>
              <a:t>NO CONTEXTO ATUAL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GPS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 MOBILIDADE </a:t>
            </a:r>
            <a:r>
              <a:rPr lang="pt-BR" b="1" dirty="0"/>
              <a:t>NO CONTEXTO ATUAL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Introdução vou falar das principais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err="1" smtClean="0">
                <a:solidFill>
                  <a:schemeClr val="tx1"/>
                </a:solidFill>
              </a:rPr>
              <a:t>Android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err="1" smtClean="0">
                <a:solidFill>
                  <a:schemeClr val="tx1"/>
                </a:solidFill>
              </a:rPr>
              <a:t>iOS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Windows </a:t>
            </a:r>
            <a:r>
              <a:rPr lang="pt-BR" sz="2900" dirty="0" err="1" smtClean="0">
                <a:solidFill>
                  <a:schemeClr val="tx1"/>
                </a:solidFill>
              </a:rPr>
              <a:t>mobile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outras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Plataformas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introdução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4square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Objetivo</a:t>
            </a:r>
          </a:p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Conclusão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err="1" smtClean="0">
                <a:solidFill>
                  <a:schemeClr val="tx1"/>
                </a:solidFill>
              </a:rPr>
              <a:t>Facebook</a:t>
            </a:r>
            <a:r>
              <a:rPr lang="pt-BR" sz="2900" dirty="0" smtClean="0">
                <a:solidFill>
                  <a:schemeClr val="tx1"/>
                </a:solidFill>
              </a:rPr>
              <a:t> </a:t>
            </a:r>
            <a:r>
              <a:rPr lang="pt-BR" sz="2900" dirty="0" err="1" smtClean="0">
                <a:solidFill>
                  <a:schemeClr val="tx1"/>
                </a:solidFill>
              </a:rPr>
              <a:t>places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Google </a:t>
            </a:r>
            <a:r>
              <a:rPr lang="pt-BR" sz="2900" dirty="0" err="1" smtClean="0">
                <a:solidFill>
                  <a:schemeClr val="tx1"/>
                </a:solidFill>
              </a:rPr>
              <a:t>places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outras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 que é? </a:t>
            </a:r>
            <a:r>
              <a:rPr lang="pt-BR" sz="2900" dirty="0" err="1" smtClean="0">
                <a:solidFill>
                  <a:schemeClr val="tx1"/>
                </a:solidFill>
              </a:rPr>
              <a:t>Pq</a:t>
            </a:r>
            <a:r>
              <a:rPr lang="pt-BR" sz="2900" dirty="0" smtClean="0">
                <a:solidFill>
                  <a:schemeClr val="tx1"/>
                </a:solidFill>
              </a:rPr>
              <a:t> foi feita?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err="1" smtClean="0"/>
              <a:t>Infoeventos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O que é? </a:t>
            </a:r>
            <a:r>
              <a:rPr lang="pt-BR" sz="2900" dirty="0" err="1" smtClean="0">
                <a:solidFill>
                  <a:schemeClr val="tx1"/>
                </a:solidFill>
              </a:rPr>
              <a:t>Pq</a:t>
            </a:r>
            <a:r>
              <a:rPr lang="pt-BR" sz="2900" dirty="0" smtClean="0">
                <a:solidFill>
                  <a:schemeClr val="tx1"/>
                </a:solidFill>
              </a:rPr>
              <a:t> foi feita?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err="1" smtClean="0"/>
              <a:t>Infoeventos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err="1" smtClean="0"/>
              <a:t>Infoeventos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concluir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b="1" dirty="0" smtClean="0"/>
              <a:t>Conclusão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8153400" cy="3276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Expor as aplicações que usufruem do </a:t>
            </a:r>
            <a:r>
              <a:rPr lang="pt-BR" sz="29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900" dirty="0" smtClean="0">
                <a:solidFill>
                  <a:schemeClr val="tx1"/>
                </a:solidFill>
              </a:rPr>
              <a:t> aliado a mobilidade dos dispositivos e exemplificar através de uma aplicação que ainda há idéias a serem implementadas.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124200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geoprocessamento</a:t>
            </a:r>
            <a:r>
              <a:rPr lang="pt-BR" sz="2400" dirty="0" smtClean="0">
                <a:solidFill>
                  <a:schemeClr val="tx1"/>
                </a:solidFill>
              </a:rPr>
              <a:t> passou por diversas mudanças ao longo do tempo para evoluir e se consolidar como uma tecnologia viável a diversas áreas como é hoje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Mapas para inventário de recursos naturais</a:t>
            </a:r>
          </a:p>
          <a:p>
            <a:pPr algn="l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Utilização da cartografia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971800"/>
            <a:ext cx="7772400" cy="2895600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</a:rPr>
              <a:t>Os sistemas de informação geográficos (SIG) foram desenvolvidos para facilitar a manipulação e armazenamento de dados </a:t>
            </a:r>
            <a:r>
              <a:rPr lang="pt-BR" sz="2800" dirty="0" err="1" smtClean="0">
                <a:solidFill>
                  <a:schemeClr val="tx1"/>
                </a:solidFill>
              </a:rPr>
              <a:t>geoprocessados</a:t>
            </a:r>
            <a:r>
              <a:rPr lang="pt-BR" sz="2800" dirty="0" smtClean="0">
                <a:solidFill>
                  <a:schemeClr val="tx1"/>
                </a:solidFill>
              </a:rPr>
              <a:t>. Com essas ferramentas, é possível uma interpretação mais precisa e clara dos dados por quem os utiliza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SIG</a:t>
            </a: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7315200" cy="1752600"/>
          </a:xfrm>
        </p:spPr>
        <p:txBody>
          <a:bodyPr>
            <a:normAutofit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Esquema de Sistema de informação geográfica.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  <p:pic>
        <p:nvPicPr>
          <p:cNvPr id="7" name="Imagem 6"/>
          <p:cNvPicPr/>
          <p:nvPr/>
        </p:nvPicPr>
        <p:blipFill>
          <a:blip r:embed="rId3" cstate="print"/>
          <a:srcRect l="34215" t="16740" r="16049" b="45713"/>
          <a:stretch>
            <a:fillRect/>
          </a:stretch>
        </p:blipFill>
        <p:spPr bwMode="auto">
          <a:xfrm>
            <a:off x="2676285" y="2209800"/>
            <a:ext cx="418171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781800" cy="2514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Cartografia: </a:t>
            </a:r>
          </a:p>
          <a:p>
            <a:pPr algn="l"/>
            <a:endParaRPr lang="pt-BR" sz="2900" dirty="0" smtClean="0">
              <a:solidFill>
                <a:schemeClr val="tx1"/>
              </a:solidFill>
            </a:endParaRPr>
          </a:p>
          <a:p>
            <a:pPr algn="l"/>
            <a:r>
              <a:rPr lang="pt-BR" sz="2900" dirty="0" smtClean="0">
                <a:solidFill>
                  <a:schemeClr val="tx1"/>
                </a:solidFill>
              </a:rPr>
              <a:t>“</a:t>
            </a:r>
            <a:r>
              <a:rPr lang="pt-BR" sz="2800" dirty="0" smtClean="0">
                <a:solidFill>
                  <a:schemeClr val="tx1"/>
                </a:solidFill>
              </a:rPr>
              <a:t>A cartografia é a ciência da representação gráfica da superfície terrestre, tendo como produto final o mapa. Ou seja, é a ciência que trata da concepção, produção, difusão, utilização e estudo dos mapas</a:t>
            </a:r>
            <a:r>
              <a:rPr lang="pt-BR" sz="2800" dirty="0" smtClean="0">
                <a:solidFill>
                  <a:schemeClr val="tx1"/>
                </a:solidFill>
              </a:rPr>
              <a:t>.” ()</a:t>
            </a:r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781800" cy="2514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Os três principais tipos de projeção são:</a:t>
            </a:r>
          </a:p>
          <a:p>
            <a:pPr algn="l"/>
            <a:endParaRPr lang="pt-BR" sz="29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C:\Users\giovanne\Desktop\91_UnivFUMEC_Ideias_horiz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924300" cy="1275398"/>
          </a:xfrm>
          <a:prstGeom prst="rect">
            <a:avLst/>
          </a:prstGeom>
          <a:noFill/>
        </p:spPr>
      </p:pic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Giovanne</a:t>
            </a:r>
            <a:r>
              <a:rPr lang="pt-BR" dirty="0" smtClean="0">
                <a:solidFill>
                  <a:schemeClr val="tx1"/>
                </a:solidFill>
              </a:rPr>
              <a:t> Emiliano Dias – Universidade Fumec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044575"/>
            <a:ext cx="7772400" cy="1470025"/>
          </a:xfrm>
        </p:spPr>
        <p:txBody>
          <a:bodyPr/>
          <a:lstStyle/>
          <a:p>
            <a:r>
              <a:rPr lang="pt-BR" dirty="0" smtClean="0"/>
              <a:t>Geoprocessamento</a:t>
            </a:r>
            <a:endParaRPr lang="en-US" dirty="0"/>
          </a:p>
        </p:txBody>
      </p:sp>
      <p:pic>
        <p:nvPicPr>
          <p:cNvPr id="7" name="Imagem 6" descr="http://www.sogeografia.com.br/figuras/cilindric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152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http://www.sogeografia.com.br/figuras/conic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895600"/>
            <a:ext cx="1447800" cy="207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http://www.sogeografia.com.br/figuras/azimutal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2895600"/>
            <a:ext cx="1219200" cy="213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5"/>
          <p:cNvSpPr txBox="1">
            <a:spLocks/>
          </p:cNvSpPr>
          <p:nvPr/>
        </p:nvSpPr>
        <p:spPr>
          <a:xfrm>
            <a:off x="1066800" y="4876801"/>
            <a:ext cx="2590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2400" dirty="0" smtClean="0"/>
              <a:t>Cilíndricas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ítulo 5"/>
          <p:cNvSpPr txBox="1">
            <a:spLocks/>
          </p:cNvSpPr>
          <p:nvPr/>
        </p:nvSpPr>
        <p:spPr>
          <a:xfrm>
            <a:off x="3200400" y="4876800"/>
            <a:ext cx="2590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2400" dirty="0" smtClean="0"/>
              <a:t>Cônicas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5"/>
          <p:cNvSpPr txBox="1">
            <a:spLocks/>
          </p:cNvSpPr>
          <p:nvPr/>
        </p:nvSpPr>
        <p:spPr>
          <a:xfrm>
            <a:off x="5410200" y="4876801"/>
            <a:ext cx="2590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2400" dirty="0" smtClean="0"/>
              <a:t>Azimutais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466</Words>
  <Application>Microsoft Office PowerPoint</Application>
  <PresentationFormat>Apresentação na tela (4:3)</PresentationFormat>
  <Paragraphs>90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Geoprocessamento para dispositivos móveis:  O que esta acontecendo e aonde esta acontecendo. </vt:lpstr>
      <vt:lpstr>Sumário</vt:lpstr>
      <vt:lpstr>Objetivo</vt:lpstr>
      <vt:lpstr>Geoprocessamento</vt:lpstr>
      <vt:lpstr>Geoprocessamento</vt:lpstr>
      <vt:lpstr>Geoprocessamento</vt:lpstr>
      <vt:lpstr>Geoprocessamento</vt:lpstr>
      <vt:lpstr>Geoprocessamento</vt:lpstr>
      <vt:lpstr>Geoprocessamento</vt:lpstr>
      <vt:lpstr>A MOBILIDADE NO CONTEXTO ATUAL</vt:lpstr>
      <vt:lpstr>A MOBILIDADE NO CONTEXTO ATUAL</vt:lpstr>
      <vt:lpstr>A MOBILIDADE NO CONTEXTO ATUAL</vt:lpstr>
      <vt:lpstr>Plataformas</vt:lpstr>
      <vt:lpstr>Plataformas</vt:lpstr>
      <vt:lpstr>Plataformas</vt:lpstr>
      <vt:lpstr>Plataformas</vt:lpstr>
      <vt:lpstr>Plataformas</vt:lpstr>
      <vt:lpstr>Aplicações</vt:lpstr>
      <vt:lpstr>Aplicações</vt:lpstr>
      <vt:lpstr>Aplicações</vt:lpstr>
      <vt:lpstr>Aplicações</vt:lpstr>
      <vt:lpstr>Aplicações</vt:lpstr>
      <vt:lpstr>Infoeventos</vt:lpstr>
      <vt:lpstr>Infoeventos</vt:lpstr>
      <vt:lpstr>Infoeventos</vt:lpstr>
      <vt:lpstr>Conclusão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Geoprocessamento para dispositivos móveis:  O que esta acontecendo e aonde esta acontecendo.</dc:title>
  <dc:creator>giovanne</dc:creator>
  <cp:lastModifiedBy>PBH</cp:lastModifiedBy>
  <cp:revision>13</cp:revision>
  <dcterms:created xsi:type="dcterms:W3CDTF">2011-06-14T03:01:54Z</dcterms:created>
  <dcterms:modified xsi:type="dcterms:W3CDTF">2011-06-14T14:26:27Z</dcterms:modified>
</cp:coreProperties>
</file>