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xheGpTdXC6euDNYwafMqeQ19b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843" y="-81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linkedin.com/in/giovannicerqueira/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s://github.com/Giovanni-SVC/Projeto-Integrador-Generation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github.com/Giovanni-SV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/>
          <p:nvPr/>
        </p:nvSpPr>
        <p:spPr>
          <a:xfrm>
            <a:off x="2321147" y="245973"/>
            <a:ext cx="363471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GIOVANNI SILVA CERQUEIRA</a:t>
            </a: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302289" y="1937975"/>
            <a:ext cx="22098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3731495" y="8849293"/>
            <a:ext cx="323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3625980" y="3636709"/>
            <a:ext cx="2000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257878" y="3622999"/>
            <a:ext cx="25654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3573699" y="6943152"/>
            <a:ext cx="2286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2153173" y="1043666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2138887" y="1630742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0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2140010" y="1333834"/>
            <a:ext cx="18796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1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4475826" y="1072374"/>
            <a:ext cx="1047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2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4450771" y="1364125"/>
            <a:ext cx="172085" cy="168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2438451" y="1002260"/>
            <a:ext cx="14679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(11) 94924-2188</a:t>
            </a:r>
            <a:endParaRPr lang="pt-B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429079" y="1196785"/>
            <a:ext cx="130241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gsilvacerqueira@hotmail.com</a:t>
            </a:r>
            <a:endParaRPr lang="pt-B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554148" y="1009308"/>
            <a:ext cx="146787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Paulo - SP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427151" y="1569404"/>
            <a:ext cx="174631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LinkedIn</a:t>
            </a:r>
            <a:endParaRPr lang="pt-BR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614255" y="1313480"/>
            <a:ext cx="134160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GitHub</a:t>
            </a:r>
            <a:endParaRPr lang="pt-B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02898" y="1922666"/>
            <a:ext cx="1221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MIM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 rot="-5400000">
            <a:off x="268834" y="6665700"/>
            <a:ext cx="6412058" cy="45719"/>
          </a:xfrm>
          <a:prstGeom prst="rect">
            <a:avLst/>
          </a:prstGeom>
          <a:solidFill>
            <a:srgbClr val="4B204B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37701" y="3643075"/>
            <a:ext cx="16993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EDUCAÇÃO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50770" y="3950811"/>
            <a:ext cx="4022700" cy="6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just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GENERATION BRASIL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 Web Java Junior –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Fullstack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05/2021 - 08/2021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84479" y="4726558"/>
            <a:ext cx="3495937" cy="6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212121"/>
                </a:solidFill>
              </a:rPr>
              <a:t>UNIVERSIDADE CRUZEIRO DO SUL</a:t>
            </a:r>
            <a:endParaRPr lang="pt-BR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7F7F7F"/>
                </a:solidFill>
              </a:rPr>
              <a:t>Análise e Desenvolvimento de Sistemas</a:t>
            </a:r>
            <a:endParaRPr lang="pt-BR"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02/2021 - 12/2022 </a:t>
            </a:r>
          </a:p>
        </p:txBody>
      </p:sp>
      <p:sp>
        <p:nvSpPr>
          <p:cNvPr id="105" name="Google Shape;105;p1"/>
          <p:cNvSpPr/>
          <p:nvPr/>
        </p:nvSpPr>
        <p:spPr>
          <a:xfrm>
            <a:off x="3464753" y="3872039"/>
            <a:ext cx="3607200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METALDIN                               </a:t>
            </a:r>
            <a:r>
              <a:rPr lang="pt-BR" sz="1100" dirty="0">
                <a:solidFill>
                  <a:srgbClr val="7F7F7F"/>
                </a:solidFill>
              </a:rPr>
              <a:t>04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/2018 - </a:t>
            </a:r>
            <a:r>
              <a:rPr lang="pt-BR" sz="1100" dirty="0">
                <a:solidFill>
                  <a:srgbClr val="7F7F7F"/>
                </a:solidFill>
              </a:rPr>
              <a:t>05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/2021 </a:t>
            </a:r>
            <a:endParaRPr lang="pt-B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Auxiliar de Produção 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pt-BR" sz="1100" dirty="0">
              <a:solidFill>
                <a:srgbClr val="7F7F7F"/>
              </a:solidFill>
            </a:endParaRPr>
          </a:p>
          <a:p>
            <a:pPr marL="239395" marR="407035" lvl="0" indent="-17145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1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Desempenhou trabalho em equipe ao atuar em diferentes setores da empresa, no time de controle de qualidade, controle de estoque e produção.</a:t>
            </a:r>
          </a:p>
          <a:p>
            <a:pPr marL="239395" marR="407035" lvl="0" indent="-17145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1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Otimizou a administração de prazos e geração de relatórios sobre andamento da produção.</a:t>
            </a:r>
          </a:p>
          <a:p>
            <a:pPr marL="239395" marR="407035" lvl="0" indent="-17145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1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Apresentou foco e atenção aos detalhes ao trabalhar com metrologia (medidas em milímetros, décimos e centésimos de milímetros), leitura e interpretação de desenhos técnicos/croquis e operação em máquinas.</a:t>
            </a:r>
          </a:p>
          <a:p>
            <a:pPr marL="239395" marR="407035" lvl="0" indent="-17145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1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Demonstrou proatividade tornando-se supervisor do setor temporariamente ao cobrir férias do supervisor titular.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pt-BR"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869047" y="6917520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PORTFÓLIO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511263" y="7306370"/>
            <a:ext cx="3270626" cy="129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Projeto Gama</a:t>
            </a:r>
            <a:endParaRPr lang="pt-BR"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 projeto Gama é uma rede social de trabalho que tem como propósito a inclusão e inserção de imigrantes e refugiados no mercado de trabalho brasileiro.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4055109" y="8791931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453312" y="9140574"/>
            <a:ext cx="1221900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Português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Espanhol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Inglês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4341501" y="9133469"/>
            <a:ext cx="1467900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Nativo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Básico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Avançado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 rot="10800000" flipH="1">
            <a:off x="286000" y="3464508"/>
            <a:ext cx="6446350" cy="53180"/>
          </a:xfrm>
          <a:prstGeom prst="rect">
            <a:avLst/>
          </a:prstGeom>
          <a:solidFill>
            <a:srgbClr val="4B204B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n>
                <a:solidFill>
                  <a:srgbClr val="4B204B"/>
                </a:solidFill>
              </a:ln>
              <a:solidFill>
                <a:srgbClr val="4B20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>
          <a:blip r:embed="rId16"/>
          <a:srcRect t="2355" b="2355"/>
          <a:stretch/>
        </p:blipFill>
        <p:spPr>
          <a:xfrm>
            <a:off x="288307" y="170637"/>
            <a:ext cx="1658990" cy="1658990"/>
          </a:xfrm>
          <a:prstGeom prst="ellipse">
            <a:avLst/>
          </a:prstGeom>
          <a:noFill/>
          <a:ln>
            <a:noFill/>
          </a:ln>
          <a:effectLst/>
        </p:spPr>
      </p:pic>
      <p:sp>
        <p:nvSpPr>
          <p:cNvPr id="115" name="Google Shape;115;p1"/>
          <p:cNvSpPr/>
          <p:nvPr/>
        </p:nvSpPr>
        <p:spPr>
          <a:xfrm rot="10800000" flipH="1">
            <a:off x="184479" y="1866884"/>
            <a:ext cx="6588944" cy="45719"/>
          </a:xfrm>
          <a:prstGeom prst="rect">
            <a:avLst/>
          </a:prstGeom>
          <a:solidFill>
            <a:srgbClr val="4B204B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n>
                <a:solidFill>
                  <a:srgbClr val="4B204B"/>
                </a:solidFill>
              </a:ln>
              <a:solidFill>
                <a:srgbClr val="4B20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2327970" y="497970"/>
            <a:ext cx="48495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 Web Java Junior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 rot="10800000" flipH="1">
            <a:off x="248763" y="5473347"/>
            <a:ext cx="3230188" cy="45719"/>
          </a:xfrm>
          <a:prstGeom prst="rect">
            <a:avLst/>
          </a:prstGeom>
          <a:solidFill>
            <a:srgbClr val="4B204B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21056" y="5604291"/>
            <a:ext cx="322278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CERTIFICADOS E PRÊMIOS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04856" y="6019301"/>
            <a:ext cx="347379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 err="1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CertiProf</a:t>
            </a: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07/2021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Scrum Foundation Professional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Certificate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SFPC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107705" y="6401486"/>
            <a:ext cx="3473794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EF – </a:t>
            </a:r>
            <a:r>
              <a:rPr lang="pt-BR" sz="1100" b="0" i="0" u="none" strike="noStrike" cap="none" dirty="0" err="1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0" i="0" u="none" strike="noStrike" cap="none" dirty="0" err="1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12/2020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EF SET Certificate English Level- 69/100 - C1 Advanced</a:t>
            </a:r>
          </a:p>
        </p:txBody>
      </p:sp>
      <p:sp>
        <p:nvSpPr>
          <p:cNvPr id="132" name="Google Shape;132;p1"/>
          <p:cNvSpPr/>
          <p:nvPr/>
        </p:nvSpPr>
        <p:spPr>
          <a:xfrm>
            <a:off x="697713" y="7932284"/>
            <a:ext cx="3371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EXTRACURRICULARES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95709" y="8547214"/>
            <a:ext cx="3635785" cy="126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FISK / PBF Idiomas                 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08/2019 - 10/2019 </a:t>
            </a:r>
            <a:endParaRPr lang="pt-B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Professor Assistente Voluntário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pt-BR"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Ajudou o professor titular a ensinar alunos individualmente, realizar e corrigir exercícios, trabalhos e dinâmicas em grupo, aulas de reforço e feedbacks sobre seus respectivos desempenhos.</a:t>
            </a:r>
            <a:endParaRPr lang="pt-BR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 rot="10800000" flipH="1">
            <a:off x="229508" y="7877059"/>
            <a:ext cx="3230188" cy="45719"/>
          </a:xfrm>
          <a:prstGeom prst="rect">
            <a:avLst/>
          </a:prstGeom>
          <a:solidFill>
            <a:srgbClr val="4B204B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 rot="10800000" flipH="1">
            <a:off x="3481119" y="6786979"/>
            <a:ext cx="3230188" cy="54195"/>
          </a:xfrm>
          <a:prstGeom prst="rect">
            <a:avLst/>
          </a:prstGeom>
          <a:solidFill>
            <a:srgbClr val="4B204B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3465709" y="3623419"/>
            <a:ext cx="71876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EXPERIÊNCIA PROFISSIONAL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 rot="10800000" flipH="1">
            <a:off x="3459697" y="8665162"/>
            <a:ext cx="3230188" cy="45719"/>
          </a:xfrm>
          <a:prstGeom prst="rect">
            <a:avLst/>
          </a:prstGeom>
          <a:solidFill>
            <a:srgbClr val="4B204B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 rot="5400000" flipH="1">
            <a:off x="1878844" y="455144"/>
            <a:ext cx="674268" cy="188719"/>
          </a:xfrm>
          <a:prstGeom prst="rect">
            <a:avLst/>
          </a:prstGeom>
          <a:solidFill>
            <a:srgbClr val="4B204B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 descr="Canudo de diploma estrutura de tópicos"/>
          <p:cNvPicPr preferRelativeResize="0"/>
          <p:nvPr/>
        </p:nvPicPr>
        <p:blipFill rotWithShape="1">
          <a:blip r:embed="rId17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286000" y="5591205"/>
            <a:ext cx="421728" cy="42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 descr="Lista de Verificação estrutura de tópicos"/>
          <p:cNvPicPr preferRelativeResize="0"/>
          <p:nvPr/>
        </p:nvPicPr>
        <p:blipFill rotWithShape="1">
          <a:blip r:embed="rId18">
            <a:alphaModFix/>
            <a:duotone>
              <a:prstClr val="black"/>
              <a:srgbClr val="4B204B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270198" y="8014508"/>
            <a:ext cx="351538" cy="35153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129;p1">
            <a:extLst>
              <a:ext uri="{FF2B5EF4-FFF2-40B4-BE49-F238E27FC236}">
                <a16:creationId xmlns:a16="http://schemas.microsoft.com/office/drawing/2014/main" id="{F9887509-45B4-43DD-B17E-1DE12038F62C}"/>
              </a:ext>
            </a:extLst>
          </p:cNvPr>
          <p:cNvSpPr/>
          <p:nvPr/>
        </p:nvSpPr>
        <p:spPr>
          <a:xfrm>
            <a:off x="104856" y="6938386"/>
            <a:ext cx="347379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 err="1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Alura</a:t>
            </a: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</a:t>
            </a:r>
            <a:r>
              <a:rPr lang="pt-BR" sz="11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05/2021</a:t>
            </a:r>
          </a:p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Java JDK e JRE</a:t>
            </a:r>
            <a:endParaRPr lang="en-US" sz="11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9;p1">
            <a:extLst>
              <a:ext uri="{FF2B5EF4-FFF2-40B4-BE49-F238E27FC236}">
                <a16:creationId xmlns:a16="http://schemas.microsoft.com/office/drawing/2014/main" id="{15907646-5AB6-4329-9E16-B77EBCD53A56}"/>
              </a:ext>
            </a:extLst>
          </p:cNvPr>
          <p:cNvSpPr/>
          <p:nvPr/>
        </p:nvSpPr>
        <p:spPr>
          <a:xfrm>
            <a:off x="107705" y="7359442"/>
            <a:ext cx="347379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 err="1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Alura</a:t>
            </a: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</a:t>
            </a:r>
            <a:r>
              <a:rPr lang="pt-BR" sz="11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05/2021</a:t>
            </a:r>
          </a:p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pt-BR" sz="11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e GitHub </a:t>
            </a:r>
            <a:endParaRPr lang="en-US" sz="11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21;p1">
            <a:extLst>
              <a:ext uri="{FF2B5EF4-FFF2-40B4-BE49-F238E27FC236}">
                <a16:creationId xmlns:a16="http://schemas.microsoft.com/office/drawing/2014/main" id="{E71FBF95-C40F-4E02-AA86-16745E9F58A8}"/>
              </a:ext>
            </a:extLst>
          </p:cNvPr>
          <p:cNvSpPr txBox="1"/>
          <p:nvPr/>
        </p:nvSpPr>
        <p:spPr>
          <a:xfrm>
            <a:off x="345745" y="2166575"/>
            <a:ext cx="6254377" cy="12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Sempre </a:t>
            </a:r>
            <a:r>
              <a:rPr lang="pt-BR" sz="1100" dirty="0"/>
              <a:t>pretendi trabalhar com algo que me identificasse. Antes de ter a certeza de que na tecnologia eu encontraria isso, trabalhei no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ramo industrial. Durante essa experiência, demonstrando trabalho em equipe e boa comunicação, fui supervisor do setor temporariamente. Além disso, fui professor de inglês voluntário, onde desenvolvi um ótimo senso de empatia e comunicação. Mas o fascínio por tecnologia desde a infância me fez tomar a decisão crucial de mudar de carreira. </a:t>
            </a:r>
            <a:r>
              <a:rPr lang="pt-BR" sz="1100" dirty="0"/>
              <a:t>Desde então, almejo desafios que me concedam a oportunidade de lidar com novas experiências e aprendizados na área, tendo como prioridade a evolução contínua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62" name="Google Shape;101;p1">
            <a:extLst>
              <a:ext uri="{FF2B5EF4-FFF2-40B4-BE49-F238E27FC236}">
                <a16:creationId xmlns:a16="http://schemas.microsoft.com/office/drawing/2014/main" id="{B068FE5B-6C8F-4064-8FFE-F9D309BF4D48}"/>
              </a:ext>
            </a:extLst>
          </p:cNvPr>
          <p:cNvSpPr/>
          <p:nvPr/>
        </p:nvSpPr>
        <p:spPr>
          <a:xfrm rot="10800000" flipH="1">
            <a:off x="134528" y="9861864"/>
            <a:ext cx="6588944" cy="45719"/>
          </a:xfrm>
          <a:prstGeom prst="rect">
            <a:avLst/>
          </a:prstGeom>
          <a:solidFill>
            <a:srgbClr val="4B204B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369</Words>
  <Application>Microsoft Office PowerPoint</Application>
  <PresentationFormat>Papel A4 (210 x 297 mm)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Elizabeth Chigo</dc:creator>
  <cp:lastModifiedBy>no501</cp:lastModifiedBy>
  <cp:revision>43</cp:revision>
  <dcterms:created xsi:type="dcterms:W3CDTF">2020-05-28T21:02:15Z</dcterms:created>
  <dcterms:modified xsi:type="dcterms:W3CDTF">2021-08-05T02:24:19Z</dcterms:modified>
</cp:coreProperties>
</file>