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embeddedFontLst>
    <p:embeddedFont>
      <p:font typeface="Arimo" panose="020B0604020202020204" charset="0"/>
      <p:regular r:id="rId5"/>
      <p:bold r:id="rId6"/>
      <p:italic r:id="rId7"/>
      <p:bold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qkiKDHFouY3TIV//BHd7kjWQ/i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lizabeth Chigo" initials="" lastIdx="12" clrIdx="0"/>
  <p:cmAuthor id="1" name="Elizabeth Chigo" initials="EC" lastIdx="1" clrIdx="1">
    <p:extLst>
      <p:ext uri="{19B8F6BF-5375-455C-9EA6-DF929625EA0E}">
        <p15:presenceInfo xmlns:p15="http://schemas.microsoft.com/office/powerpoint/2012/main" userId="S::elizabeth.chigo@generation.org::f87c53e7-cd37-4bee-8fa1-0eb92d3721c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08" y="-67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19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1" name="Google Shape;8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>
            <a:spLocks noGrp="1"/>
          </p:cNvSpPr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6864" y="238340"/>
            <a:ext cx="375666" cy="646146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2321148" y="245973"/>
            <a:ext cx="38510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GIOVANNI SILVA CERQUEIRA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2289" y="2077030"/>
            <a:ext cx="22098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50979" y="4285494"/>
            <a:ext cx="139700" cy="200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87514" y="2074120"/>
            <a:ext cx="263989" cy="263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10659" y="8527688"/>
            <a:ext cx="3238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7624" y="6409215"/>
            <a:ext cx="20002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59366" y="3800529"/>
            <a:ext cx="25654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820207" y="6786676"/>
            <a:ext cx="2286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53173" y="1043666"/>
            <a:ext cx="14287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138887" y="1630742"/>
            <a:ext cx="17145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140010" y="1333834"/>
            <a:ext cx="18796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475826" y="1072374"/>
            <a:ext cx="10477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450771" y="1364125"/>
            <a:ext cx="172085" cy="16891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2474019" y="994315"/>
            <a:ext cx="1467900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(11) 94924-2188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2481204" y="1192616"/>
            <a:ext cx="127696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gsilvacerqueira@hotmail.com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4554148" y="1009308"/>
            <a:ext cx="1467879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São Paulo - SP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2474018" y="1523107"/>
            <a:ext cx="176049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https://www.linkedin.com/in/giovannicerqueira/</a:t>
            </a:r>
          </a:p>
        </p:txBody>
      </p:sp>
      <p:sp>
        <p:nvSpPr>
          <p:cNvPr id="102" name="Google Shape;102;p1"/>
          <p:cNvSpPr txBox="1"/>
          <p:nvPr/>
        </p:nvSpPr>
        <p:spPr>
          <a:xfrm>
            <a:off x="4614256" y="1310081"/>
            <a:ext cx="140777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https://github.com/Giovanni-SVC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502898" y="2061721"/>
            <a:ext cx="12218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SOBRE MIM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229225" y="2522591"/>
            <a:ext cx="3665513" cy="523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7945" marR="407035" lvl="0" indent="0" algn="just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– 1 paragrafo </a:t>
            </a:r>
            <a:r>
              <a:rPr lang="pt-BR" sz="1100" dirty="0">
                <a:solidFill>
                  <a:srgbClr val="7F7F7F"/>
                </a:solidFill>
              </a:rPr>
              <a:t>Incluir o </a:t>
            </a:r>
            <a:r>
              <a:rPr lang="pt-BR" sz="1100" dirty="0" err="1">
                <a:solidFill>
                  <a:srgbClr val="7F7F7F"/>
                </a:solidFill>
              </a:rPr>
              <a:t>pitch</a:t>
            </a:r>
            <a:r>
              <a:rPr lang="pt-BR" sz="1100" dirty="0">
                <a:solidFill>
                  <a:srgbClr val="7F7F7F"/>
                </a:solidFill>
              </a:rPr>
              <a:t> pessoal (Resumo pessoal)</a:t>
            </a:r>
          </a:p>
          <a:p>
            <a:pPr marL="67945" marR="407035" lvl="0" indent="0" algn="just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 rot="5400000" flipH="1">
            <a:off x="-229393" y="5912431"/>
            <a:ext cx="7863481" cy="45719"/>
          </a:xfrm>
          <a:prstGeom prst="rect">
            <a:avLst/>
          </a:prstGeom>
          <a:solidFill>
            <a:srgbClr val="E36F68">
              <a:alpha val="8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 rot="10800000" flipH="1">
            <a:off x="92239" y="9860469"/>
            <a:ext cx="6588944" cy="45719"/>
          </a:xfrm>
          <a:prstGeom prst="rect">
            <a:avLst/>
          </a:prstGeom>
          <a:solidFill>
            <a:srgbClr val="E36F68">
              <a:alpha val="8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73181" y="3816144"/>
            <a:ext cx="188124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79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EDUCAÇÃO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19256" y="4207706"/>
            <a:ext cx="4022700" cy="61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7945" marR="0" lvl="0" indent="0" algn="just" rtl="0">
              <a:lnSpc>
                <a:spcPct val="14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GENERATION BRASIL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just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Desenvolvedor Web Java Junior – </a:t>
            </a:r>
            <a:r>
              <a:rPr lang="pt-BR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Fullstack</a:t>
            </a: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just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Mês/ano - Mês/ano </a:t>
            </a:r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119258" y="4867824"/>
            <a:ext cx="3495937" cy="61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7945" marR="0" lvl="0" indent="0" algn="l" rtl="0">
              <a:lnSpc>
                <a:spcPct val="14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dirty="0">
                <a:solidFill>
                  <a:srgbClr val="212121"/>
                </a:solidFill>
              </a:rPr>
              <a:t>UNIVERSIDADE CRUZEIRO DO SUL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dirty="0">
                <a:solidFill>
                  <a:srgbClr val="7F7F7F"/>
                </a:solidFill>
              </a:rPr>
              <a:t>Análise e Desenvolvimento de Sistemas</a:t>
            </a:r>
            <a:endParaRPr lang="pt-BR"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02/2021 - 12/2022 </a:t>
            </a:r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135779" y="5550095"/>
            <a:ext cx="3503424" cy="61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7945" marR="0" lvl="0" indent="0" algn="l" rtl="0">
              <a:lnSpc>
                <a:spcPct val="14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NOME DA INSTITUIÇÃO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Nome do curso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Mês/ano - Mês/ano </a:t>
            </a:r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99373" y="6388758"/>
            <a:ext cx="32227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79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EXPERIÊNCIA</a:t>
            </a:r>
            <a:r>
              <a:rPr lang="pt-BR" sz="1400" b="1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PROFISSIONAL</a:t>
            </a:r>
            <a:endParaRPr sz="1400" b="1" i="0" u="none" strike="noStrike" cap="none" dirty="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95148" y="6863366"/>
            <a:ext cx="3607200" cy="184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79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METALDIN                               </a:t>
            </a:r>
            <a:r>
              <a:rPr lang="pt-BR" sz="1100" dirty="0">
                <a:solidFill>
                  <a:srgbClr val="7F7F7F"/>
                </a:solidFill>
              </a:rPr>
              <a:t>04</a:t>
            </a: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/2018 - </a:t>
            </a:r>
            <a:r>
              <a:rPr lang="pt-BR" sz="1100" dirty="0">
                <a:solidFill>
                  <a:srgbClr val="7F7F7F"/>
                </a:solidFill>
              </a:rPr>
              <a:t>05</a:t>
            </a: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/2021 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Auxiliar de Produção </a:t>
            </a: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</a:t>
            </a:r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Desempenhou trabalho em equipe ao atuar em diferentes setores da empresa, no time de controle de qualidade, controle de estoque e produção.</a:t>
            </a: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Otimizou a administração de prazos e geração de relatórios sobre andamento da produção.</a:t>
            </a: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Demonstrou proatividade tornando-se supervisor do setor temporariamente ao cobrir férias do supervisor titular.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35779" y="8419578"/>
            <a:ext cx="3711600" cy="1201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79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pt-BR" sz="1100" b="0" i="0" u="none" strike="noStrike" cap="none" dirty="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dirty="0">
                <a:solidFill>
                  <a:srgbClr val="212121"/>
                </a:solidFill>
              </a:rPr>
              <a:t>   </a:t>
            </a:r>
          </a:p>
          <a:p>
            <a:pPr marL="679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pt-BR" sz="1100" b="0" i="0" u="none" strike="noStrike" cap="none" dirty="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FISK / PBF Idiomas                </a:t>
            </a: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08/2019 - 10/2019 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Professor Assistente Voluntário                                                  </a:t>
            </a:r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Principais responsabilidades + bons resultados</a:t>
            </a:r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-3823642" y="118241"/>
            <a:ext cx="3812085" cy="1061789"/>
          </a:xfrm>
          <a:prstGeom prst="rect">
            <a:avLst/>
          </a:prstGeom>
          <a:solidFill>
            <a:srgbClr val="FFFF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050" b="0" i="0" u="none" strike="noStrike" cap="none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Arimo"/>
                <a:cs typeface="Arimo"/>
                <a:sym typeface="Arimo"/>
              </a:rPr>
              <a:t>Não obrigatório, mas se for inserir use uma  foto adequada ao contexto </a:t>
            </a:r>
            <a:r>
              <a:rPr lang="pt-BR" sz="1050" b="0" i="0" u="none" strike="noStrike" cap="none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Arimo"/>
                <a:cs typeface="Arimo"/>
                <a:sym typeface="Arimo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profissional</a:t>
            </a:r>
            <a:r>
              <a:rPr lang="pt-BR" sz="1050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Arimo"/>
                <a:cs typeface="Arimo"/>
                <a:sym typeface="Arimo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, c</a:t>
            </a:r>
            <a:r>
              <a:rPr lang="pt-BR" sz="1050" b="0" i="0" u="none" strike="noStrike" cap="none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Arimo"/>
                <a:cs typeface="Arimo"/>
                <a:sym typeface="Arimo"/>
              </a:rPr>
              <a:t>om fundo branco ou neutro</a:t>
            </a:r>
            <a:r>
              <a:rPr lang="pt-BR" sz="1050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Arimo"/>
                <a:cs typeface="Arimo"/>
                <a:sym typeface="Arimo"/>
              </a:rPr>
              <a:t>, </a:t>
            </a:r>
            <a:r>
              <a:rPr lang="pt-BR" sz="1050" b="0" i="0" u="none" strike="noStrike" cap="none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Arimo"/>
                <a:cs typeface="Arimo"/>
                <a:sym typeface="Arimo"/>
              </a:rPr>
              <a:t> enquadramento cintura para cima</a:t>
            </a:r>
            <a:r>
              <a:rPr lang="pt-BR" sz="1050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Arimo"/>
                <a:cs typeface="Arimo"/>
                <a:sym typeface="Arimo"/>
              </a:rPr>
              <a:t>, peça para alguém tirar para você não </a:t>
            </a:r>
            <a:r>
              <a:rPr lang="pt-BR" sz="1050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</a:rPr>
              <a:t>vale selfie</a:t>
            </a:r>
            <a:endParaRPr sz="1050" b="0" i="0" u="none" strike="noStrike" cap="none" dirty="0">
              <a:solidFill>
                <a:schemeClr val="tx1"/>
              </a:solidFill>
              <a:highlight>
                <a:srgbClr val="FFFF00"/>
              </a:highlight>
              <a:latin typeface="+mn-lt"/>
              <a:ea typeface="Arimo"/>
              <a:cs typeface="Arimo"/>
              <a:sym typeface="Arimo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4061314" y="2037442"/>
            <a:ext cx="23807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HABILIDADES TÉCNICAS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720001" y="2602072"/>
            <a:ext cx="2994070" cy="132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78765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Java, Spring Boot (API </a:t>
            </a:r>
            <a:r>
              <a:rPr lang="pt-BR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Rest</a:t>
            </a: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, Security, </a:t>
            </a:r>
            <a:r>
              <a:rPr lang="pt-BR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JUnit</a:t>
            </a: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pt-BR" sz="1100" dirty="0">
                <a:solidFill>
                  <a:srgbClr val="7F7F7F"/>
                </a:solidFill>
              </a:rPr>
              <a:t> </a:t>
            </a:r>
            <a:r>
              <a:rPr lang="pt-BR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Postman</a:t>
            </a: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, MySQL, PostgreSQL, Python.</a:t>
            </a:r>
          </a:p>
          <a:p>
            <a:pPr marL="278765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HTML5, CSS3, </a:t>
            </a:r>
            <a:r>
              <a:rPr lang="pt-BR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TypeScript</a:t>
            </a: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Bootstrap</a:t>
            </a: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, Angular.</a:t>
            </a:r>
          </a:p>
          <a:p>
            <a:pPr marL="278765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100" dirty="0" err="1">
                <a:solidFill>
                  <a:srgbClr val="7F7F7F"/>
                </a:solidFill>
                <a:ea typeface="Arimo"/>
              </a:rPr>
              <a:t>Git</a:t>
            </a:r>
            <a:r>
              <a:rPr lang="pt-BR" sz="1100" dirty="0">
                <a:solidFill>
                  <a:srgbClr val="7F7F7F"/>
                </a:solidFill>
                <a:ea typeface="Arimo"/>
              </a:rPr>
              <a:t> e GitHub.</a:t>
            </a:r>
            <a:endParaRPr sz="1100" b="0" i="0" u="none" strike="noStrike" cap="none" dirty="0">
              <a:solidFill>
                <a:srgbClr val="A6A6A6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07315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3736431" y="4883886"/>
            <a:ext cx="3396511" cy="95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spAutoFit/>
          </a:bodyPr>
          <a:lstStyle/>
          <a:p>
            <a:pPr marL="323850" marR="407035" indent="-171450">
              <a:lnSpc>
                <a:spcPct val="85000"/>
              </a:lnSpc>
              <a:spcBef>
                <a:spcPts val="30"/>
              </a:spcBef>
              <a:buClr>
                <a:srgbClr val="7F7F7F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Trabalho em equipe atenção aos detalhes proatividade comunicação.</a:t>
            </a:r>
          </a:p>
          <a:p>
            <a:pPr marL="152400" marR="407035">
              <a:lnSpc>
                <a:spcPct val="85000"/>
              </a:lnSpc>
              <a:spcBef>
                <a:spcPts val="30"/>
              </a:spcBef>
              <a:buClr>
                <a:srgbClr val="7F7F7F"/>
              </a:buClr>
              <a:buSzPts val="1200"/>
            </a:pPr>
            <a:endParaRPr lang="pt-BR"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3850" marR="407035" indent="-171450">
              <a:lnSpc>
                <a:spcPct val="85000"/>
              </a:lnSpc>
              <a:spcBef>
                <a:spcPts val="30"/>
              </a:spcBef>
              <a:buClr>
                <a:srgbClr val="7F7F7F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Orientação ao futuro, responsabilidade pessoal, mentalidade de crescimento e persistência.</a:t>
            </a:r>
          </a:p>
        </p:txBody>
      </p:sp>
      <p:sp>
        <p:nvSpPr>
          <p:cNvPr id="119" name="Google Shape;119;p1"/>
          <p:cNvSpPr/>
          <p:nvPr/>
        </p:nvSpPr>
        <p:spPr>
          <a:xfrm>
            <a:off x="3937415" y="4237947"/>
            <a:ext cx="275720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HABILIDADES</a:t>
            </a:r>
            <a:r>
              <a:rPr lang="pt-BR" sz="1400" b="1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COMPORTAMENTAIS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4061323" y="6737567"/>
            <a:ext cx="1329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PORTIFOLIO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677480" y="7067942"/>
            <a:ext cx="2964900" cy="1150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 do Projeto Integrador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https://github.com/Giovanni-SVC/Projeto-Integrador-Generation</a:t>
            </a: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Resumo do Projeto</a:t>
            </a:r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4234509" y="8481128"/>
            <a:ext cx="9525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IDIOMAS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3684374" y="8843000"/>
            <a:ext cx="1221900" cy="846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Português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Espanhol</a:t>
            </a:r>
            <a:endParaRPr sz="1100" dirty="0"/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Inglês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4974194" y="8842999"/>
            <a:ext cx="1467900" cy="846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8"/>
                  </a:ext>
                </a:extLst>
              </a:rPr>
              <a:t>Nativo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Básico</a:t>
            </a:r>
            <a:endParaRPr sz="1100" dirty="0"/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Avançado 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 rot="10800000" flipH="1">
            <a:off x="271753" y="6222483"/>
            <a:ext cx="3419113" cy="45719"/>
          </a:xfrm>
          <a:prstGeom prst="rect">
            <a:avLst/>
          </a:prstGeom>
          <a:solidFill>
            <a:srgbClr val="E36F68">
              <a:alpha val="8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"/>
          <p:cNvSpPr/>
          <p:nvPr/>
        </p:nvSpPr>
        <p:spPr>
          <a:xfrm rot="10800000" flipH="1">
            <a:off x="3691106" y="6437061"/>
            <a:ext cx="2964922" cy="45719"/>
          </a:xfrm>
          <a:prstGeom prst="rect">
            <a:avLst/>
          </a:prstGeom>
          <a:solidFill>
            <a:srgbClr val="E36F68">
              <a:alpha val="8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/>
          <p:nvPr/>
        </p:nvSpPr>
        <p:spPr>
          <a:xfrm rot="10800000" flipH="1">
            <a:off x="3691119" y="8319420"/>
            <a:ext cx="2964922" cy="45719"/>
          </a:xfrm>
          <a:prstGeom prst="rect">
            <a:avLst/>
          </a:prstGeom>
          <a:solidFill>
            <a:srgbClr val="E36F68">
              <a:alpha val="8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"/>
          <p:cNvSpPr/>
          <p:nvPr/>
        </p:nvSpPr>
        <p:spPr>
          <a:xfrm rot="10800000" flipH="1">
            <a:off x="3691589" y="4126950"/>
            <a:ext cx="2964900" cy="45600"/>
          </a:xfrm>
          <a:prstGeom prst="rect">
            <a:avLst/>
          </a:prstGeom>
          <a:solidFill>
            <a:srgbClr val="E36F68">
              <a:alpha val="8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/>
          <p:nvPr/>
        </p:nvSpPr>
        <p:spPr>
          <a:xfrm rot="10800000" flipH="1">
            <a:off x="260616" y="3638716"/>
            <a:ext cx="3419100" cy="45600"/>
          </a:xfrm>
          <a:prstGeom prst="rect">
            <a:avLst/>
          </a:prstGeom>
          <a:solidFill>
            <a:srgbClr val="E36F68">
              <a:alpha val="8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259366" y="3148312"/>
            <a:ext cx="2709517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200" b="1" dirty="0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9"/>
                  </a:ext>
                </a:extLst>
              </a:rPr>
              <a:t>Link vídeo</a:t>
            </a:r>
            <a:r>
              <a:rPr lang="pt-BR" sz="1200" b="1" dirty="0">
                <a:solidFill>
                  <a:schemeClr val="dk1"/>
                </a:solidFill>
              </a:rPr>
              <a:t> </a:t>
            </a:r>
            <a:r>
              <a:rPr lang="pt-BR" sz="1200" b="1" dirty="0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0"/>
                  </a:ext>
                </a:extLst>
              </a:rPr>
              <a:t>CV - opcional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1335C85-8323-407D-B401-9E8751D9E3DD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t="12527" b="12527"/>
          <a:stretch/>
        </p:blipFill>
        <p:spPr>
          <a:xfrm>
            <a:off x="288307" y="170637"/>
            <a:ext cx="1658990" cy="165899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2" name="Google Shape;106;p1">
            <a:extLst>
              <a:ext uri="{FF2B5EF4-FFF2-40B4-BE49-F238E27FC236}">
                <a16:creationId xmlns:a16="http://schemas.microsoft.com/office/drawing/2014/main" id="{867BCF5A-10C9-4857-B2C0-D203E9B69BCA}"/>
              </a:ext>
            </a:extLst>
          </p:cNvPr>
          <p:cNvSpPr/>
          <p:nvPr/>
        </p:nvSpPr>
        <p:spPr>
          <a:xfrm rot="10800000" flipH="1">
            <a:off x="184479" y="1963728"/>
            <a:ext cx="6588944" cy="45719"/>
          </a:xfrm>
          <a:prstGeom prst="rect">
            <a:avLst/>
          </a:prstGeom>
          <a:solidFill>
            <a:srgbClr val="E36F68">
              <a:alpha val="8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98;p1">
            <a:extLst>
              <a:ext uri="{FF2B5EF4-FFF2-40B4-BE49-F238E27FC236}">
                <a16:creationId xmlns:a16="http://schemas.microsoft.com/office/drawing/2014/main" id="{057C1422-2C10-4972-99E9-8B72BFA3C555}"/>
              </a:ext>
            </a:extLst>
          </p:cNvPr>
          <p:cNvSpPr txBox="1"/>
          <p:nvPr/>
        </p:nvSpPr>
        <p:spPr>
          <a:xfrm>
            <a:off x="2327970" y="497970"/>
            <a:ext cx="484958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800" b="1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Desenvolvedor Web Java Junior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/>
          <p:nvPr/>
        </p:nvSpPr>
        <p:spPr>
          <a:xfrm>
            <a:off x="621536" y="482370"/>
            <a:ext cx="5808397" cy="6932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pt-BR" sz="1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IMPORTANTE</a:t>
            </a:r>
            <a:endParaRPr sz="1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 algn="just"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pt-BR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Através do seu CV, o potencial empregador poderá identificar suas aptidões, experiências e conhecimentos de forma rápida, avaliando assim se se adequa ou não para a vaga e, consequentemente, oferecer-lhe uma entrevista de emprego. Portanto capriche!</a:t>
            </a:r>
          </a:p>
          <a:p>
            <a:pPr algn="just">
              <a:buClr>
                <a:schemeClr val="dk1"/>
              </a:buClr>
              <a:buSzPts val="1600"/>
            </a:pPr>
            <a:endParaRPr lang="pt-BR" sz="1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pt-BR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próprio modelo, deixei algumas orientações 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de preenchimento que vocês devem seguir;</a:t>
            </a:r>
            <a:endParaRPr sz="10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Preencha de acordo com suas informações pessoais e profissionais;</a:t>
            </a:r>
            <a:endParaRPr sz="10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Não mudem as fontes, cores, nem o tamanho das letras (Fique no básico para não ter erro, use Arial ou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Calibri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11);</a:t>
            </a:r>
            <a:endParaRPr sz="10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Deve ter apenas uma página;</a:t>
            </a:r>
            <a:endParaRPr sz="10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Peça para que seu mentor ou colega te ajude na revisão (Revise erros de português e seus contatos);</a:t>
            </a:r>
            <a:endParaRPr sz="10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Você deve renomear o documento com seu nome </a:t>
            </a:r>
            <a:r>
              <a:rPr lang="pt-BR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completo e turma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,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Ex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: Ana Pereira da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Silva_Turma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16;</a:t>
            </a:r>
            <a:endParaRPr sz="10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900" marR="0" lvl="0" indent="-2762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</a:pP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4" descr="Comentar importa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063" y="620869"/>
            <a:ext cx="495473" cy="495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443</Words>
  <Application>Microsoft Office PowerPoint</Application>
  <PresentationFormat>Papel A4 (210 x 297 mm)</PresentationFormat>
  <Paragraphs>66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Calibri</vt:lpstr>
      <vt:lpstr>Noto Sans Symbols</vt:lpstr>
      <vt:lpstr>Arial</vt:lpstr>
      <vt:lpstr>Arimo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Elizabeth Chigo</dc:creator>
  <cp:lastModifiedBy>no501</cp:lastModifiedBy>
  <cp:revision>33</cp:revision>
  <dcterms:created xsi:type="dcterms:W3CDTF">2020-05-28T21:02:15Z</dcterms:created>
  <dcterms:modified xsi:type="dcterms:W3CDTF">2021-08-04T02:46:23Z</dcterms:modified>
</cp:coreProperties>
</file>