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2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0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80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4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7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A96C-76C3-40AE-8E5F-BFB27E80C83E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886E-41B9-4EE7-936C-936AC5A92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0" y="0"/>
            <a:ext cx="12202053" cy="4557093"/>
            <a:chOff x="0" y="0"/>
            <a:chExt cx="12202053" cy="455709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202053" cy="45570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5" name="Seta para Baixo 4"/>
            <p:cNvSpPr/>
            <p:nvPr/>
          </p:nvSpPr>
          <p:spPr>
            <a:xfrm>
              <a:off x="4914900" y="981074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0" name="Seta para Baixo 9"/>
            <p:cNvSpPr/>
            <p:nvPr/>
          </p:nvSpPr>
          <p:spPr>
            <a:xfrm>
              <a:off x="11200080" y="981067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1" name="Seta para Baixo 10"/>
            <p:cNvSpPr/>
            <p:nvPr/>
          </p:nvSpPr>
          <p:spPr>
            <a:xfrm>
              <a:off x="9943044" y="981068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2" name="Seta para Baixo 11"/>
            <p:cNvSpPr/>
            <p:nvPr/>
          </p:nvSpPr>
          <p:spPr>
            <a:xfrm>
              <a:off x="8686008" y="981068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3" name="Seta para Baixo 12"/>
            <p:cNvSpPr/>
            <p:nvPr/>
          </p:nvSpPr>
          <p:spPr>
            <a:xfrm>
              <a:off x="7428972" y="981068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4" name="Seta para Baixo 13"/>
            <p:cNvSpPr/>
            <p:nvPr/>
          </p:nvSpPr>
          <p:spPr>
            <a:xfrm>
              <a:off x="6171936" y="981068"/>
              <a:ext cx="647700" cy="885825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09195" y="1860330"/>
              <a:ext cx="465192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rgbClr val="FF0000"/>
                  </a:solidFill>
                </a:rPr>
                <a:t>add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68260" y="1866889"/>
              <a:ext cx="449162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</a:rPr>
                <a:t>s</a:t>
              </a:r>
              <a:r>
                <a:rPr lang="pt-BR" sz="1400" b="1" dirty="0" smtClean="0">
                  <a:solidFill>
                    <a:srgbClr val="FF0000"/>
                  </a:solidFill>
                </a:rPr>
                <a:t>ub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552286" y="1866889"/>
              <a:ext cx="40748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FF0000"/>
                  </a:solidFill>
                </a:rPr>
                <a:t>OR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830963" y="1869855"/>
              <a:ext cx="364202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rgbClr val="FF0000"/>
                  </a:solidFill>
                </a:rPr>
                <a:t>slt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096468" y="1866889"/>
              <a:ext cx="34657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rgbClr val="FF0000"/>
                  </a:solidFill>
                </a:rPr>
                <a:t>sll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1342737" y="1860329"/>
              <a:ext cx="365806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rgbClr val="FF0000"/>
                  </a:solidFill>
                </a:rPr>
                <a:t>slr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35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0" y="0"/>
            <a:ext cx="12213620" cy="4383314"/>
            <a:chOff x="0" y="0"/>
            <a:chExt cx="12213620" cy="438331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213620" cy="4383314"/>
            </a:xfrm>
            <a:prstGeom prst="rect">
              <a:avLst/>
            </a:prstGeom>
          </p:spPr>
        </p:pic>
        <p:sp>
          <p:nvSpPr>
            <p:cNvPr id="3" name="Seta para Baixo 2"/>
            <p:cNvSpPr/>
            <p:nvPr/>
          </p:nvSpPr>
          <p:spPr>
            <a:xfrm>
              <a:off x="5264651" y="2478405"/>
              <a:ext cx="213360" cy="748666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132697" y="3348989"/>
              <a:ext cx="2092239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R0out[0] = 1 (ativado)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MuXSaida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(Valor de R0Saida)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Seta para Baixo 4"/>
            <p:cNvSpPr/>
            <p:nvPr/>
          </p:nvSpPr>
          <p:spPr>
            <a:xfrm>
              <a:off x="7356890" y="2478405"/>
              <a:ext cx="213360" cy="748666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220342" y="3348989"/>
              <a:ext cx="2092239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R0out[4] = 1 (ativado)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MuXSaida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5 (Valor de R4Saida)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9917210" y="2600325"/>
              <a:ext cx="213360" cy="748666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9581930" y="3348989"/>
              <a:ext cx="2018501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GOut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MuXSaida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9 (Valor de </a:t>
              </a:r>
              <a:r>
                <a:rPr lang="pt-BR" sz="1100" b="1" dirty="0" err="1" smtClean="0">
                  <a:solidFill>
                    <a:srgbClr val="FF0000"/>
                  </a:solidFill>
                </a:rPr>
                <a:t>Gsaida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Seta para Baixo 8"/>
            <p:cNvSpPr/>
            <p:nvPr/>
          </p:nvSpPr>
          <p:spPr>
            <a:xfrm>
              <a:off x="11140704" y="1864621"/>
              <a:ext cx="213360" cy="748666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0023890" y="1431455"/>
              <a:ext cx="1986441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DINOut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MuXSaida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337 (Valor de DIN)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8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3" y="3581688"/>
            <a:ext cx="6934200" cy="2733675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59302"/>
              </p:ext>
            </p:extLst>
          </p:nvPr>
        </p:nvGraphicFramePr>
        <p:xfrm>
          <a:off x="589387" y="3656537"/>
          <a:ext cx="6762752" cy="260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44">
                  <a:extLst>
                    <a:ext uri="{9D8B030D-6E8A-4147-A177-3AD203B41FA5}">
                      <a16:colId xmlns:a16="http://schemas.microsoft.com/office/drawing/2014/main" val="280130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820082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871751924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1937078467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821202712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94698611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3518559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02622762"/>
                    </a:ext>
                  </a:extLst>
                </a:gridCol>
              </a:tblGrid>
              <a:tr h="13015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380540"/>
                  </a:ext>
                </a:extLst>
              </a:tr>
              <a:tr h="130151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03693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43" y="3596249"/>
            <a:ext cx="2931885" cy="1157798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0" y="0"/>
            <a:ext cx="12192000" cy="2860607"/>
            <a:chOff x="0" y="0"/>
            <a:chExt cx="12192000" cy="286060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2860607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6261" y="1201702"/>
              <a:ext cx="4564767" cy="883503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1028" y="1201702"/>
              <a:ext cx="4453576" cy="883503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64545"/>
              </p:ext>
            </p:extLst>
          </p:nvPr>
        </p:nvGraphicFramePr>
        <p:xfrm>
          <a:off x="589387" y="3286907"/>
          <a:ext cx="6762752" cy="166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44">
                  <a:extLst>
                    <a:ext uri="{9D8B030D-6E8A-4147-A177-3AD203B41FA5}">
                      <a16:colId xmlns:a16="http://schemas.microsoft.com/office/drawing/2014/main" val="280130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820082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871751924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1937078467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821202712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94698611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3518559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02622762"/>
                    </a:ext>
                  </a:extLst>
                </a:gridCol>
              </a:tblGrid>
              <a:tr h="830809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0000001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1001111</a:t>
                      </a:r>
                    </a:p>
                    <a:p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0000110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1001100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0100000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0001101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380540"/>
                  </a:ext>
                </a:extLst>
              </a:tr>
              <a:tr h="8308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0369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94991"/>
              </p:ext>
            </p:extLst>
          </p:nvPr>
        </p:nvGraphicFramePr>
        <p:xfrm>
          <a:off x="589387" y="4948525"/>
          <a:ext cx="6762752" cy="166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344">
                  <a:extLst>
                    <a:ext uri="{9D8B030D-6E8A-4147-A177-3AD203B41FA5}">
                      <a16:colId xmlns:a16="http://schemas.microsoft.com/office/drawing/2014/main" val="280130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82008213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871751924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1937078467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821202712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94698611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373518559"/>
                    </a:ext>
                  </a:extLst>
                </a:gridCol>
                <a:gridCol w="845344">
                  <a:extLst>
                    <a:ext uri="{9D8B030D-6E8A-4147-A177-3AD203B41FA5}">
                      <a16:colId xmlns:a16="http://schemas.microsoft.com/office/drawing/2014/main" val="602622762"/>
                    </a:ext>
                  </a:extLst>
                </a:gridCol>
              </a:tblGrid>
              <a:tr h="83081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380540"/>
                  </a:ext>
                </a:extLst>
              </a:tr>
              <a:tr h="830810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0110001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1000010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0111000</a:t>
                      </a:r>
                      <a:endParaRPr lang="pt-B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0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7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192000" cy="2873664"/>
            <a:chOff x="0" y="0"/>
            <a:chExt cx="12192000" cy="287366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2873664"/>
            </a:xfrm>
            <a:prstGeom prst="rect">
              <a:avLst/>
            </a:prstGeom>
          </p:spPr>
        </p:pic>
        <p:sp>
          <p:nvSpPr>
            <p:cNvPr id="3" name="Seta para Baixo 2"/>
            <p:cNvSpPr/>
            <p:nvPr/>
          </p:nvSpPr>
          <p:spPr>
            <a:xfrm>
              <a:off x="2811383" y="1391346"/>
              <a:ext cx="199446" cy="441077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2601371" y="1832423"/>
              <a:ext cx="2182502" cy="6001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En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(ativado)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W = 000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Y = 0000001 (ativou registrador 0)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Seta para Baixo 4"/>
            <p:cNvSpPr/>
            <p:nvPr/>
          </p:nvSpPr>
          <p:spPr>
            <a:xfrm>
              <a:off x="5203897" y="1391346"/>
              <a:ext cx="199446" cy="441077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993885" y="1832423"/>
              <a:ext cx="2182502" cy="6001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En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(ativado)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W = 010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Y = 0000100 (ativou registrador 2)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8074758" y="1391346"/>
              <a:ext cx="199446" cy="441077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864745" y="1832423"/>
              <a:ext cx="2639704" cy="6001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En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0 (desativado)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W = 101</a:t>
              </a:r>
            </a:p>
            <a:p>
              <a:r>
                <a:rPr lang="pt-BR" sz="1100" b="1" dirty="0" smtClean="0">
                  <a:solidFill>
                    <a:srgbClr val="FF0000"/>
                  </a:solidFill>
                </a:rPr>
                <a:t>Y = 0000000 (nenhum registrador ativado)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3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0" y="-1"/>
            <a:ext cx="12217436" cy="3211551"/>
            <a:chOff x="0" y="-1"/>
            <a:chExt cx="12217436" cy="321155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2217436" cy="3211551"/>
            </a:xfrm>
            <a:prstGeom prst="rect">
              <a:avLst/>
            </a:prstGeom>
          </p:spPr>
        </p:pic>
        <p:sp>
          <p:nvSpPr>
            <p:cNvPr id="3" name="Seta para Baixo 2"/>
            <p:cNvSpPr/>
            <p:nvPr/>
          </p:nvSpPr>
          <p:spPr>
            <a:xfrm>
              <a:off x="5409617" y="800332"/>
              <a:ext cx="199446" cy="441077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199605" y="1241409"/>
              <a:ext cx="1335010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Clear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1 (ativado)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CounterSaida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= 0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Seta para Baixo 4"/>
            <p:cNvSpPr/>
            <p:nvPr/>
          </p:nvSpPr>
          <p:spPr>
            <a:xfrm>
              <a:off x="8160251" y="1100414"/>
              <a:ext cx="199446" cy="441077"/>
            </a:xfrm>
            <a:prstGeom prst="downArrow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950238" y="1541491"/>
              <a:ext cx="1896289" cy="43088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Clear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 = 0 (desativado)</a:t>
              </a:r>
            </a:p>
            <a:p>
              <a:r>
                <a:rPr lang="pt-BR" sz="1100" b="1" dirty="0" err="1" smtClean="0">
                  <a:solidFill>
                    <a:srgbClr val="FF0000"/>
                  </a:solidFill>
                </a:rPr>
                <a:t>CounterSaida</a:t>
              </a:r>
              <a:r>
                <a:rPr lang="pt-BR" sz="1100" b="1" dirty="0" smtClean="0">
                  <a:solidFill>
                    <a:srgbClr val="FF0000"/>
                  </a:solidFill>
                </a:rPr>
                <a:t>= 1 -&gt; 2 -&gt; 3 -&gt; 4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84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76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5563"/>
            <a:ext cx="12192000" cy="34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DO BRASIL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Dantas</dc:creator>
  <cp:lastModifiedBy>Jorge Dantas</cp:lastModifiedBy>
  <cp:revision>19</cp:revision>
  <dcterms:created xsi:type="dcterms:W3CDTF">2023-10-01T00:31:36Z</dcterms:created>
  <dcterms:modified xsi:type="dcterms:W3CDTF">2025-04-24T03:05:46Z</dcterms:modified>
</cp:coreProperties>
</file>