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86"/>
    <p:restoredTop sz="94640"/>
  </p:normalViewPr>
  <p:slideViewPr>
    <p:cSldViewPr snapToGrid="0">
      <p:cViewPr>
        <p:scale>
          <a:sx n="69" d="100"/>
          <a:sy n="69" d="100"/>
        </p:scale>
        <p:origin x="32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1962-18BE-924A-AF66-D6D2FE15B747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35A-1B74-CB48-8338-CFE8DC8D09B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80001-F1F2-CAA8-45C6-C50E85BEA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7E7436-2E28-9E35-D67C-EE954270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64AF27-C2C4-028B-2337-943E2E5A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AC0-B628-7546-A4B1-8C03D1ED3ACD}" type="datetime1">
              <a:rPr lang="it-IT" smtClean="0"/>
              <a:t>02/10/22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BAB77F-8641-D1FD-B4FC-32306116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CEAD44-06DF-BF0B-2AE9-A5BEE56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E8C1C-77A9-6508-9035-DE7C9303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BC65D4-0B9C-2471-CCCE-11F3C23B2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853FFD-05DB-A22D-6C09-3D88FAEF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DD7-7042-3547-993A-2B8E227A6369}" type="datetime1">
              <a:rPr lang="it-IT" smtClean="0"/>
              <a:t>02/10/22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AB5D02-5E3C-4C33-61F2-8B71FC20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D7E67F-BABF-D6B3-6480-B1FBFA91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86BE8C-A973-A48E-5B7B-34881E1AF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7AF613-8BF1-0979-0A32-A2A40C49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96E587-8A9D-BE19-1AEE-BE70EFA0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7487-5227-4049-8EB2-3F2CA7CC960D}" type="datetime1">
              <a:rPr lang="it-IT" smtClean="0"/>
              <a:t>02/10/22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3ED66-E03C-3570-A504-144FE27E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02B054-4D3E-0977-79A4-E43056C4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E891A-55DF-6F03-8E36-7FC8F190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E8FE2-A367-28AB-F779-ECAE54A9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4B51B3-3FBA-1CF9-A1F8-CF864D26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FE0-78A0-BE4F-A2F7-3E7A090B8BF4}" type="datetime1">
              <a:rPr lang="it-IT" smtClean="0"/>
              <a:t>02/10/22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F7828C-16C8-B937-1F7C-DBA77993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DC9078-8043-1376-E150-8F9B3B94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0925A-5403-B249-D302-4BA86A8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8521C7-C0C7-0493-127D-DD1E8D14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C6CA64-9F0F-206E-6092-21E47A6F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7CD-18EA-0440-90E3-0FBA0033AE92}" type="datetime1">
              <a:rPr lang="it-IT" smtClean="0"/>
              <a:t>02/10/22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A41491-31B8-EBE8-9F9D-1D63BB75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9A63E5-7830-3EEC-C9F4-453189CD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9B9F2-9CD2-8DFF-6A7A-554F6826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BF4A6B-B8B7-134B-696D-7093941EA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1DFF56-FCEB-D5C5-7E47-C433C687F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7092B6-073D-BAC7-0CAA-F2B3B821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CF28-EBA5-9246-8744-754795DFC57F}" type="datetime1">
              <a:rPr lang="it-IT" smtClean="0"/>
              <a:t>02/10/22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4DE070-6BC4-51F6-638B-7ABB45F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833859-D4A2-BC50-2FEC-BD77F578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CCCD4-AC2D-8A89-EBDB-CD0134D4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A3A723-A787-43F2-7E5E-2DCC807D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64E82B-B9C0-ADCC-8AD8-99FF65C99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7C52FF-D90F-EDCA-E772-AE039E4F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CFADA7-5FDB-8D12-F8E3-837EFB0D2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BCC269F-13D1-ACE7-27E3-6A3E929C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4E1-B9B0-B24D-92EB-88482CF433C7}" type="datetime1">
              <a:rPr lang="it-IT" smtClean="0"/>
              <a:t>02/10/22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CBAE889-74DE-7F43-220F-09234301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E6ACC9-BC4A-6483-9B25-8A069987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D1C07-DFE8-FD4C-5DCA-E3544297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BFF137-A782-3E41-626B-116D690C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7F7-4110-2D45-8D4C-641B59FC6A9D}" type="datetime1">
              <a:rPr lang="it-IT" smtClean="0"/>
              <a:t>02/10/22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8B094E-0DEC-F0B9-F5D0-C16CCA2D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C42ED7-5A54-5EFC-D9A2-A08E1F9C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1C38F2-93D5-436D-F3F5-1D2DB9FA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4FD6-D2AE-0246-87D6-0F2FAEE9F12C}" type="datetime1">
              <a:rPr lang="it-IT" smtClean="0"/>
              <a:t>02/10/22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9AF950-C6FC-5390-D06D-5703FAB0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998EE4-91BE-09F1-C59E-D208102C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5F27E-6E50-AC48-59A3-1EB6E466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62D00D-ED9B-D044-5743-7B02D5F3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1E18A2-C89E-5B13-AB3E-43B5D3B5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936473-6BDB-9CA4-0C69-4C0C20DC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EA65-9049-A245-BD15-2299020F596F}" type="datetime1">
              <a:rPr lang="it-IT" smtClean="0"/>
              <a:t>02/10/22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6710E5-4280-96AA-F522-1C3F598B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9D3395-D533-1CF6-3210-C885BED9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5BB0D-3D36-DAE2-894F-2D94F6B8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19697A-60E3-FBBA-92DE-FFE904EF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19230F-46C3-363B-0A69-8276FC75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3E0018-525F-134B-7080-E8B2FB6D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5A9A-9E15-5C44-B5F0-E20B09E3E0C7}" type="datetime1">
              <a:rPr lang="it-IT" smtClean="0"/>
              <a:t>02/10/22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6ACE86-04BA-25F1-01A5-36B9E9D4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BE9D18-A2D5-184F-1C71-C2AED1E2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6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6DE376-93BF-6AE3-4E24-1DE4C8D5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270C2D-8CF3-3C8F-3373-1925EA1B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E9318F-7EF2-DEFC-1736-85D00BDA1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7076-2AAC-4045-9EE2-938640A463CD}" type="datetime1">
              <a:rPr lang="it-IT" smtClean="0"/>
              <a:t>02/10/22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C1FD90-A8BD-342E-0AB4-3AF92BCFB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NASA Space App Challenge 2022 - Team 42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54F2C-D961-8E88-A190-B0A7E236F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A4AF-8701-584F-A330-EB5A95801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oggetto da esterni, stella&#10;&#10;Descrizione generata automaticamente">
            <a:extLst>
              <a:ext uri="{FF2B5EF4-FFF2-40B4-BE49-F238E27FC236}">
                <a16:creationId xmlns:a16="http://schemas.microsoft.com/office/drawing/2014/main" id="{34AF140A-7F7D-C203-3867-465C83AA7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951" r="4293" b="-1"/>
          <a:stretch/>
        </p:blipFill>
        <p:spPr>
          <a:xfrm>
            <a:off x="22" y="0"/>
            <a:ext cx="1218893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6FB40FD-7844-F2D7-85C8-9C58D279B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583007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Bauhaus 93" pitchFamily="82" charset="77"/>
              </a:rPr>
              <a:t>STAR VISUALIZER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F9B1AF-2531-84EC-CF24-E58B8061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4451484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uhaus 93" pitchFamily="82" charset="77"/>
              </a:rPr>
              <a:t>Team 42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9F8114C-C24C-6C1F-E673-A68D21BFA9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38" y="5449062"/>
            <a:ext cx="1077228" cy="107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3" descr="Alieni: la NASA ci parla dell'UFO in cortile">
            <a:extLst>
              <a:ext uri="{FF2B5EF4-FFF2-40B4-BE49-F238E27FC236}">
                <a16:creationId xmlns:a16="http://schemas.microsoft.com/office/drawing/2014/main" id="{85ED7F55-0941-9645-962E-07D0C20FE326}"/>
              </a:ext>
            </a:extLst>
          </p:cNvPr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101" y1="9662" x2="48101" y2="9662"/>
                        <a14:foregroundMark x1="49578" y1="89372" x2="49578" y2="89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0634" y="5449072"/>
            <a:ext cx="2466655" cy="10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C17033CA-16B5-B6F9-1540-9E87E939C6D9}"/>
              </a:ext>
            </a:extLst>
          </p:cNvPr>
          <p:cNvSpPr/>
          <p:nvPr/>
        </p:nvSpPr>
        <p:spPr>
          <a:xfrm>
            <a:off x="6795338" y="5865485"/>
            <a:ext cx="930000" cy="33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9737D2EA-A83C-754A-1652-FBEA13AFF95C}"/>
              </a:ext>
            </a:extLst>
          </p:cNvPr>
          <p:cNvSpPr/>
          <p:nvPr/>
        </p:nvSpPr>
        <p:spPr>
          <a:xfrm>
            <a:off x="4420888" y="5865485"/>
            <a:ext cx="930000" cy="33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6D5DB3E-6297-497F-9FA5-01C9F0E35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710" y="5449062"/>
            <a:ext cx="1077228" cy="10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3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4A3B9F9-1980-EF5D-CD45-62F65F53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06" y="230188"/>
            <a:ext cx="1077228" cy="1077228"/>
          </a:xfrm>
          <a:prstGeom prst="rect">
            <a:avLst/>
          </a:prstGeom>
        </p:spPr>
      </p:pic>
      <p:sp>
        <p:nvSpPr>
          <p:cNvPr id="5" name="Google Shape;70;p14">
            <a:extLst>
              <a:ext uri="{FF2B5EF4-FFF2-40B4-BE49-F238E27FC236}">
                <a16:creationId xmlns:a16="http://schemas.microsoft.com/office/drawing/2014/main" id="{9AF3FCED-E0A0-85C3-37A9-57EF00056260}"/>
              </a:ext>
            </a:extLst>
          </p:cNvPr>
          <p:cNvSpPr/>
          <p:nvPr/>
        </p:nvSpPr>
        <p:spPr>
          <a:xfrm>
            <a:off x="612333" y="3667114"/>
            <a:ext cx="3735200" cy="23284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8FB88CCC-B371-D246-A22A-2A6E7A44B89D}"/>
              </a:ext>
            </a:extLst>
          </p:cNvPr>
          <p:cNvSpPr txBox="1"/>
          <p:nvPr/>
        </p:nvSpPr>
        <p:spPr>
          <a:xfrm>
            <a:off x="1263600" y="3562193"/>
            <a:ext cx="2775000" cy="23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07916"/>
              </a:lnSpc>
            </a:pPr>
            <a:r>
              <a:rPr lang="it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  <a:sym typeface="Calibri"/>
              </a:rPr>
              <a:t>VALUES</a:t>
            </a:r>
            <a:endParaRPr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1067"/>
              </a:spcBef>
            </a:pPr>
            <a:r>
              <a:rPr lang="it" sz="2400" b="1" dirty="0"/>
              <a:t># LEARN BY DOING</a:t>
            </a:r>
            <a:endParaRPr sz="2400" b="1" dirty="0"/>
          </a:p>
          <a:p>
            <a:r>
              <a:rPr lang="it" sz="2400" b="1" dirty="0"/>
              <a:t># EDUCATION</a:t>
            </a:r>
            <a:endParaRPr sz="2400" b="1" dirty="0"/>
          </a:p>
          <a:p>
            <a:r>
              <a:rPr lang="it" sz="2400" b="1" dirty="0"/>
              <a:t># INNOVATION</a:t>
            </a:r>
            <a:endParaRPr sz="2400" b="1" dirty="0"/>
          </a:p>
        </p:txBody>
      </p:sp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FBAAA17C-B2A3-D522-F931-C873C7991C76}"/>
              </a:ext>
            </a:extLst>
          </p:cNvPr>
          <p:cNvSpPr/>
          <p:nvPr/>
        </p:nvSpPr>
        <p:spPr>
          <a:xfrm>
            <a:off x="4347533" y="731692"/>
            <a:ext cx="3735200" cy="2459194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07916"/>
              </a:lnSpc>
            </a:pPr>
            <a:r>
              <a:rPr lang="it-IT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  <a:sym typeface="Calibri"/>
              </a:rPr>
              <a:t>IDEA</a:t>
            </a:r>
            <a:br>
              <a:rPr lang="it-IT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  <a:sym typeface="Calibri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player will create its own star.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playe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will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see the star twinkling and its end of life, through simplified but attracting sequence of images.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70;p14">
            <a:extLst>
              <a:ext uri="{FF2B5EF4-FFF2-40B4-BE49-F238E27FC236}">
                <a16:creationId xmlns:a16="http://schemas.microsoft.com/office/drawing/2014/main" id="{81EC7EF0-E36E-3789-400E-4A8C9CF07ACC}"/>
              </a:ext>
            </a:extLst>
          </p:cNvPr>
          <p:cNvSpPr/>
          <p:nvPr/>
        </p:nvSpPr>
        <p:spPr>
          <a:xfrm>
            <a:off x="7844469" y="3593994"/>
            <a:ext cx="3735200" cy="23284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7916"/>
              </a:lnSpc>
            </a:pP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F4BA1A32-0DFC-3736-3ACC-C0BFFCEE8450}"/>
              </a:ext>
            </a:extLst>
          </p:cNvPr>
          <p:cNvSpPr txBox="1"/>
          <p:nvPr/>
        </p:nvSpPr>
        <p:spPr>
          <a:xfrm>
            <a:off x="7983010" y="3382101"/>
            <a:ext cx="3469710" cy="263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>
              <a:lnSpc>
                <a:spcPct val="107916"/>
              </a:lnSpc>
            </a:pPr>
            <a:r>
              <a:rPr lang="it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  <a:sym typeface="Calibri"/>
              </a:rPr>
              <a:t>VISION</a:t>
            </a:r>
            <a:br>
              <a:rPr lang="it" sz="3867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  <a:sym typeface="Calibri"/>
              </a:rPr>
            </a:br>
            <a:r>
              <a:rPr lang="en-US" dirty="0"/>
              <a:t>The aim is to improve the knowledge about the presence of luminosity variability of the stars, one of the useful tool to better know our universe.</a:t>
            </a: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1CE74F31-C865-61BB-8316-F944D41394C7}"/>
              </a:ext>
            </a:extLst>
          </p:cNvPr>
          <p:cNvCxnSpPr>
            <a:cxnSpLocks/>
          </p:cNvCxnSpPr>
          <p:nvPr/>
        </p:nvCxnSpPr>
        <p:spPr>
          <a:xfrm>
            <a:off x="340290" y="6212910"/>
            <a:ext cx="11511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8805B15F-BFE4-9571-384B-7D6B0A0B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7CC4C45-D0FB-8F92-2CCD-7269C257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2</a:t>
            </a:fld>
            <a:endParaRPr lang="en-US"/>
          </a:p>
        </p:txBody>
      </p:sp>
      <p:pic>
        <p:nvPicPr>
          <p:cNvPr id="14" name="Google Shape;56;p13">
            <a:extLst>
              <a:ext uri="{FF2B5EF4-FFF2-40B4-BE49-F238E27FC236}">
                <a16:creationId xmlns:a16="http://schemas.microsoft.com/office/drawing/2014/main" id="{152964A2-61F2-089D-35D7-5960B33DBB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2" y="6234121"/>
            <a:ext cx="540608" cy="538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0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5A875-E194-075F-3215-8B54A223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</a:t>
            </a:r>
            <a:r>
              <a:rPr lang="en-US" dirty="0"/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mechanics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903944-59DD-8174-AC52-C4995A52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06" y="230188"/>
            <a:ext cx="1077228" cy="107722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BD0F2E-B250-55B7-BDCF-DC31F72D4760}"/>
              </a:ext>
            </a:extLst>
          </p:cNvPr>
          <p:cNvSpPr txBox="1"/>
          <p:nvPr/>
        </p:nvSpPr>
        <p:spPr>
          <a:xfrm>
            <a:off x="838199" y="1439145"/>
            <a:ext cx="948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 selection: luminosity of the star and dimensions with respect to the Sun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6EF51E-20F1-C3E4-D925-D57EF2DF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2C721B-DFAF-29DC-3203-FE692CF8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3</a:t>
            </a:fld>
            <a:endParaRPr lang="en-US"/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C80A70D7-2A6F-F6DA-942E-4A414135FB26}"/>
              </a:ext>
            </a:extLst>
          </p:cNvPr>
          <p:cNvCxnSpPr>
            <a:cxnSpLocks/>
          </p:cNvCxnSpPr>
          <p:nvPr/>
        </p:nvCxnSpPr>
        <p:spPr>
          <a:xfrm>
            <a:off x="340290" y="6212910"/>
            <a:ext cx="11511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A3C8314-C8EB-50AD-DD00-F16A47B684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2" y="6234121"/>
            <a:ext cx="540608" cy="53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F7B7860-3977-22C6-CA32-3B017BF83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052" y="1832512"/>
            <a:ext cx="7787148" cy="42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1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EC048-35C5-1FF1-1325-A4C110BF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</a:t>
            </a:r>
            <a:r>
              <a:rPr lang="en-US" dirty="0"/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mechanics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97C24-A421-6545-D348-6479DA8B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90" y="1825626"/>
            <a:ext cx="5576416" cy="10175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According to the previous parameters, it’s possible to see in a user-friendly graphic the evolution of luminosity of the star.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4D7D8B-7273-97ED-E3D3-931179A0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06" y="230188"/>
            <a:ext cx="1077228" cy="1077228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B21C6DF-AA7E-BDA7-E308-3C1BCDB77E6D}"/>
              </a:ext>
            </a:extLst>
          </p:cNvPr>
          <p:cNvSpPr txBox="1">
            <a:spLocks/>
          </p:cNvSpPr>
          <p:nvPr/>
        </p:nvSpPr>
        <p:spPr>
          <a:xfrm>
            <a:off x="6252884" y="1825626"/>
            <a:ext cx="5576416" cy="101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It’s also possible to see the long-term evolution of the star up to the end of its life cycle.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A19ED7-492C-A9C9-E0D5-46C7559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62516E5-8A04-79BF-2082-9AA29B41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4</a:t>
            </a:fld>
            <a:endParaRPr lang="en-US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8F991657-7BB2-62A7-8E64-5D3E27B8353B}"/>
              </a:ext>
            </a:extLst>
          </p:cNvPr>
          <p:cNvCxnSpPr>
            <a:cxnSpLocks/>
          </p:cNvCxnSpPr>
          <p:nvPr/>
        </p:nvCxnSpPr>
        <p:spPr>
          <a:xfrm>
            <a:off x="340290" y="6212910"/>
            <a:ext cx="11511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Google Shape;56;p13">
            <a:extLst>
              <a:ext uri="{FF2B5EF4-FFF2-40B4-BE49-F238E27FC236}">
                <a16:creationId xmlns:a16="http://schemas.microsoft.com/office/drawing/2014/main" id="{FC966059-C23E-0AB6-FA49-09C170F7C5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2" y="6234121"/>
            <a:ext cx="540608" cy="53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3DA3C98-1EA9-9774-3967-9E808B784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90" y="2864423"/>
            <a:ext cx="5576416" cy="304812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0067587-C68A-8560-DFBD-9689AB962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884" y="2843213"/>
            <a:ext cx="5603316" cy="30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EC048-35C5-1FF1-1325-A4C110BF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</a:t>
            </a:r>
            <a:r>
              <a:rPr lang="en-US" sz="5400" b="1" dirty="0"/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achievements</a:t>
            </a:r>
            <a:endParaRPr lang="en-US" sz="54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4D7D8B-7273-97ED-E3D3-931179A0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06" y="230188"/>
            <a:ext cx="1077228" cy="107722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5C69D-1FA8-9150-F886-C3307778CF64}"/>
              </a:ext>
            </a:extLst>
          </p:cNvPr>
          <p:cNvSpPr txBox="1"/>
          <p:nvPr/>
        </p:nvSpPr>
        <p:spPr>
          <a:xfrm>
            <a:off x="566907" y="1459476"/>
            <a:ext cx="43223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For each discovered star, the player will unlock a different achievement, with the name of the star and a short description of it. </a:t>
            </a:r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63178E1E-7421-A408-3CB3-A9896CEE7EEB}"/>
              </a:ext>
            </a:extLst>
          </p:cNvPr>
          <p:cNvSpPr/>
          <p:nvPr/>
        </p:nvSpPr>
        <p:spPr>
          <a:xfrm>
            <a:off x="4972161" y="1813877"/>
            <a:ext cx="1905715" cy="6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B6A235-890F-A946-74A7-A4A391D93996}"/>
              </a:ext>
            </a:extLst>
          </p:cNvPr>
          <p:cNvSpPr txBox="1"/>
          <p:nvPr/>
        </p:nvSpPr>
        <p:spPr>
          <a:xfrm>
            <a:off x="6960798" y="1459476"/>
            <a:ext cx="48032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This allows the player to reuse more and more time this visualizer to collect all the achievements and understand luminosity variation of the star.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E31865-BB42-956A-F9F7-0786923C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E41B6-B474-EE11-739A-EFBB944A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5</a:t>
            </a:fld>
            <a:endParaRPr lang="en-US"/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4DF8D9D8-FCAC-CC87-2A43-2923C5FCA5CA}"/>
              </a:ext>
            </a:extLst>
          </p:cNvPr>
          <p:cNvCxnSpPr>
            <a:cxnSpLocks/>
          </p:cNvCxnSpPr>
          <p:nvPr/>
        </p:nvCxnSpPr>
        <p:spPr>
          <a:xfrm>
            <a:off x="340290" y="6212910"/>
            <a:ext cx="11511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760E70DD-AC92-27BA-7336-756F30DDE9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2" y="6234121"/>
            <a:ext cx="540608" cy="53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D925724-B286-A9B9-F18F-42D259D84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435" y="2934629"/>
            <a:ext cx="5681165" cy="31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7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1F7EB-936C-F2BB-D6E2-36605D3D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</a:t>
            </a:r>
            <a:r>
              <a:rPr lang="en-US" dirty="0"/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integration</a:t>
            </a:r>
            <a:r>
              <a:rPr lang="en-US" dirty="0"/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</a:t>
            </a:r>
            <a:r>
              <a:rPr lang="en-US" dirty="0"/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usage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5C6BD7-EA90-370A-2632-0F369CE53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06" y="230188"/>
            <a:ext cx="1077228" cy="107722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DA9AEE-97C5-918A-0278-5B5CFC601AD4}"/>
              </a:ext>
            </a:extLst>
          </p:cNvPr>
          <p:cNvSpPr txBox="1"/>
          <p:nvPr/>
        </p:nvSpPr>
        <p:spPr>
          <a:xfrm>
            <a:off x="838200" y="3018949"/>
            <a:ext cx="4250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coming from different sources have been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gain information about variability and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 of stars.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Freccia destra 6">
            <a:extLst>
              <a:ext uri="{FF2B5EF4-FFF2-40B4-BE49-F238E27FC236}">
                <a16:creationId xmlns:a16="http://schemas.microsoft.com/office/drawing/2014/main" id="{31644338-D722-AB9F-ECB9-47176B1BC62D}"/>
              </a:ext>
            </a:extLst>
          </p:cNvPr>
          <p:cNvSpPr/>
          <p:nvPr/>
        </p:nvSpPr>
        <p:spPr>
          <a:xfrm rot="20432576">
            <a:off x="5250369" y="2598928"/>
            <a:ext cx="2328862" cy="45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C01E9CD-CD28-D4BE-59DB-3E4FAEAFD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523" y1="49658" x2="51523" y2="49658"/>
                        <a14:foregroundMark x1="57109" y1="46049" x2="57109" y2="46049"/>
                        <a14:foregroundMark x1="75391" y1="49035" x2="75391" y2="49035"/>
                        <a14:foregroundMark x1="61602" y1="51400" x2="61602" y2="51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6963" y="1796670"/>
            <a:ext cx="1193375" cy="74896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559B5A5-C7C5-FD4C-A76D-7C2D8B68C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546" y="1329061"/>
            <a:ext cx="1377429" cy="68871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80F27D7-9491-020B-070A-9279EB6C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854" y="2325597"/>
            <a:ext cx="632888" cy="63288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4D084E-E36E-8E50-FCD6-843892C9DC59}"/>
              </a:ext>
            </a:extLst>
          </p:cNvPr>
          <p:cNvSpPr txBox="1"/>
          <p:nvPr/>
        </p:nvSpPr>
        <p:spPr>
          <a:xfrm>
            <a:off x="9153144" y="2130552"/>
            <a:ext cx="24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space agency</a:t>
            </a:r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D41367CE-38F5-72C9-25C8-2BACF0CA2AE1}"/>
              </a:ext>
            </a:extLst>
          </p:cNvPr>
          <p:cNvSpPr/>
          <p:nvPr/>
        </p:nvSpPr>
        <p:spPr>
          <a:xfrm>
            <a:off x="5348101" y="3594481"/>
            <a:ext cx="2328862" cy="45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F071CC7-AB3B-EE90-67F7-74C7145D4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3701" y="3443201"/>
            <a:ext cx="1136637" cy="75775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D3FACC8-966E-BE6B-9F72-33C911691D94}"/>
              </a:ext>
            </a:extLst>
          </p:cNvPr>
          <p:cNvSpPr txBox="1"/>
          <p:nvPr/>
        </p:nvSpPr>
        <p:spPr>
          <a:xfrm>
            <a:off x="9153143" y="3619113"/>
            <a:ext cx="292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scientific literature</a:t>
            </a:r>
          </a:p>
        </p:txBody>
      </p:sp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96D30B0C-73A0-7131-49D1-BFDB694B4F9A}"/>
              </a:ext>
            </a:extLst>
          </p:cNvPr>
          <p:cNvSpPr/>
          <p:nvPr/>
        </p:nvSpPr>
        <p:spPr>
          <a:xfrm rot="1027925">
            <a:off x="5250369" y="4548072"/>
            <a:ext cx="2328862" cy="45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AE2809B-49B1-C7B1-2E19-BCE2F34D9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804" y="4565839"/>
            <a:ext cx="843829" cy="75775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108390D-17A0-97B7-D112-BC1B95307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854" y="5511979"/>
            <a:ext cx="691159" cy="75775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0D01B7-99E6-9A3D-4C42-F57058517412}"/>
              </a:ext>
            </a:extLst>
          </p:cNvPr>
          <p:cNvSpPr txBox="1"/>
          <p:nvPr/>
        </p:nvSpPr>
        <p:spPr>
          <a:xfrm>
            <a:off x="9153142" y="5151518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 analysis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02DDC7D-8150-F668-520F-596724DD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AEF3E7-BAA3-3AAF-FFC2-D416999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6</a:t>
            </a:fld>
            <a:endParaRPr lang="en-US"/>
          </a:p>
        </p:txBody>
      </p: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3D0237DC-AF2E-4719-69AD-48B72ED903C6}"/>
              </a:ext>
            </a:extLst>
          </p:cNvPr>
          <p:cNvCxnSpPr>
            <a:cxnSpLocks/>
          </p:cNvCxnSpPr>
          <p:nvPr/>
        </p:nvCxnSpPr>
        <p:spPr>
          <a:xfrm>
            <a:off x="340290" y="6212910"/>
            <a:ext cx="11511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Google Shape;56;p13">
            <a:extLst>
              <a:ext uri="{FF2B5EF4-FFF2-40B4-BE49-F238E27FC236}">
                <a16:creationId xmlns:a16="http://schemas.microsoft.com/office/drawing/2014/main" id="{97D8B629-3DE2-F977-6F65-69E9540AE15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7592" y="6234121"/>
            <a:ext cx="540608" cy="538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30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AC231-4571-3F89-5BE3-14BB7941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future</a:t>
            </a:r>
            <a:r>
              <a:rPr lang="en-US" dirty="0"/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</a:t>
            </a:r>
            <a:r>
              <a:rPr lang="en-US" dirty="0"/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</a:t>
            </a:r>
            <a:r>
              <a:rPr lang="en-US" dirty="0"/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B454F9-3F04-09E6-E4CE-AF2F27D7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589"/>
            <a:ext cx="10515600" cy="132555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project has an infinite possibility of future development: up to now, the team developed distinct widgets, so the first thing to do will be to develop a complete autonomous webapp, connecting all the widgets.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E3C46B-18D0-6BDC-28F1-CBD15ED3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06" y="230188"/>
            <a:ext cx="1077228" cy="1077228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0AD53F-1E6D-C231-E748-865C866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Space App Challenge 2022 - Team 42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6EA083-D735-A464-2E95-05DFF758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A4AF-8701-584F-A330-EB5A95801718}" type="slidenum">
              <a:rPr lang="en-US" smtClean="0"/>
              <a:t>7</a:t>
            </a:fld>
            <a:endParaRPr lang="en-US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D3874591-A097-94A4-8812-8B196181BE71}"/>
              </a:ext>
            </a:extLst>
          </p:cNvPr>
          <p:cNvCxnSpPr>
            <a:cxnSpLocks/>
          </p:cNvCxnSpPr>
          <p:nvPr/>
        </p:nvCxnSpPr>
        <p:spPr>
          <a:xfrm>
            <a:off x="340290" y="6212910"/>
            <a:ext cx="11511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65BA5C29-3D7E-6B2D-24B4-1F69D01319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2" y="6234121"/>
            <a:ext cx="540608" cy="5386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1A77CF24-F543-DA98-2ACA-DB61D3F0A915}"/>
              </a:ext>
            </a:extLst>
          </p:cNvPr>
          <p:cNvSpPr txBox="1">
            <a:spLocks/>
          </p:cNvSpPr>
          <p:nvPr/>
        </p:nvSpPr>
        <p:spPr>
          <a:xfrm>
            <a:off x="937120" y="30268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Scientific improvements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AE3CD54-6321-BF81-985E-9A09912F9A05}"/>
              </a:ext>
            </a:extLst>
          </p:cNvPr>
          <p:cNvSpPr txBox="1">
            <a:spLocks/>
          </p:cNvSpPr>
          <p:nvPr/>
        </p:nvSpPr>
        <p:spPr>
          <a:xfrm>
            <a:off x="937120" y="4291894"/>
            <a:ext cx="10515600" cy="1325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3000" dirty="0"/>
              <a:t>At the moment, only a limited number of cases were analyzed and implemented: in the future, a more complete and detailed set of stars will be available in the app. In particular, based on the TESS data analysis and BRITE constellation data.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65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368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Tema di Office</vt:lpstr>
      <vt:lpstr>STAR VISUALIZER</vt:lpstr>
      <vt:lpstr>Presentazione standard di PowerPoint</vt:lpstr>
      <vt:lpstr>Game mechanics</vt:lpstr>
      <vt:lpstr>Game mechanics</vt:lpstr>
      <vt:lpstr>Game achievements</vt:lpstr>
      <vt:lpstr>Data integration and usage</vt:lpstr>
      <vt:lpstr>The future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VISUALIZER</dc:title>
  <dc:creator>Lorenzo Voltini</dc:creator>
  <cp:lastModifiedBy>Lorenzo Voltini</cp:lastModifiedBy>
  <cp:revision>9</cp:revision>
  <dcterms:created xsi:type="dcterms:W3CDTF">2022-10-01T15:47:11Z</dcterms:created>
  <dcterms:modified xsi:type="dcterms:W3CDTF">2022-10-02T12:43:49Z</dcterms:modified>
</cp:coreProperties>
</file>