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1" r:id="rId5"/>
    <p:sldId id="262" r:id="rId6"/>
    <p:sldId id="264" r:id="rId7"/>
    <p:sldId id="265" r:id="rId8"/>
    <p:sldId id="270" r:id="rId9"/>
    <p:sldId id="267" r:id="rId10"/>
    <p:sldId id="271" r:id="rId11"/>
    <p:sldId id="269" r:id="rId12"/>
    <p:sldId id="282" r:id="rId13"/>
    <p:sldId id="277" r:id="rId14"/>
    <p:sldId id="278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29/11/2021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29/11/2021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AE09B1-9B1F-4E50-8578-EBB8B9A7677B}"/>
              </a:ext>
            </a:extLst>
          </p:cNvPr>
          <p:cNvSpPr txBox="1"/>
          <p:nvPr/>
        </p:nvSpPr>
        <p:spPr>
          <a:xfrm>
            <a:off x="2372141" y="1510747"/>
            <a:ext cx="242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Sirius</a:t>
            </a:r>
            <a:r>
              <a:rPr lang="pt-BR" b="1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657592-9026-496E-8DF1-5F0866BD9C44}"/>
              </a:ext>
            </a:extLst>
          </p:cNvPr>
          <p:cNvSpPr txBox="1"/>
          <p:nvPr/>
        </p:nvSpPr>
        <p:spPr>
          <a:xfrm>
            <a:off x="2372141" y="3087757"/>
            <a:ext cx="230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Sprint 04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8204D8-A319-4EED-9284-A81E6993880A}"/>
              </a:ext>
            </a:extLst>
          </p:cNvPr>
          <p:cNvSpPr txBox="1"/>
          <p:nvPr/>
        </p:nvSpPr>
        <p:spPr>
          <a:xfrm>
            <a:off x="4659795" y="172278"/>
            <a:ext cx="3515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Burndown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5613CEEF-D1A8-4960-B0A2-69DFD579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40" y="1264534"/>
            <a:ext cx="7892049" cy="47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8204D8-A319-4EED-9284-A81E6993880A}"/>
              </a:ext>
            </a:extLst>
          </p:cNvPr>
          <p:cNvSpPr txBox="1"/>
          <p:nvPr/>
        </p:nvSpPr>
        <p:spPr>
          <a:xfrm>
            <a:off x="1762687" y="523221"/>
            <a:ext cx="6619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Obrigado pela atenção !!!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40B83B-BD13-4105-BB6D-9B3925E74D55}"/>
              </a:ext>
            </a:extLst>
          </p:cNvPr>
          <p:cNvSpPr txBox="1"/>
          <p:nvPr/>
        </p:nvSpPr>
        <p:spPr>
          <a:xfrm>
            <a:off x="1479150" y="1532883"/>
            <a:ext cx="6902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https://github.com/giovannialves01/Sirius.git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27131645-6FF2-489D-8DCF-ABFC9D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94" y="2937085"/>
            <a:ext cx="3089480" cy="30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7D1D51-4478-4FD8-9430-EFF6614061CB}"/>
              </a:ext>
            </a:extLst>
          </p:cNvPr>
          <p:cNvSpPr txBox="1"/>
          <p:nvPr/>
        </p:nvSpPr>
        <p:spPr>
          <a:xfrm>
            <a:off x="3306417" y="344557"/>
            <a:ext cx="6025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+mj-lt"/>
              </a:rPr>
              <a:t>Integrantes da Equipe</a:t>
            </a:r>
          </a:p>
        </p:txBody>
      </p:sp>
      <p:pic>
        <p:nvPicPr>
          <p:cNvPr id="6" name="Imagem 5" descr="Homem de camisa preta&#10;&#10;Descrição gerada automaticamente">
            <a:extLst>
              <a:ext uri="{FF2B5EF4-FFF2-40B4-BE49-F238E27FC236}">
                <a16:creationId xmlns:a16="http://schemas.microsoft.com/office/drawing/2014/main" id="{AA12A76F-F5B3-4591-8837-E4D89833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0" t="8783" r="500" b="20704"/>
          <a:stretch/>
        </p:blipFill>
        <p:spPr>
          <a:xfrm>
            <a:off x="2621837" y="1787618"/>
            <a:ext cx="2475252" cy="2374914"/>
          </a:xfrm>
          <a:prstGeom prst="flowChartConnector">
            <a:avLst/>
          </a:prstGeom>
          <a:effectLst>
            <a:glow rad="101600">
              <a:schemeClr val="bg2">
                <a:alpha val="40000"/>
              </a:schemeClr>
            </a:glow>
            <a:softEdge rad="0"/>
          </a:effectLst>
        </p:spPr>
      </p:pic>
      <p:pic>
        <p:nvPicPr>
          <p:cNvPr id="11" name="Imagem 10" descr="Homem sorrindo posando para foto&#10;&#10;Descrição gerada automaticamente">
            <a:extLst>
              <a:ext uri="{FF2B5EF4-FFF2-40B4-BE49-F238E27FC236}">
                <a16:creationId xmlns:a16="http://schemas.microsoft.com/office/drawing/2014/main" id="{AC12BB23-65FF-434B-AE13-C82978A3F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56" b="15929"/>
          <a:stretch/>
        </p:blipFill>
        <p:spPr>
          <a:xfrm>
            <a:off x="7021947" y="1787618"/>
            <a:ext cx="2310357" cy="2374914"/>
          </a:xfrm>
          <a:prstGeom prst="flowChartConnector">
            <a:avLst/>
          </a:prstGeom>
          <a:effectLst>
            <a:glow rad="101600">
              <a:schemeClr val="bg2"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1F1D65-D46A-48FC-ABE7-9AFAE0472E8A}"/>
              </a:ext>
            </a:extLst>
          </p:cNvPr>
          <p:cNvSpPr txBox="1"/>
          <p:nvPr/>
        </p:nvSpPr>
        <p:spPr>
          <a:xfrm>
            <a:off x="2130054" y="4572000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Levi A. M. Santos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E87978-4125-4FDE-93A5-B1A367EA12B7}"/>
              </a:ext>
            </a:extLst>
          </p:cNvPr>
          <p:cNvSpPr txBox="1"/>
          <p:nvPr/>
        </p:nvSpPr>
        <p:spPr>
          <a:xfrm>
            <a:off x="2559702" y="5218331"/>
            <a:ext cx="259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Scrum Master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F9A76E-F009-486D-A97C-9A27EC22F7F1}"/>
              </a:ext>
            </a:extLst>
          </p:cNvPr>
          <p:cNvSpPr txBox="1"/>
          <p:nvPr/>
        </p:nvSpPr>
        <p:spPr>
          <a:xfrm>
            <a:off x="6548413" y="4572000"/>
            <a:ext cx="363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Giovanni S. Alves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D5ABCBF-D5FB-4582-A071-7548CA117FF7}"/>
              </a:ext>
            </a:extLst>
          </p:cNvPr>
          <p:cNvSpPr txBox="1"/>
          <p:nvPr/>
        </p:nvSpPr>
        <p:spPr>
          <a:xfrm>
            <a:off x="6914716" y="5216145"/>
            <a:ext cx="284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Product  Owner</a:t>
            </a:r>
          </a:p>
        </p:txBody>
      </p:sp>
    </p:spTree>
    <p:extLst>
      <p:ext uri="{BB962C8B-B14F-4D97-AF65-F5344CB8AC3E}">
        <p14:creationId xmlns:p14="http://schemas.microsoft.com/office/powerpoint/2010/main" val="415526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7D1D51-4478-4FD8-9430-EFF6614061CB}"/>
              </a:ext>
            </a:extLst>
          </p:cNvPr>
          <p:cNvSpPr txBox="1"/>
          <p:nvPr/>
        </p:nvSpPr>
        <p:spPr>
          <a:xfrm>
            <a:off x="3306417" y="344557"/>
            <a:ext cx="6009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+mj-lt"/>
              </a:rPr>
              <a:t>Integrantes da Equipe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12A76F-F5B3-4591-8837-E4D89833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7" b="2027"/>
          <a:stretch/>
        </p:blipFill>
        <p:spPr>
          <a:xfrm>
            <a:off x="1870008" y="1787618"/>
            <a:ext cx="2475252" cy="2374914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effectLst>
            <a:glow rad="101600">
              <a:schemeClr val="bg2">
                <a:alpha val="40000"/>
              </a:schemeClr>
            </a:glow>
            <a:softEdge rad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32D91A-254B-4280-9959-5FDE8DAA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61" r="20661"/>
          <a:stretch/>
        </p:blipFill>
        <p:spPr>
          <a:xfrm>
            <a:off x="5293922" y="1787618"/>
            <a:ext cx="2475252" cy="2374914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effectLst>
            <a:glow rad="101600">
              <a:schemeClr val="bg2">
                <a:alpha val="40000"/>
              </a:schemeClr>
            </a:glow>
            <a:softEdge rad="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DB8CFA-E502-442A-9D8C-8AA40DC6A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192" b="13192"/>
          <a:stretch/>
        </p:blipFill>
        <p:spPr>
          <a:xfrm>
            <a:off x="8717836" y="1787618"/>
            <a:ext cx="2475252" cy="2374914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effectLst>
            <a:glow rad="101600">
              <a:schemeClr val="bg2">
                <a:alpha val="40000"/>
              </a:schemeClr>
            </a:glow>
            <a:softEdge rad="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0D55E2-2FF7-4B41-A679-E99A5A5B6FEC}"/>
              </a:ext>
            </a:extLst>
          </p:cNvPr>
          <p:cNvSpPr txBox="1"/>
          <p:nvPr/>
        </p:nvSpPr>
        <p:spPr>
          <a:xfrm>
            <a:off x="1624117" y="4451426"/>
            <a:ext cx="296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Raul S. Iglesias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830850-320B-4DA1-BBBA-75E55B6F2153}"/>
              </a:ext>
            </a:extLst>
          </p:cNvPr>
          <p:cNvSpPr txBox="1"/>
          <p:nvPr/>
        </p:nvSpPr>
        <p:spPr>
          <a:xfrm>
            <a:off x="5048031" y="4451425"/>
            <a:ext cx="296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Vitor Y. Santos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1BEAA7-C4DB-4137-9F3B-CD81410F51F8}"/>
              </a:ext>
            </a:extLst>
          </p:cNvPr>
          <p:cNvSpPr txBox="1"/>
          <p:nvPr/>
        </p:nvSpPr>
        <p:spPr>
          <a:xfrm>
            <a:off x="8801475" y="4450120"/>
            <a:ext cx="230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Felipe Silva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0D2B8C-FF0A-4C1B-A457-91E5BE80302D}"/>
              </a:ext>
            </a:extLst>
          </p:cNvPr>
          <p:cNvSpPr txBox="1"/>
          <p:nvPr/>
        </p:nvSpPr>
        <p:spPr>
          <a:xfrm>
            <a:off x="8978475" y="5091651"/>
            <a:ext cx="195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Dev. Team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2088191-6496-4F58-8DE2-D5D3DE0FB0CD}"/>
              </a:ext>
            </a:extLst>
          </p:cNvPr>
          <p:cNvSpPr txBox="1"/>
          <p:nvPr/>
        </p:nvSpPr>
        <p:spPr>
          <a:xfrm>
            <a:off x="5554562" y="5094261"/>
            <a:ext cx="195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Dev. Team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53DF8B-4BF5-4B31-BE51-BB18C2AC58CE}"/>
              </a:ext>
            </a:extLst>
          </p:cNvPr>
          <p:cNvSpPr txBox="1"/>
          <p:nvPr/>
        </p:nvSpPr>
        <p:spPr>
          <a:xfrm>
            <a:off x="2283048" y="5248851"/>
            <a:ext cx="195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Dev. Team</a:t>
            </a:r>
          </a:p>
        </p:txBody>
      </p:sp>
    </p:spTree>
    <p:extLst>
      <p:ext uri="{BB962C8B-B14F-4D97-AF65-F5344CB8AC3E}">
        <p14:creationId xmlns:p14="http://schemas.microsoft.com/office/powerpoint/2010/main" val="13346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7741BD-7255-4A57-9543-3929D2423386}"/>
              </a:ext>
            </a:extLst>
          </p:cNvPr>
          <p:cNvSpPr txBox="1"/>
          <p:nvPr/>
        </p:nvSpPr>
        <p:spPr>
          <a:xfrm>
            <a:off x="4012093" y="543339"/>
            <a:ext cx="4522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Sobre o Desafio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045A0-EFB8-4A0A-972C-E330FC566C7D}"/>
              </a:ext>
            </a:extLst>
          </p:cNvPr>
          <p:cNvSpPr txBox="1"/>
          <p:nvPr/>
        </p:nvSpPr>
        <p:spPr>
          <a:xfrm>
            <a:off x="1762538" y="1859340"/>
            <a:ext cx="8666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Aprimorar o desenvolvimento da documentação das aeronaves, com uma maneira mais simples, eficaz e segura.</a:t>
            </a:r>
          </a:p>
        </p:txBody>
      </p:sp>
    </p:spTree>
    <p:extLst>
      <p:ext uri="{BB962C8B-B14F-4D97-AF65-F5344CB8AC3E}">
        <p14:creationId xmlns:p14="http://schemas.microsoft.com/office/powerpoint/2010/main" val="101499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8204D8-A319-4EED-9284-A81E6993880A}"/>
              </a:ext>
            </a:extLst>
          </p:cNvPr>
          <p:cNvSpPr txBox="1"/>
          <p:nvPr/>
        </p:nvSpPr>
        <p:spPr>
          <a:xfrm>
            <a:off x="3578087" y="2570922"/>
            <a:ext cx="503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Sprint Cards</a:t>
            </a:r>
          </a:p>
        </p:txBody>
      </p:sp>
    </p:spTree>
    <p:extLst>
      <p:ext uri="{BB962C8B-B14F-4D97-AF65-F5344CB8AC3E}">
        <p14:creationId xmlns:p14="http://schemas.microsoft.com/office/powerpoint/2010/main" val="97157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CA0E7B1-4791-4766-9619-AAA57419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8972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F93E885-EBE3-4975-B68C-E6ADCAF3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17" y="-1"/>
            <a:ext cx="6294783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45497AA-5DAB-4BEB-BC38-185E6A04B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79564"/>
            <a:ext cx="5897217" cy="3478436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B37E743-4A50-4655-BD3E-ADE7BB544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217" y="3379564"/>
            <a:ext cx="6294786" cy="35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8204D8-A319-4EED-9284-A81E6993880A}"/>
              </a:ext>
            </a:extLst>
          </p:cNvPr>
          <p:cNvSpPr txBox="1"/>
          <p:nvPr/>
        </p:nvSpPr>
        <p:spPr>
          <a:xfrm>
            <a:off x="2895600" y="2584174"/>
            <a:ext cx="6844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Backlog Sprint 04</a:t>
            </a:r>
          </a:p>
        </p:txBody>
      </p:sp>
    </p:spTree>
    <p:extLst>
      <p:ext uri="{BB962C8B-B14F-4D97-AF65-F5344CB8AC3E}">
        <p14:creationId xmlns:p14="http://schemas.microsoft.com/office/powerpoint/2010/main" val="20053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74637E7-BF11-4025-95B6-27F229EA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-8"/>
            <a:ext cx="5936780" cy="3429004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05993DA-0022-4DE2-9F47-06BF8D49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76" y="-8"/>
            <a:ext cx="6255224" cy="3429004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96B3EA94-CE70-4227-A09A-D8F609DBA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3428995"/>
            <a:ext cx="5936780" cy="34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5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8204D8-A319-4EED-9284-A81E6993880A}"/>
              </a:ext>
            </a:extLst>
          </p:cNvPr>
          <p:cNvSpPr txBox="1"/>
          <p:nvPr/>
        </p:nvSpPr>
        <p:spPr>
          <a:xfrm>
            <a:off x="3777018" y="2461344"/>
            <a:ext cx="463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4282300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Paralaxe</Template>
  <TotalTime>172</TotalTime>
  <Words>85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YURI SANTOS</dc:creator>
  <cp:lastModifiedBy>VITOR YURI SANTOS</cp:lastModifiedBy>
  <cp:revision>8</cp:revision>
  <dcterms:created xsi:type="dcterms:W3CDTF">2021-10-17T20:34:24Z</dcterms:created>
  <dcterms:modified xsi:type="dcterms:W3CDTF">2021-11-29T20:13:26Z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