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97" d="100"/>
          <a:sy n="97" d="100"/>
        </p:scale>
        <p:origin x="3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72CEF1-D4FB-4353-2C68-1FF551979D3F}"/>
              </a:ext>
            </a:extLst>
          </p:cNvPr>
          <p:cNvCxnSpPr/>
          <p:nvPr/>
        </p:nvCxnSpPr>
        <p:spPr bwMode="auto">
          <a:xfrm flipV="1">
            <a:off x="6079452" y="2806763"/>
            <a:ext cx="4159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C30780-90ED-F9EB-0DDA-F1197D1111CD}"/>
              </a:ext>
            </a:extLst>
          </p:cNvPr>
          <p:cNvCxnSpPr/>
          <p:nvPr/>
        </p:nvCxnSpPr>
        <p:spPr bwMode="auto">
          <a:xfrm flipV="1">
            <a:off x="6079450" y="3036137"/>
            <a:ext cx="4159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4B4C9-DEE5-EE40-7998-5ABF815C3144}"/>
              </a:ext>
            </a:extLst>
          </p:cNvPr>
          <p:cNvCxnSpPr/>
          <p:nvPr/>
        </p:nvCxnSpPr>
        <p:spPr bwMode="auto">
          <a:xfrm flipV="1">
            <a:off x="6084311" y="4185690"/>
            <a:ext cx="41594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1B2600-194E-9144-31EC-EE5B6ACEC8A7}"/>
              </a:ext>
            </a:extLst>
          </p:cNvPr>
          <p:cNvSpPr txBox="1"/>
          <p:nvPr/>
        </p:nvSpPr>
        <p:spPr>
          <a:xfrm>
            <a:off x="6506525" y="2673279"/>
            <a:ext cx="59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2023E-39D2-592F-5DC5-6C0C76F5629C}"/>
              </a:ext>
            </a:extLst>
          </p:cNvPr>
          <p:cNvSpPr txBox="1"/>
          <p:nvPr/>
        </p:nvSpPr>
        <p:spPr>
          <a:xfrm>
            <a:off x="6495132" y="2886959"/>
            <a:ext cx="59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7A8E1-B25E-C028-6A31-D04A90A5F93A}"/>
              </a:ext>
            </a:extLst>
          </p:cNvPr>
          <p:cNvSpPr txBox="1"/>
          <p:nvPr/>
        </p:nvSpPr>
        <p:spPr>
          <a:xfrm>
            <a:off x="6469526" y="4036170"/>
            <a:ext cx="59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33589" y="2805113"/>
            <a:ext cx="2141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0C9F5-119F-6C84-4B4A-D54E9FEE7574}"/>
              </a:ext>
            </a:extLst>
          </p:cNvPr>
          <p:cNvSpPr txBox="1"/>
          <p:nvPr/>
        </p:nvSpPr>
        <p:spPr>
          <a:xfrm>
            <a:off x="3673158" y="3246745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4BA8-83E9-1140-2D35-8F584B1AE194}"/>
              </a:ext>
            </a:extLst>
          </p:cNvPr>
          <p:cNvSpPr txBox="1"/>
          <p:nvPr/>
        </p:nvSpPr>
        <p:spPr>
          <a:xfrm>
            <a:off x="3662854" y="3714334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6E04D-7900-63E3-BF39-94EA332C6336}"/>
              </a:ext>
            </a:extLst>
          </p:cNvPr>
          <p:cNvSpPr txBox="1"/>
          <p:nvPr/>
        </p:nvSpPr>
        <p:spPr>
          <a:xfrm>
            <a:off x="3673158" y="4233863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4E7B4-D313-4080-3576-795825ACCDF5}"/>
              </a:ext>
            </a:extLst>
          </p:cNvPr>
          <p:cNvSpPr txBox="1"/>
          <p:nvPr/>
        </p:nvSpPr>
        <p:spPr>
          <a:xfrm>
            <a:off x="3670532" y="4745038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0B51F-4A08-79CA-0CFF-0F740EB5F551}"/>
              </a:ext>
            </a:extLst>
          </p:cNvPr>
          <p:cNvSpPr txBox="1"/>
          <p:nvPr/>
        </p:nvSpPr>
        <p:spPr>
          <a:xfrm>
            <a:off x="3618215" y="5330219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48037-5594-6717-AF1B-C745B0C85F86}"/>
              </a:ext>
            </a:extLst>
          </p:cNvPr>
          <p:cNvSpPr txBox="1"/>
          <p:nvPr/>
        </p:nvSpPr>
        <p:spPr>
          <a:xfrm>
            <a:off x="5024150" y="2768238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0BDF0-CCF5-7140-05CB-C7ABFD559A5D}"/>
              </a:ext>
            </a:extLst>
          </p:cNvPr>
          <p:cNvSpPr txBox="1"/>
          <p:nvPr/>
        </p:nvSpPr>
        <p:spPr>
          <a:xfrm>
            <a:off x="5072554" y="3219550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C8DA4-35B5-4FB7-C26C-DE2E71B5238F}"/>
              </a:ext>
            </a:extLst>
          </p:cNvPr>
          <p:cNvSpPr txBox="1"/>
          <p:nvPr/>
        </p:nvSpPr>
        <p:spPr>
          <a:xfrm>
            <a:off x="5079094" y="3728036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384F0-72BF-E4E8-3950-0F91166B0FC0}"/>
              </a:ext>
            </a:extLst>
          </p:cNvPr>
          <p:cNvSpPr txBox="1"/>
          <p:nvPr/>
        </p:nvSpPr>
        <p:spPr>
          <a:xfrm>
            <a:off x="5072554" y="4233863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B649A-D2F3-F442-703B-203779BDDA30}"/>
              </a:ext>
            </a:extLst>
          </p:cNvPr>
          <p:cNvSpPr txBox="1"/>
          <p:nvPr/>
        </p:nvSpPr>
        <p:spPr>
          <a:xfrm>
            <a:off x="5092057" y="4707939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37240-1B24-6C8A-1CC7-8A70CB3283E9}"/>
              </a:ext>
            </a:extLst>
          </p:cNvPr>
          <p:cNvSpPr txBox="1"/>
          <p:nvPr/>
        </p:nvSpPr>
        <p:spPr>
          <a:xfrm>
            <a:off x="5063359" y="5279609"/>
            <a:ext cx="59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253</Words>
  <Application>Microsoft Office PowerPoint</Application>
  <PresentationFormat>On-screen Show (4:3)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arguetagiovanni1@gmail.com</cp:lastModifiedBy>
  <cp:revision>58</cp:revision>
  <cp:lastPrinted>2015-10-07T21:36:22Z</cp:lastPrinted>
  <dcterms:created xsi:type="dcterms:W3CDTF">2003-12-08T11:02:30Z</dcterms:created>
  <dcterms:modified xsi:type="dcterms:W3CDTF">2022-10-26T01:46:49Z</dcterms:modified>
</cp:coreProperties>
</file>