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6" r:id="rId10"/>
    <p:sldId id="265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>
      <p:cViewPr>
        <p:scale>
          <a:sx n="102" d="100"/>
          <a:sy n="102" d="100"/>
        </p:scale>
        <p:origin x="1771" y="-14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4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24575,'0'791'-1365,"0"-773"-5461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1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1608 24575,'1'-3'0,"0"1"0,-1-1 0,1 1 0,0-1 0,0 1 0,0 0 0,1 0 0,-1 0 0,0-1 0,1 1 0,-1 0 0,1 1 0,0-1 0,0 0 0,3-2 0,33-23 0,10 1 0,82-32 0,-26 14 0,97-37 0,-133 52 0,-42 17 0,36-11 0,155-40 0,-206 59 0,0-1 0,-1 0 0,1 0 0,-1-1 0,-1 0 0,1-1 0,-1 0 0,0-1 0,0 0 0,-1 0 0,10-13 0,-5 6 0,1 1 0,24-19 0,-8 9 0,-23 17 0,0 1 0,1 0 0,14-9 0,-10 7 0,0-1 0,-1-1 0,1 0 0,-2 0 0,1-1 0,-2-1 0,1 1 0,-2-2 0,12-20 0,-9 15 0,0 1 0,2 1 0,0 0 0,18-18 0,-11 15 0,-15 13 0,0 1 0,0 1 0,0-1 0,1 0 0,0 1 0,0 0 0,8-3 0,17-6 0,-16 8 0,0-1 0,0-1 0,0 0 0,-1-1 0,0-1 0,17-13 0,-6 2 0,0 1 0,1 1 0,49-24 0,4-3 0,-42 19 0,0-2 0,43-41 0,-75 63 0,0 1 0,0-1 0,0 0 0,0 0 0,-1 0 0,0 0 0,-1-1 0,1 0 0,3-11 0,-3 4 0,-1-1 0,0 1 0,1-27 0,0 21 0,0 1 0,1-1 0,1 1 0,1 1 0,0-1 0,1 1 0,21-32 0,-25 43 0,-4 6 0,1 0 0,-1-1 0,1 1 0,-1 0 0,1 0 0,-1 0 0,1 0 0,0 0 0,0 0 0,0 0 0,-1 0 0,1 0 0,0 0 0,0 1 0,0-1 0,0 0 0,0 0 0,1 1 0,-1-1 0,2 0 0,-2 2 0,-1-1 0,1 0 0,-1 1 0,1 0 0,0-1 0,-1 1 0,1-1 0,-1 1 0,1 0 0,-1-1 0,1 1 0,-1 0 0,0 0 0,1-1 0,-1 1 0,0 0 0,0 0 0,1-1 0,-1 1 0,0 0 0,0 0 0,0 1 0,2 61 0,-2-58 0,0 3 0,0 1 0,0-1 0,-1 1 0,0-1 0,-1 1 0,0-1 0,0 0 0,-1 0 0,0 0 0,0 0 0,-1 0 0,0-1 0,0 0 0,-1 1 0,0-2 0,0 1 0,-11 10 0,-16 20 0,25-27 0,-1-1 0,0 0 0,0-1 0,-1 1 0,0-2 0,0 1 0,-14 7 0,5-4 0,0 1 0,1 0 0,-18 18 0,13-12 0,3-4 0,0-2 0,-1 0 0,-31 14 0,-32 19 0,35-18 0,31-19 0,2 1 0,-17 12 0,-105 84 0,104-79 0,0 0 0,-2-3 0,-59 31 0,72-42 0,1 1 0,-29 23 0,-4 3 0,39-31 0,0-1 0,-1 0 0,-32 9 0,13-4 0,4 0 0,-36 22 0,38-19 0,-42 16 0,41-19-403,1 2-1,-43 26 1,69-39 248,-12 8-6671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1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24575,'0'543'0,"-1"-540"0,1 0 0,0-1 0,0 1 0,1 0 0,-1-1 0,1 1 0,-1 0 0,1-1 0,0 1 0,0-1 0,0 1 0,0-1 0,0 1 0,1-1 0,-1 0 0,1 0 0,-1 1 0,5 2 0,-5-4 0,1 0 0,0 0 0,0-1 0,-1 1 0,1-1 0,0 1 0,0-1 0,0 0 0,0 1 0,-1-1 0,1 0 0,0 0 0,0-1 0,0 1 0,0 0 0,0-1 0,-1 1 0,1-1 0,0 1 0,0-1 0,-1 0 0,1 0 0,0 1 0,-1-1 0,1-1 0,-1 1 0,1 0 0,1-2 0,19-13 0,-12 8 0,0 0 0,1 0 0,1 2 0,20-11 0,-27 15 0,-1 1 0,0-1 0,0 0 0,-1-1 0,1 1 0,0-1 0,-1 0 0,1 0 0,-1 0 0,0 0 0,0 0 0,0-1 0,4-6 0,-2 0 0,0 0 0,-1-1 0,6-20 0,-7 18 0,1 1 0,0 0 0,8-14 0,-5 13 0,-1 0 0,0-1 0,-1 0 0,-1 0 0,0 0 0,4-26 0,-5 4 0,-2-58 0,-2 89 0,1 0 0,-1 0 0,0 0 0,0 0 0,0 0 0,-4-8 0,4 11 0,0 0 0,0 1 0,1-1 0,-1 0 0,0 1 0,0-1 0,0 1 0,-1-1 0,1 1 0,0 0 0,0-1 0,-1 1 0,1 0 0,-1 0 0,1 0 0,-1 0 0,0 0 0,1 1 0,-1-1 0,0 0 0,1 1 0,-3-1 0,3 1 0,0 0 0,0 0 0,0 1 0,1-1 0,-1 0 0,0 1 0,0-1 0,0 0 0,0 1 0,1 0 0,-1-1 0,0 1 0,0-1 0,1 1 0,-1 0 0,1-1 0,-1 1 0,0 0 0,1 0 0,-1-1 0,1 1 0,0 0 0,-1 0 0,1 0 0,0 0 0,-1 0 0,1 0 0,0-1 0,0 1 0,0 2 0,-5 33 0,5-33 0,-1 297 0,3-140 0,-1-113-82,1-27-132,-2 0 0,0 1 0,-1-1 1,-2 0-1,-4 21 0,2-26-6612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2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24575,'-2'1'0,"0"-1"0,0 0 0,0 1 0,0-1 0,0 1 0,1 0 0,-1-1 0,0 1 0,0 0 0,1 0 0,-1 0 0,0 0 0,1 1 0,0-1 0,-1 0 0,1 1 0,-1-1 0,1 1 0,0-1 0,0 1 0,0-1 0,0 1 0,0 0 0,0 0 0,1-1 0,-1 1 0,1 0 0,-1 0 0,1 0 0,-1 0 0,1 4 0,-2 9 0,1 0 0,0 0 0,2 18 0,0-16 0,0 26 0,-1 44 0,-1-78 0,0 0 0,-1-1 0,0 1 0,0-1 0,-1 1 0,0-1 0,-7 14 0,3-7 0,0-1 0,2 1 0,-6 24 0,-3 5 0,9-27 0,1 1 0,-4 36 0,6-38 0,0 0 0,-1 0 0,-1 0 0,-6 18 0,2-9 0,0 1 0,-6 47 0,11-60 0,-17 165 0,13-117 0,2 0 0,7 98 0,0-49 0,-2 850 0,3-926 0,1 0 0,2 0 0,1 0 0,1-1 0,20 48 0,22 37 0,-11-30 0,-33-68 0,0 1 0,-1-1 0,-2 1 0,0 0 0,0 23 0,7 42 0,10 26 0,-11-7 0,-6-101 0,1-10 0,1-13 0,20-223 0,-20 179 0,4-7 0,-4 44 0,1-43 0,-5-3 0,-4-127 0,-18 34 0,12 105 0,4 29 0,-1-49 0,4 52 0,-7-40 0,5 40 0,-2-40 0,7-1513 0,-1 1573-119,0 5 30,1 0 0,-1 0 0,0 0 0,0 0 0,0 0 0,-1 0 0,1 0 0,-1 0 0,0 0 0,0 0 0,0 0 0,0 0 0,-2-4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2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365 134 24575,'-1'-1'0,"1"0"0,0 0 0,-1 1 0,1-1 0,-1 0 0,1 0 0,-1 1 0,1-1 0,-1 0 0,0 1 0,1-1 0,-1 1 0,0-1 0,1 1 0,-1-1 0,0 1 0,0-1 0,1 1 0,-1 0 0,0-1 0,0 1 0,0 0 0,0 0 0,-1 0 0,-29-6 0,23 5 0,0-2 0,1 1 0,-1-1 0,1 0 0,0-1 0,0 1 0,-10-9 0,11 8 0,-1-1 0,0 1 0,0 1 0,0-1 0,0 1 0,0 1 0,-11-4 0,-37 2-45,42 3 91,0 0 0,-22-4 0,30 4-167,0-1-1,1 1 1,-1-1-1,1 0 1,-1-1-1,1 1 1,0-1-1,0 1 1,0-1-1,0 0 0,-3-5 1,-3-2-6705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2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24575,'3'0'0,"0"0"0,-1-1 0,1 0 0,0 0 0,-1 0 0,1 0 0,-1 0 0,1 0 0,-1 0 0,0-1 0,0 1 0,1-1 0,-1 0 0,0 0 0,0 0 0,-1 0 0,1 0 0,0 0 0,-1 0 0,3-4 0,4-8 0,0-1 0,7-19 0,-5 11 0,-8 18 0,1 1 0,-1-1 0,1 1 0,-1 0 0,1 0 0,1 0 0,-1 1 0,0-1 0,1 1 0,0-1 0,0 1 0,0 0 0,0 1 0,0-1 0,1 1 0,-1 0 0,1 0 0,-1 0 0,1 0 0,0 1 0,0 0 0,0 0 0,7 0 0,-5 0 20,-1-1 0,0 1 0,1-1 0,-1 0 0,9-4 0,-14 6-59,0-1 0,1 1 0,-1 0 0,0-1 0,0 1 0,0-1-1,0 1 1,0-1 0,0 0 0,0 1 0,0-1 0,0 0 0,0 0 0,0 0 0,-1 1 0,1-1 0,0 0 0,0 0-1,-1 0 1,1 0 0,-1-1 0,1 1 0,-1 0 0,1 0 0,-1 0 0,0 0 0,0 0 0,1-1 0,-1 1 0,0 0 0,0 0-1,0 0 1,0 0 0,0-1 0,-1 1 0,1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3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3 24575,'-95'-2'0,"-101"4"0,193-1 0,1-1 0,0 1 0,0-1 0,-1 1 0,1 0 0,0 0 0,0 0 0,0 0 0,0 0 0,0 1 0,0-1 0,0 1 0,0-1 0,1 1 0,-1-1 0,1 1 0,-1 0 0,1 0 0,-1 0 0,1 0 0,0 0 0,0 0 0,0 0 0,0 1 0,1-1 0,-1 0 0,0 0 0,1 1 0,0-1 0,-1 0 0,1 5 0,-1 7 0,1 1 0,0 0 0,5 25 0,-5-35 0,11 47 0,-7-37 0,-1 1 0,2 28 0,-6 42 0,2 31 0,-1-115 0,0 0 0,0 0 0,0 0 0,1 0 0,-1 0 0,1 0 0,-1-1 0,1 1 0,0 0 0,0 0 0,0 0 0,0-1 0,0 1 0,0 0 0,0-1 0,0 1 0,1-1 0,1 3 0,1-2 0,-1 0 0,1-1 0,-1 1 0,1-1 0,-1 0 0,1 0 0,5 1 0,16 5 0,-23-6 0,0-1 0,-1 1 0,1 0 0,0 0 0,-1 0 0,1 0 0,-1 0 0,0 0 0,1 1 0,-1-1 0,0 0 0,0 1 0,0-1 0,0 1 0,0-1 0,0 1 0,0-1 0,1 4 0,5 33 0,-1-5 0,2-11 0,-2 0 0,0 1 0,-2-1 0,0 1 0,-1 1 0,-2 39 0,-1-47 0,-1 0 0,0-1 0,-2 1 0,1 0 0,-2-1 0,-6 17 0,7-23 0,-1 0 0,-1-1 0,1 1 0,-1-1 0,-1 0 0,1-1 0,-1 1 0,-1-1 0,1 0 0,-1-1 0,-11 8 0,7-6 0,6-3 0,-1 0 0,0-1 0,0 0 0,0 0 0,0 0 0,-1-1 0,0 0 0,1 0 0,-1-1 0,0 0 0,0 0 0,-1-1 0,-9 2 0,-31-1 0,-71-6 0,113 2 0,0 1 0,0-1 0,0 0 0,0-1 0,1 1 0,-1-1 0,1 0 0,0 0 0,0-1 0,0 1 0,0-1 0,1-1 0,-1 1 0,-6-9 0,-3-4 0,2 0 0,-20-36 0,21 31-1365,3 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5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0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0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35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0 24575,'0'377'0,"-1"-353"0,-9 46 0,6-46 0,-3 44 0,7-37 0,1-6 0,-2-1 0,0 1 0,-10 45 0,7-49 0,1 1 0,1-1 0,0 26 0,3-29 0,-2 0 0,0 0 0,-1 0 0,-1 0 0,-8 25 0,5-22 0,1 0 0,1 1 0,1-1 0,1 0 0,1 41 0,-1 5 0,-8 5 0,6-50 0,-2 42 0,7-32 0,-1-24 0,1 1 0,-1-1 0,0 1 0,-1-1 0,0 0 0,0 1 0,-1-1 0,0 0 0,0 0 0,-7 15 0,5-13 0,-1 0 0,1 0 0,1 0 0,0 0 0,0 1 0,1 0 0,-2 20 0,5 81 0,1-48 0,-2 371 0,2-397 0,2 0 0,11 51 0,-7-52 0,-2 0 0,2 59 0,-6-50 0,1-1 0,19 80 0,-17-96 0,6 24 0,-3 0 0,2 96 0,-8-110 0,-1-27 0,0 0 0,-1 0 0,0-1 0,-1 1 0,0 0 0,-6 19 0,6-29 0,0 0 0,0 0 0,0 0 0,0 0 0,0-1 0,-1 1 0,1 0 0,-1-1 0,1 1 0,-1-1 0,1 0 0,-1 1 0,0-1 0,0 0 0,0 0 0,0 0 0,0 0 0,0 0 0,0-1 0,0 1 0,0-1 0,0 1 0,0-1 0,0 0 0,-1 0 0,1 0 0,0 0 0,0 0 0,0 0 0,0-1 0,0 1 0,-3-1 0,-3-1 0,1 0 0,-1-1 0,1 1 0,0-1 0,0-1 0,0 1 0,-10-8 0,-40-24 0,46 29 0,-1-1 0,1 0 0,0-1 0,0 0 0,1 0 0,-10-12 0,14 14-105,0 0 0,1-1 0,-1 0 0,1 0 0,1 0 0,0 0 0,0-1 0,0 0 0,1 1 0,0-1 0,0-1 0,-1-10 0,2 2-6721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0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  <inkml:trace contextRef="#ctx0" brushRef="#br0" timeOffset="1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1:1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6:0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1771 309 24575,'-1709'0'0,"1706"1"0,0-1 0,1 0 0,-1-1 0,0 1 0,1 0 0,-1-1 0,0 1 0,1-1 0,-1 0 0,1 0 0,-1 0 0,1 0 0,-1-1 0,1 1 0,0-1 0,-1 1 0,1-1 0,0 0 0,-3-3 0,3 2 0,1 1 0,0-1 0,0 1 0,0 0 0,0-1 0,1 0 0,-1 1 0,1-1 0,-1 1 0,1-1 0,0 0 0,0 1 0,0-1 0,1 0 0,-1 1 0,0-1 0,1 0 0,0 1 0,0-1 0,-1 1 0,3-3 0,-1-1 0,1 1 0,0 0 0,1 0 0,-1 0 0,1 1 0,0-1 0,0 1 0,0 0 0,0 0 0,8-5 0,56-33 0,-35 23 0,25-13 6,-38 22-349,0-1 0,-1-1 1,24-19-1,-25 15-6483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6:1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24575,'1'2'0,"0"0"0,0 1 0,1-1 0,-1 0 0,1 0 0,-1 0 0,1 0 0,0 0 0,0-1 0,0 1 0,0 0 0,0-1 0,4 3 0,5 4 0,-7-4 0,24 21 0,44 53 0,-66-71 0,0-1 0,0 1 0,0-2 0,1 1 0,0-1 0,0 0 0,1 0 0,-1 0 0,1-1 0,14 5 0,8 7 0,-24-12 0,0 0 0,0-1 0,1 0 0,-1-1 0,1 1 0,8 1 0,-6-2-110,-3-2 14,1 1-1,-1 0 1,0 1-1,0-1 0,0 1 1,0 0-1,0 1 1,-1-1-1,1 1 1,-1 0-1,0 1 1,8 5-1,-6 1-6729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6:1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24575,'-75'70'0,"44"-43"0,1 2 0,1 1 0,-33 44 0,58-67 0,0 0 0,1 0 0,0 0 0,0 1 0,0 0 0,1-1 0,0 1 0,1 0 0,-1 16 0,1 7 0,3 40 0,1-19 0,-4-47 0,1-1 0,1 0 0,-1 1 0,0-1 0,1 0 0,0 0 0,0 0 0,0 0 0,1 0 0,-1 0 0,1 0 0,0 0 0,0 0 0,4 5 0,-3-6 0,0-1 0,0 1 0,0-1 0,1 0 0,-1 0 0,0-1 0,1 1 0,-1-1 0,1 1 0,0-1 0,-1 0 0,1 0 0,0-1 0,0 1 0,0-1 0,6 0 0,169-2 0,-52 0 0,-122 2 0,0 0 0,1-1 0,-1 1 0,0-1 0,0 0 0,0 0 0,0-1 0,0 1 0,0-1 0,0 0 0,-1-1 0,1 1 0,5-5 0,-7 4 0,0 1 0,0-1 0,0 0 0,-1 0 0,0 0 0,1-1 0,-1 1 0,0 0 0,-1-1 0,1 0 0,-1 1 0,1-1 0,-1 0 0,0 0 0,0 1 0,-1-1 0,1 0 0,-1-6 0,0 6 0,1-1 0,-2 0 0,1 1 0,0-1 0,-1 0 0,0 1 0,0-1 0,0 1 0,0-1 0,-1 1 0,0 0 0,0 0 0,0 0 0,0 0 0,-1 0 0,1 0 0,-1 0 0,0 1 0,0-1 0,-1 1 0,1 0 0,-1 0 0,1 0 0,-1 0 0,0 1 0,0 0 0,0 0 0,0 0 0,-1 0 0,1 0 0,-1 1 0,1 0 0,-1 0 0,1 0 0,-7 0 0,-53-6 0,-104-5 0,135 14 0,0 2 0,-47 10 0,74-12-136,0 1-1,0-1 1,0 1-1,0 1 1,0-1-1,0 1 1,1 0-1,0 0 0,-8 8 1,4-3-6690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7:4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2330 0 24575,'-12'1'0,"1"1"0,-1 0 0,1 1 0,0 0 0,-1 0 0,1 2 0,1-1 0,-1 1 0,1 1 0,0 0 0,0 0 0,-9 8 0,4-3 0,0-2 0,-1 0 0,0 0 0,-21 6 0,12-6 0,0 1 0,-34 18 0,48-22 0,1 0 0,0 1 0,1 0 0,-1 1 0,1 0 0,1 0 0,-14 18 0,12-14 0,-1-1 0,1 0 0,-2-1 0,-16 13 0,16-14 0,0 1 0,1 0 0,0 0 0,-15 19 0,-1 6 0,-38 37 0,23-27 0,19-12 0,20-28 0,0 0 0,-1 0 0,1 0 0,-1-1 0,0 1 0,0-1 0,0 0 0,-1 0 0,-6 4 0,-20 9 0,21-12 0,1 0 0,0 0 0,0 1 0,1 0 0,-12 10 0,11-8 0,1-1 0,-2 0 0,1-1 0,-1 0 0,0-1 0,-18 8 0,18-9 0,1 0 0,-1 0 0,1 1 0,0 1 0,1 0 0,-1 0 0,1 0 0,-11 11 0,-4 7 0,-1-2 0,-1 0 0,-1-2 0,0-1 0,-36 19 0,28-16 0,1 2 0,-52 49 0,49-46 0,28-21 0,0 0 0,0 0 0,0 0 0,1 1 0,-8 9 0,1 1 0,-2-1 0,0 0 0,-1-1 0,-30 20 0,4-1 0,3 0 0,31-25 0,0 0 0,-1-1 0,0 0 0,0-1 0,-1 0 0,0 0 0,0-2 0,-16 7 0,17-7 0,1-1 0,0 1 0,0 0 0,0 1 0,1 0 0,-1 0 0,1 1 0,-11 12 0,13-12 0,-1 0 0,0 0 0,0-1 0,-1 0 0,1-1 0,-1 0 0,-1 0 0,1 0 0,-1-1 0,-14 4 0,-59 9 0,50-11 0,0 1 0,0 1 0,-34 15 0,59-20-85,-1 0 0,1 1-1,0 0 1,1 0 0,-1 0-1,1 1 1,-1 0 0,1 0-1,1 1 1,-1 0 0,1 0-1,0 0 1,0 1 0,1-1-1,-5 10 1,5-3-6741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7:4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24575,'1'0'0,"0"1"0,-1-1 0,1 0 0,0 1 0,0-1 0,-1 0 0,1 1 0,0-1 0,-1 0 0,1 1 0,-1-1 0,1 1 0,-1 0 0,1-1 0,-1 1 0,1-1 0,-1 1 0,1 0 0,-1-1 0,1 1 0,-1 0 0,0-1 0,0 1 0,1 1 0,6 22 0,-5-17 0,60 191 0,-23-91 131,-3-12-1627,-31-80-5330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7:5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1471 24575,'7'-1'0,"-1"-1"0,1 0 0,0 0 0,-1-1 0,1 1 0,-1-2 0,0 1 0,0-1 0,0 1 0,0-2 0,6-5 0,13-8 0,6-4 0,-1-2 0,35-35 0,-19 16 0,-32 33 0,0 0 0,0 1 0,1 1 0,0 0 0,20-8 0,-20 10 0,0 0 0,0-1 0,-1-1 0,0-1 0,21-17 0,63-54 0,-63 54 0,48-46 0,-66 56 0,2 1 0,0 1 0,0 0 0,36-17 0,26-18 0,0-4 0,-45 30 0,0-1 0,-2-2 0,38-36 0,-20 15 0,-34 31 0,28-29 0,-36 33 0,1-1 0,1-1 0,0 1 0,1 1 0,0 0 0,29-19 0,-26 20 0,-1 0 0,0-2 0,21-20 0,-24 20 0,2 0 0,-1 2 0,1-1 0,26-14 0,34-20 0,-57 33 0,1 2 0,0 0 0,1 1 0,-1 1 0,24-7 0,-24 10 0,0 1 0,0 1 0,0 0 0,37-1 0,-50 5 0,-1 0 0,0-1 0,1 1 0,-1-1 0,0 0 0,0 0 0,0-1 0,0 1 0,0-1 0,0 0 0,0 0 0,-1 0 0,1-1 0,-1 1 0,1-1 0,-1 0 0,0 0 0,0 0 0,0 0 0,0 0 0,-1-1 0,1 1 0,-1-1 0,3-5 0,-1 3-1,0 1-1,1 0 1,0 0-1,0 1 0,1 0 1,-1 0-1,1 0 1,0 0-1,0 1 1,0 0-1,1 0 1,-1 0-1,1 1 0,6-1 1,26-13-1341,-27 11-5484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0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24575,'16'-1'0,"0"2"0,0 0 0,0 1 0,17 3 0,-28-3 0,0-1 0,-1 1 0,1 0 0,0 0 0,-1 0 0,1 1 0,-1 0 0,0 0 0,0 0 0,0 0 0,0 0 0,-1 1 0,1 0 0,-1 0 0,0 0 0,5 8 0,17 41 0,-20-39 0,1 0 0,1-1 0,10 16 0,-11-15 0,1-1 0,-2 1 0,0 0 0,-1 1 0,0-1 0,-1 1 0,-1-1 0,1 20 0,0 26 0,-6 108 0,3-166 0,0-1 0,-1 1 0,1 0 0,0 0 0,-1 0 0,1 0 0,-1 0 0,0-1 0,0 1 0,0 0 0,1-1 0,-2 1 0,1 0 0,0-1 0,0 1 0,0-1 0,-1 0 0,1 1 0,0-1 0,-1 0 0,0 0 0,1 0 0,-3 1 0,0 0 0,0-1 0,0 0 0,0 0 0,0-1 0,0 1 0,0-1 0,0 0 0,0 0 0,0 0 0,-7-1 0,0-1 0,1-1 0,-1 1 0,1-2 0,0 1 0,0-1 0,1-1 0,-19-11 0,23 12 0,1 0 0,-1 0 0,1 0 0,0 0 0,0-1 0,1 0 0,-1 0 0,1 0 0,0 0 0,0 0 0,1-1 0,-1 1 0,-2-11 0,3 5 0,0 1 0,1-1 0,0 0 0,1 0 0,0 0 0,3-18 0,-2 26 0,-1 1 0,1-1 0,0 1 0,0 0 0,0-1 0,0 1 0,1 0 0,-1 0 0,1 0 0,-1-1 0,1 2 0,0-1 0,-1 0 0,1 0 0,0 0 0,0 1 0,1-1 0,-1 1 0,0 0 0,0 0 0,1 0 0,-1 0 0,0 0 0,1 0 0,3 0 0,9-3 0,1 1 0,-1 0 0,18 0 0,-14 2 0,14-2 0,0 1 0,48 4 0,-78-1 0,-1-1 0,1 0 0,-1 1 0,1-1 0,-1 1 0,1 0 0,-1 0 0,0 0 0,0 0 0,1 0 0,-1 0 0,0 1 0,0-1 0,0 1 0,0 0 0,0-1 0,1 3 0,1 1 0,-1 1 0,0-1 0,-1 0 0,1 1 0,2 7 0,-3-7 0,0 0 0,0 0 0,1-1 0,0 1 0,0-1 0,5 7 0,-3-6 0,0 0 0,-1 0 0,0 0 0,-1 1 0,1 0 0,-1-1 0,0 1 0,-1 0 0,0 0 0,3 15 0,-3-7 0,-1 1 0,-1-1 0,0 0 0,-3 21 0,3-34-76,0-1 1,0 1-1,-1-1 0,1 1 0,0-1 0,-1 1 0,1-1 0,-1 1 1,1-1-1,-1 0 0,0 1 0,0-1 0,0 0 0,1 1 1,-1-1-1,0 0 0,-2 2 0,-6 1-6750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3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1 582 24575,'1'-3'0,"0"-1"0,0 1 0,1 0 0,-1-1 0,1 1 0,0 0 0,0 0 0,0 0 0,0 0 0,0 0 0,1 1 0,0-1 0,-1 1 0,1-1 0,5-2 0,11-13 0,-12 9 0,-1-1 0,11-21 0,12-17 0,-24 41 0,-1 1 0,0-1 0,-1 0 0,1 0 0,-1 0 0,-1-1 0,1 1 0,-1-1 0,-1 1 0,1-1 0,-1-9 0,1-12 0,-5-50 0,1 23 0,1-99-1365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1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3206 24575,'-2'-121'0,"4"-131"0,0 237 0,1 1 0,0-1 0,10-23 0,-8 25 0,-1-1 0,-1 1 0,0-1 0,2-20 0,6-50 0,-7 53 0,2-44 0,-3 31 0,1 1 0,12-50 0,5-39 0,-1-95 0,0 114 0,-3 25 0,-3-40 0,-4-203 0,-8 294 0,1 0 0,13-54 0,3-37 0,-15-202 0,-6 176 0,3 74 0,-3-88 0,1 159 0,-1 0 0,-1 0 0,1 0 0,-2 1 0,-5-13 0,-7-19 0,13 32 0,-1 0 0,0 0 0,0 0 0,-1 1 0,-7-11 0,7 11 0,-1 0 0,2-1 0,-1 0 0,-6-16 0,10 20-117,1 3 43,-1-1 1,1 0 0,-1 0-1,1 0 1,-1 1-1,0-1 1,1 0 0,-1 1-1,0-1 1,0 1-1,0-1 1,0 1 0,-1-1-1,1 1 1,0 0-1,-3-3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1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24575,'1'19'0,"2"1"0,0-1 0,1 0 0,0 0 0,11 26 0,11 44 0,-19-60 0,2-1 0,19 45 0,-19-54 0,-1 1 0,-1 0 0,-1 0 0,0 0 0,-2 1 0,0 0 0,1 21 0,-4-10 0,0-17 0,-1 0 0,0 1 0,-1-1 0,0 0 0,-6 22 0,6-34 0,-1 0 0,1 0 0,-1-1 0,1 1 0,-1-1 0,0 1 0,0-1 0,0 0 0,-1 1 0,1-1 0,0 0 0,-1 0 0,1-1 0,-1 1 0,-4 1 0,-49 20 0,31-15 0,7-3 0,29-14 0,28-15 0,-28 19 0,1 1 0,0 0 0,0 0 0,15-1 0,-21 3 0,1 2 0,-1-1 0,0 1 0,1 0 0,-1 0 0,0 0 0,1 1 0,-1 0 0,13 4 0,-17-4 0,0 0 0,0 1 0,0-1 0,-1 1 0,1-1 0,0 1 0,0 0 0,-1 0 0,1 0 0,-1 0 0,0 0 0,1 0 0,-1 0 0,0 0 0,0 1 0,-1-1 0,1 0 0,0 1 0,-1-1 0,1 0 0,-1 1 0,0 4 0,1 8 0,-1 1 0,-2 23 0,0-17 0,-1 305 0,4-192 0,-1-127 0,0 0 0,-1 0 0,0 0 0,0 0 0,-1 0 0,0 0 0,0-1 0,-1 1 0,0 0 0,-1-1 0,1 0 0,-1 0 0,-1 0 0,1 0 0,-1-1 0,0 0 0,-1 0 0,0 0 0,1 0 0,-2-1 0,1 0 0,-1 0 0,0-1 0,0 0 0,0 0 0,0-1 0,-1 0 0,1 0 0,-12 3 0,-21 2 0,1-2 0,-1-2 0,0-2 0,-74-4 0,112 2-105,0 0 0,0-1 0,0 1 0,-1-1 0,1 1 0,0-1 0,0 0 0,0 0 0,0 0 0,0 0 0,0 0 0,-2-2 0,-5-6-6721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1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68 24575,'0'-3'0,"0"1"0,0 0 0,-1-1 0,1 1 0,-1 0 0,1 0 0,-1-1 0,0 1 0,0 0 0,0 0 0,0 0 0,0 0 0,0 0 0,-1 0 0,1 0 0,-1 1 0,1-1 0,-4-2 0,2 1 0,-1 1 0,0-1 0,0 1 0,0 0 0,0 0 0,0 0 0,-1 0 0,1 1 0,-6-1 0,5 0 0,-1 1 0,0 0 0,0 1 0,0 0 0,1-1 0,-1 2 0,0-1 0,0 1 0,0 0 0,1 0 0,-1 0 0,0 1 0,1 0 0,-11 5 0,12-3 0,0 0 0,0 0 0,0 0 0,1 1 0,0-1 0,0 1 0,0 0 0,0 0 0,-3 9 0,-14 25 0,15-33 7,1 1 0,0 1 0,0-1 0,1 1 0,0-1 0,0 1 0,-3 13 0,-6 60-343,8-46-749,2-17-5741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3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24575,'0'1081'0,"0"-1099"-1365,0-2-5461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33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31 24575,'-2'138'0,"5"150"0,-3-287 0,0 1 0,0 0 0,0-1 0,0 1 0,1-1 0,-1 1 0,1 0 0,-1-1 0,1 1 0,-1-1 0,1 0 0,0 1 0,0-1 0,0 1 0,1 1 0,-1-3 0,-1 1 0,1-1 0,0 0 0,-1 1 0,1-1 0,0 0 0,0 1 0,-1-1 0,1 0 0,0 0 0,0 0 0,-1 0 0,1 0 0,0 0 0,0 0 0,0 0 0,-1 0 0,1 0 0,0 0 0,0 0 0,-1-1 0,2 1 0,5-4 0,-1 1 0,0-1 0,0 0 0,0 0 0,7-8 0,-1 2 0,5-4 0,8-6 0,30-18 0,-45 33 0,0 0 0,0 0 0,0 0 0,1 2 0,-1-1 0,22-3 0,-29 6 0,0 1 0,0-1 0,0 0 0,0 1 0,0-2 0,0 1 0,0 0 0,0 0 0,-1-1 0,1 0 0,-1 1 0,1-1 0,-1 0 0,1 0 0,-1 0 0,0-1 0,0 1 0,0-1 0,-1 1 0,1-1 0,0 1 0,-1-1 0,0 0 0,0 0 0,1 0 0,-2 0 0,1 0 0,1-4 0,0-8 0,-1 0 0,0 0 0,-2-1 0,-2-25 0,0 0 0,3-92 0,1 233 0,-3 128 0,-8-152 0,0 10 0,-1 3 0,7-62 0,-2 43 0,7-18 0,-2 41 0,-3-109-80,0-35-1205,-1-58-5541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5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8:5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24575,'0'47'0,"1"6"0,-3-1 0,-10 70 0,5-62 0,3-1 0,5 103 0,1-55 0,-2 711 0,-1-790 0,-8 43 0,-1 14 0,-2 43 0,1 29 0,12 956 0,0-1100 0,0 0 0,2 0 0,0 0 0,0 0 0,1 0 0,1-1 0,0 0 0,0 0 0,1 0 0,13 17 0,-12-16 0,-2-1-3,0 1 0,0 0 0,-1 0-1,-1 1 1,0-1 0,1 21 0,2 9-1340,-3-24-5483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9:0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2 24575,'-82'-2'0,"-88"4"0,168-2 0,0 0 0,0 0 0,1 0 0,-1 1 0,0-1 0,0 1 0,0-1 0,0 1 0,0-1 0,1 1 0,-1 0 0,0 0 0,1 0 0,-1 0 0,1 0 0,-1 0 0,1 0 0,-1 1 0,1-1 0,0 1 0,-1-1 0,1 1 0,0-1 0,0 1 0,0-1 0,1 1 0,-1 0 0,0 0 0,0-1 0,1 1 0,-1 0 0,1 0 0,0 0 0,0 0 0,-1 0 0,1 0 0,0 0 0,0-1 0,1 1 0,-1 0 0,0 0 0,1 0 0,-1 0 0,2 2 0,0 4 0,1 0 0,0 0 0,0 0 0,1 0 0,0 0 0,1-1 0,-1 1 0,9 8 0,23 23 0,-19-22 0,-1 1 0,0 1 0,-1 0 0,23 41 0,-36-56 0,1 0 0,0-1 0,0 1 0,0-1 0,0 0 0,0 0 0,1 0 0,-1 0 0,1-1 0,0 1 0,0-1 0,0 0 0,0 0 0,0 0 0,1-1 0,-1 0 0,0 0 0,1 0 0,-1 0 0,7 0 0,-3 0 0,0 1 0,-1 0 0,1 0 0,12 7 0,-17-8 0,-1 1 0,1-1 0,-1 1 0,1 0 0,-1 0 0,0 0 0,0 1 0,0-1 0,0 0 0,0 1 0,-1-1 0,1 1 0,-1 0 0,1-1 0,-1 1 0,1 5 0,2 8 0,0 1 0,-2 0 0,0 0 0,0 28 0,-9 70 0,6-110 0,0 1 0,0-1 0,-1 0 0,0 1 0,0-1 0,0 0 0,0 0 0,-1 0 0,-5 6 0,-35 43 0,11-17 0,26-29 0,0-1 0,-1 1 0,0-1 0,-1 0 0,1-1 0,-1 1 0,-1-2 0,1 1 0,-1-1 0,0 0 0,0-1 0,-18 6 0,7-5 0,0-1 0,0-1 0,0-1 0,0 0 0,-28-3 0,6 1-46,22 1-284,0-1 0,1-1 1,-22-4-1,24 0-6496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3:27:0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1 24575,'-1'12'0,"1"1"0,-2 0 0,0-1 0,0 1 0,-1-1 0,-1 0 0,0 0 0,-1 0 0,0-1 0,-1 1 0,0-1 0,-12 17 0,-54 104 0,9-24 0,59-99 0,0 1 0,1 0 0,0-1 0,1 1 0,0 0 0,0 1 0,0 11 0,-4 24 0,-32 91 0,28-99 0,-13 71 0,19-90 0,-1-1 0,-1 1 0,0-1 0,-16 32 0,12-29 0,1-1 0,1 1 0,-5 23 0,6-14 0,-29 168 0,35-192 0,0 0 0,0 0 0,-1 0 0,0 0 0,0-1 0,-1 1 0,0 0 0,0-1 0,0 0 0,-5 7 0,-7 11 0,6-5 0,1 0 0,1 1 0,1 0 0,-7 27 0,9-27 0,-1 0 0,-1 0 0,-1-1 0,-16 31 0,15-34 0,1 1 0,-10 25 0,12-24 0,-2-1 0,-13 25 0,7-16 0,0 1 0,-14 45 0,2-5 0,1-4 0,13-31 0,-2 0 0,-17 29 0,20-41 0,2 1 0,0-1 0,1 2 0,1-1 0,-5 31 0,6-25 0,-1 0 0,-17 43 0,5-26 0,9-20 0,-19 35 0,-88 141 0,82-107 0,24-70 0,-30 57 0,37-71 0,-1-1 0,1 1 0,1 0 0,0 0 0,0 0 0,-2 13 0,3-12 0,-1 1 0,0 0 0,-1-1 0,-5 14 0,3-11-170,1 0-1,0 0 0,1 1 1,1-1-1,0 1 0,1 0 1,0 25-1,1-15-6655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3:27:1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24575,'2'1'0,"1"1"0,-1-1 0,0 1 0,1 0 0,-1 0 0,0 0 0,0 0 0,0 1 0,0-1 0,-1 1 0,1-1 0,2 6 0,4 3 0,-4-7 0,0 0 0,0 0 0,1-1 0,0 1 0,-1-1 0,1 0 0,0-1 0,0 1 0,1-1 0,-1 0 0,0 0 0,9 1 0,-8-1 0,0-1 0,0 1 0,0 1 0,0-1 0,0 1 0,-1 0 0,1 0 0,-1 1 0,0-1 0,6 6 0,32 40 0,-29-31 0,0-2 0,19 16 0,32 35 0,-49-50 0,0 0 0,1 0 0,25 17 0,-28-22 0,0 0 0,-1 1 0,21 24 0,1 3 0,-16-19 0,-1 1 0,-1 1 0,17 32 0,-5-10 0,-15-25 0,2-2 0,0 0 0,25 21 0,5 6 0,-39-37 0,0-1 0,0 0 0,1 0 0,0 0 0,0-1 0,1 0 0,-1-1 0,1 0 0,15 6 0,-16-7 0,0 1 0,-1-1 0,1 2 0,-1-1 0,0 1 0,-1 0 0,11 13 0,23 20 0,197 148 0,-231-182 0,-1 0 0,1 1 0,-1 0 0,0 0 0,0 0 0,-1 1 0,0-1 0,3 8 0,-2-4 0,1-1 0,-1 0 0,13 14 0,2-3 0,-1 1 0,-1 1 0,-1 1 0,24 41 0,-23-34 0,2-1 0,0-1 0,44 45 0,-50-59 0,1-2 0,1 0 0,0 0 0,0-2 0,1 0 0,23 9 0,47 30 0,151 120 0,-230-163 0,-1 1 0,0 1 0,0-1 0,0 1 0,-1 1 0,-1-1 0,9 16 0,19 27 0,-23-38 0,7 7 0,-1 0 0,17 31 0,-26-41 0,0 0 0,0-1 0,1 0 0,0 0 0,1 0 0,0-1 0,14 9 0,75 45 0,-88-55 0,62 32 0,-38-22 0,0 2 0,31 25 0,-46-30 0,25 22 0,-20-14 0,-20-19 0,0 0 0,-1 0 0,1 0 0,-1 0 0,1 1 0,-1 0 0,0-1 0,-1 1 0,1 0 0,-1 0 0,0 0 0,0 1 0,0-1 0,0 0 0,1 6 0,15 65 0,-11-54 0,-2 1 0,0 0 0,1 24 0,-4-30 0,0 1 0,2-1 0,-1 0 0,2 0 0,8 18 0,-20-45 0,0-1 0,0 1 0,-1 0 0,-1 1 0,0 0 0,-19-16 0,6 5 0,-2 2 0,-35-22 0,-100-55 0,146 89-1365,1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38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24575,'17'-6'0,"0"0"0,1 0 0,-1 2 0,1 0 0,18-1 0,-10 1 0,42-12 0,-61 14 0,0 0 0,0-1 0,0 0 0,0-1 0,-1 0 0,0 0 0,0 0 0,0 0 0,0-1 0,7-8 0,-10 9 0,-1 0 0,1 0 0,-1 0 0,0-1 0,0 1 0,0 0 0,-1-1 0,1 0 0,-1 1 0,0-1 0,-1 0 0,1-7 0,-3-66 0,0 41 0,1-51-1365,1 78-5461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3:27:2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24575,'6'0'0,"-1"-1"0,1 0 0,0 0 0,0-1 0,-1 0 0,1 0 0,-1 0 0,1 0 0,7-6 0,-7 5 0,0 0 0,0 0 0,1 0 0,-1 1 0,1 0 0,0 0 0,9-1 0,33 0 0,-33 2 0,-1 1 0,1-2 0,0 0 0,-1-1 0,0-1 0,24-8 0,-27 8 0,-1 0 0,1 1 0,-1 1 0,1-1 0,0 2 0,12-1 0,77 4 0,-39 0 0,-30-2 0,-1-1 0,52-10 0,-75 10 0,1-1 0,-1 0 0,0 0 0,1-1 0,-1 0 0,0 0 0,9-6 0,-5 2 0,1 2 0,0 0 0,1 0 0,-1 1 0,1 1 0,17-2 0,-1-1 0,9 1 0,0 1 0,1 2 0,61 5 0,-15-1 0,-23-2-1365,-46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3:27:2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24575,'0'27'0,"-1"-7"0,1 1 0,0-1 0,2 1 0,0-1 0,2 0 0,0 1 0,12 33 0,-9-36 0,0 0 0,-1 1 0,-2 0 0,0 0 0,0 0 0,-2 0 0,0 22 0,-1-31 0,1-1 0,-1 1 0,2 0 0,-1-1 0,1 0 0,6 12 0,-5-10 0,0 0 0,0 0 0,-1 0 0,2 13 0,5 40 0,-5-35 0,2 45 0,-5-46 0,1 0 0,13 48 0,-10-50 0,0 1 0,-2 0 0,1 33 0,-8 2 0,1-40 0,1-1 0,1 1 0,1 0 0,6 33 0,-2-41 0,1 0 0,0-1 0,0 0 0,17 25 0,3 5 0,-10-16-1365,-10-15-5461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3:27:3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1556 24575,'0'-2'0,"1"-1"0,-1 1 0,1 0 0,0 0 0,0 0 0,0 0 0,0 0 0,0 0 0,0 0 0,0 0 0,1 0 0,-1 0 0,1 1 0,-1-1 0,1 1 0,0-1 0,-1 1 0,4-3 0,37-19 0,-16 15 0,0 0 0,0 2 0,33-4 0,20-4 0,-3-1 0,-40 8 0,42-12 0,-57 14 0,1 0 0,0 1 0,0 2 0,43 0 0,-2-1 0,-51 1 0,-1 0 0,1-1 0,-1 0 0,0-1 0,0 0 0,0-1 0,0-1 0,-1 1 0,0-2 0,0 1 0,16-15 0,25-15 0,-22 16 0,30-26 0,-44 32 0,1 1 0,0 1 0,1 1 0,0 0 0,0 1 0,1 1 0,22-9 0,-19 10 0,-1-1 0,1-1 0,24-17 0,-29 18 0,23-14 0,87-57 0,-98 54 0,-23 21 0,0 0 0,1 0 0,0 0 0,-1 1 0,1 0 0,1 0 0,10-5 0,-8 4 0,-1 1 0,1-2 0,-1 1 0,0-1 0,0-1 0,0 1 0,7-10 0,-8 9 0,0 0 0,0 0 0,1 1 0,0-1 0,1 2 0,17-10 0,-2 5 0,0 0 0,1 2 0,0 1 0,1 1 0,-1 1 0,1 1 0,47-1 0,-49 5 0,-12 1 0,0 0 0,0-1 0,0-1 0,0 0 0,0-1 0,0 0 0,0-1 0,15-5 0,-8 1 0,1 1 0,-1 0 0,1 2 0,24-2 0,-23 3 0,0-1 0,-1 0 0,38-14 0,-39 11 0,1 0 0,0 2 0,-1 0 0,36-4 0,-39 6 0,0 0 0,25-10 0,-27 8 0,1 1 0,30-5 0,-32 6 0,1-1 0,-1 1 0,1-2 0,-1 0 0,0-1 0,20-12 0,-17 10 0,0-1 0,1 2 0,23-8 0,-13 6 0,0-1 0,-1-1 0,0-1 0,24-17 0,-18 11 0,54-22 0,-66 31 0,0-1 0,-1-1 0,0-1 0,-1 0 0,25-22 0,-20 15 0,0 1 0,30-15 0,-31 20 0,-10 6 0,1 0 0,-1 1 0,17-5 0,9-3 0,41-21 0,-46 19 0,63-21 0,-65 29 0,8-3 0,63-25 0,-100 34 0,0 1 0,1 0 0,-1 1 0,1-1 0,-1 0 0,1 1 0,-1-1 0,1 1 0,-1 0 0,1-1 0,0 1 0,-1 1 0,1-1 0,-1 0 0,1 1 0,-1-1 0,1 1 0,3 1 0,-4-1 0,-1 0 0,0 0 0,1 1 0,-1-1 0,0 0 0,0 0 0,0 1 0,0-1 0,0 1 0,0-1 0,0 1 0,0-1 0,-1 1 0,1-1 0,-1 1 0,1 0 0,-1-1 0,0 1 0,1 0 0,-1 0 0,0-1 0,0 1 0,0 0 0,0 0 0,-1-1 0,1 1 0,0 0 0,-1-1 0,0 3 0,-1 3 0,-1 1 0,0-1 0,-1 0 0,1 0 0,-1 0 0,0 0 0,-1-1 0,0 0 0,0 0 0,0 0 0,-1 0 0,1-1 0,-13 9 0,9-8 0,-1 1 0,1-2 0,-1 1 0,-1-1 0,1-1 0,-1 1 0,1-2 0,-1 0 0,-12 2 0,13-3 0,1 1 0,-1 0 0,1 0 0,-15 8 0,-24 7 0,32-14 0,0 1 0,0 1 0,1 0 0,0 1 0,-23 14 0,32-18 0,-1 0 0,1 0 0,-1-1 0,0 0 0,0 0 0,0-1 0,0 0 0,0 0 0,0-1 0,-14 0 0,14-1 0,0 1 0,-1 1 0,1-1 0,0 1 0,-1 0 0,1 1 0,0-1 0,0 1 0,0 1 0,-7 3 0,0 3 0,-1 1 0,2 1 0,-1 0 0,2 1 0,-18 19 0,21-23 0,0 0 0,-1 0 0,0-1 0,-1-1 0,0 0 0,0 0 0,-20 7 0,-24 13 0,18-8 0,0-3 0,-1 0 0,-45 9 0,0 2 0,-17-1 0,69-18 0,1 0 0,-46 19 0,-13 5 0,64-24 0,0 1 0,-32 15 0,38-14 0,0-1 0,-26 6 0,29-10 0,1 1 0,-1 1 0,1 0 0,0 1 0,-16 11 0,-1 4 0,16-10 0,-1 0 0,0-2 0,-34 16 0,-19 7 0,2 2 0,1 4 0,-82 63 0,134-91-151,-1 0-1,0-1 0,0-1 0,-1 0 1,0-1-1,0-1 0,-1 0 1,-31 6-1,23-10-6674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5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1657 24575,'1'-2'0,"-1"0"0,1 0 0,-1 0 0,1 0 0,0 0 0,-1 0 0,1 0 0,0 0 0,1 0 0,-1 1 0,0-1 0,0 0 0,1 0 0,-1 1 0,1-1 0,3-2 0,33-22 0,-24 16 0,109-95 0,-107 95 0,0 1 0,30-13 0,-33 17 0,0 0 0,-1-2 0,0 1 0,0-1 0,-1-1 0,20-17 0,-18 15 0,0 1 0,0 0 0,1 1 0,0 1 0,1 0 0,-1 0 0,1 2 0,22-6 0,-26 6 0,1-1 0,-1-1 0,-1 0 0,1 0 0,-1-1 0,0 0 0,-1-1 0,9-11 0,-4 6 0,-5 4 0,0 0 0,-1-1 0,8-12 0,-9 11 0,0 1 0,1 1 0,12-14 0,77-82 0,-71 75 0,75-70 0,-93 94 0,1 0 0,-1 0 0,1 1 0,1 0 0,-1 1 0,1 0 0,0 1 0,0 0 0,11-3 0,-7 2 0,-1 0 0,-1 0 0,1-1 0,-1-1 0,14-9 0,-9 4 0,0 1 0,35-16 0,12-7 0,-38 18 0,-1-2 0,-1 0 0,36-35 0,-42 36 0,1 1 0,31-20 0,-27 21 0,36-33 0,-48 39 0,1 0 0,0 0 0,24-12 0,-21 13 0,-1-1 0,21-16 0,-26 18 0,0 1 0,1 1 0,-1 0 0,1 0 0,0 1 0,18-5 0,30-14 0,-34 10 0,7-3 0,0-1 0,-1-1 0,-1-2 0,34-30 0,-37 23 0,-18 18 0,1-1 0,0 1 0,0 1 0,1 0 0,0 0 0,17-9 0,-21 13 27,0 1-1,-1-1 0,1 0 1,8-9-1,12-8-1523,-12 12-5329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5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24575,'0'-3'0,"1"1"0,-1 0 0,1-1 0,0 1 0,0 0 0,0 0 0,0-1 0,0 1 0,0 0 0,1 0 0,-1 0 0,1 0 0,-1 1 0,1-1 0,0 0 0,0 1 0,0-1 0,-1 1 0,2-1 0,-1 1 0,0 0 0,0 0 0,0 0 0,0 0 0,1 0 0,-1 1 0,5-2 0,10-2 0,0 0 0,31-2 0,-33 4 0,30-6 0,-32 4 0,1 2 0,0-1 0,0 2 0,-1 0 0,19 1 0,-29 0 0,0 0 0,0 1 0,0-1 0,0 1 0,-1 0 0,1 0 0,0 0 0,0 1 0,-1-1 0,1 0 0,-1 1 0,1 0 0,-1 0 0,0-1 0,1 1 0,-1 1 0,0-1 0,0 0 0,-1 0 0,1 1 0,0-1 0,-1 1 0,1 0 0,-1-1 0,0 1 0,0 0 0,0 0 0,0-1 0,0 6 0,3 19 0,-2 0 0,-1 0 0,-4 51 0,0-4 0,4-23 0,0-21 0,-1 0 0,-6 53 0,4-75 0,1 0 0,-1 0 0,0-1 0,-1 1 0,0-1 0,0 1 0,0-1 0,-1 0 0,0 0 0,-1-1 0,1 1 0,-1-1 0,-1 0 0,1 0 0,-10 7 0,8-9 0,-1-1 0,0 1 0,0-1 0,0-1 0,0 1 0,0-1 0,-1-1 0,1 1 0,-1-2 0,1 1 0,-1-1 0,1 0 0,-1-1 0,1 0 0,-1 0 0,-14-5 0,19 3 0,-1 1 0,1-1 0,0 0 0,0 0 0,1 0 0,-1-1 0,1 1 0,-1-1 0,1 0 0,0 0 0,0 0 0,1 0 0,-1-1 0,1 1 0,0-1 0,0 1 0,1-1 0,-3-8 0,2 4 0,0 1 0,0-1 0,1 0 0,0 1 0,1-1 0,0 0 0,0 0 0,1 0 0,3-15 0,-2 19 0,0 1 0,0 0 0,0 1 0,1-1 0,-1 0 0,1 1 0,0-1 0,0 1 0,0 0 0,1 0 0,-1 0 0,1 0 0,0 1 0,4-3 0,63-29 0,-63 30 0,-6 3 0,1 0 0,0 0 0,0 0 0,-1 0 0,1 1 0,0-1 0,0 1 0,0 0 0,0 0 0,0 0 0,-1 0 0,1 0 0,0 1 0,0-1 0,0 1 0,0 0 0,4 1 0,0 2 0,0 0 0,-1 0 0,1 1 0,10 10 0,-10-9 0,0 0 0,1 0 0,14 9 0,-18-13 0,0 0 0,0 1 0,0 0 0,-1 0 0,1 0 0,-1 0 0,0 1 0,0-1 0,0 1 0,0 0 0,-1-1 0,1 1 0,-1 1 0,3 6 0,1 6 0,-1 0 0,5 27 0,-5-21 0,1 2 0,1-1 0,12 28 0,-14-36-52,-1 0-1,-1 0 0,0 1 0,-1-1 1,-1 0-1,0 1 0,-3 25 1,1-14-892,1-10-5882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5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0 24575,'0'1105'0,"1"-1093"0,0 0 0,1 0 0,0-1 0,1 0 0,7 20 0,-1-4 0,-8-26 0,-1 0 0,0-1 0,0 1 0,1 0 0,-1 0 0,0 0 0,0-1 0,0 1 0,0 0 0,0 0 0,0 0 0,0-1 0,0 1 0,-1 0 0,1 0 0,0 0 0,0-1 0,-1 1 0,1 0 0,-1 0 0,1-1 0,0 1 0,-1 0 0,1-1 0,-1 1 0,0 0 0,0 0 0,-1 0 0,0 0 0,0 0 0,0 0 0,0 0 0,0 0 0,0 0 0,0-1 0,-1 1 0,1-1 0,-2 1 0,-7 0 0,1-1 0,0 0 0,-15-2 0,21 2 0,1 0 0,0-1 0,-1 0 0,1 0 0,0 0 0,0 0 0,0 0 0,0 0 0,0-1 0,0 0 0,0 0 0,0 1 0,0-2 0,1 1 0,-1 0 0,1 0 0,0-1 0,0 1 0,0-1 0,0 0 0,0 0 0,0 0 0,1 0 0,-2-3 0,-3-4 0,-33-42-1365,31 38-5461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09:5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24575,'3'0'0,"2"-3"0,3-2 0,1-7 0,-2-4 0,-2-4 0,-1-1 0,-2-2 0,-2 1 0,1-4 0,-2-1 0,1 1 0,-4 5 0,-5 6 0,0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02:10:0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24575,'1'3'0,"0"-1"0,0 1 0,0-1 0,1 1 0,-1-1 0,1 0 0,-1 0 0,1 1 0,0-1 0,0 0 0,0-1 0,0 1 0,0 0 0,0 0 0,0-1 0,1 1 0,2 0 0,13 12 0,-14-9 0,0 0 0,0 1 0,-1-1 0,0 0 0,0 1 0,-1 0 0,1 0 0,-1 0 0,0 0 0,-1 0 0,0 0 0,0 0 0,1 8 0,-1 13 0,-4 49 0,1-26 0,2-43 0,0 0 0,0 0 0,-1 1 0,0-1 0,-1 0 0,1 0 0,-4 7 0,4-11 0,0-1 0,-1 1 0,1-1 0,-1 0 0,0 1 0,1-1 0,-1 0 0,0 0 0,-1 0 0,1-1 0,0 1 0,0 0 0,-1-1 0,1 1 0,-1-1 0,1 0 0,-1 0 0,0 0 0,1 0 0,-1-1 0,-3 2 0,-4-1 0,0 1 0,1-2 0,-16 1 0,66-16 0,-36 13 0,1 1 0,-1 0 0,1 1 0,-1-1 0,1 1 0,0 0 0,-1 0 0,1 1 0,9 1 0,-13-1 0,0 0 0,0 0 0,0 0 0,0 1 0,0-1 0,-1 0 0,1 1 0,0-1 0,-1 1 0,1-1 0,-1 1 0,1 0 0,-1 0 0,0 0 0,0 0 0,0 0 0,0 0 0,0 0 0,0 0 0,-1 0 0,1 0 0,-1 0 0,1 1 0,-1-1 0,0 0 0,0 5 0,2 38 0,-8 80 0,5-121 0,1-1 0,0 1 0,-1 0 0,0-1 0,0 1 0,0-1 0,0 0 0,-1 1 0,1-1 0,-1 0 0,0 0 0,0 0 0,0 0 0,0 0 0,-4 3 0,0-2 0,0 1 0,0-1 0,0 0 0,-1 0 0,-10 3 0,-3 3 0,-12 11 0,26-17 0,1 0 0,-1 0 0,0 0 0,0-1 0,-9 3 0,5-1-151,-1-1-1,0-1 0,-1 0 0,1 0 1,0-1-1,-1-1 0,1 0 1,-16 0-1,12-5-6674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1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customXml" Target="../ink/ink23.xml"/><Relationship Id="rId47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9.xml"/><Relationship Id="rId40" Type="http://schemas.openxmlformats.org/officeDocument/2006/relationships/image" Target="../media/image23.png"/><Relationship Id="rId45" Type="http://schemas.openxmlformats.org/officeDocument/2006/relationships/image" Target="../media/image2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customXml" Target="../ink/ink18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4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image" Target="../media/image24.png"/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20.xml"/><Relationship Id="rId46" Type="http://schemas.openxmlformats.org/officeDocument/2006/relationships/customXml" Target="../ink/ink25.xml"/><Relationship Id="rId20" Type="http://schemas.openxmlformats.org/officeDocument/2006/relationships/image" Target="../media/image15.png"/><Relationship Id="rId41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1.xml"/><Relationship Id="rId18" Type="http://schemas.openxmlformats.org/officeDocument/2006/relationships/image" Target="../media/image34.png"/><Relationship Id="rId26" Type="http://schemas.openxmlformats.org/officeDocument/2006/relationships/image" Target="../media/image37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31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0.xml"/><Relationship Id="rId24" Type="http://schemas.openxmlformats.org/officeDocument/2006/relationships/image" Target="../media/image36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10" Type="http://schemas.openxmlformats.org/officeDocument/2006/relationships/image" Target="../media/image30.png"/><Relationship Id="rId19" Type="http://schemas.openxmlformats.org/officeDocument/2006/relationships/customXml" Target="../ink/ink34.xml"/><Relationship Id="rId4" Type="http://schemas.openxmlformats.org/officeDocument/2006/relationships/image" Target="../media/image27.png"/><Relationship Id="rId9" Type="http://schemas.openxmlformats.org/officeDocument/2006/relationships/customXml" Target="../ink/ink29.xml"/><Relationship Id="rId14" Type="http://schemas.openxmlformats.org/officeDocument/2006/relationships/image" Target="../media/image32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45E6-43D8-1467-699D-94EDE80E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1" y="2636383"/>
            <a:ext cx="3457577" cy="2403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5E662-AB3D-F8CC-5E70-CF2B742954F4}"/>
              </a:ext>
            </a:extLst>
          </p:cNvPr>
          <p:cNvSpPr txBox="1"/>
          <p:nvPr/>
        </p:nvSpPr>
        <p:spPr>
          <a:xfrm>
            <a:off x="1295400" y="62484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37B2B-C01C-4EF6-322D-3E7DC2CFD571}"/>
              </a:ext>
            </a:extLst>
          </p:cNvPr>
          <p:cNvSpPr txBox="1"/>
          <p:nvPr/>
        </p:nvSpPr>
        <p:spPr>
          <a:xfrm>
            <a:off x="1219200" y="6248400"/>
            <a:ext cx="88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11E97-4A5F-0241-B3CA-33E5934331FB}"/>
              </a:ext>
            </a:extLst>
          </p:cNvPr>
          <p:cNvSpPr txBox="1"/>
          <p:nvPr/>
        </p:nvSpPr>
        <p:spPr>
          <a:xfrm>
            <a:off x="639763" y="7253401"/>
            <a:ext cx="4265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2.a. No it is by itself</a:t>
            </a:r>
          </a:p>
          <a:p>
            <a:r>
              <a:rPr lang="en-US" sz="1400" dirty="0"/>
              <a:t>2. B nope, Hawaii is not going to Vermont or Oregon</a:t>
            </a:r>
          </a:p>
          <a:p>
            <a:r>
              <a:rPr lang="en-US" sz="1400" dirty="0"/>
              <a:t>2.C only Texas.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9B7C0-B440-DF79-9FB9-E97982B06A02}"/>
              </a:ext>
            </a:extLst>
          </p:cNvPr>
          <p:cNvSpPr txBox="1"/>
          <p:nvPr/>
        </p:nvSpPr>
        <p:spPr>
          <a:xfrm>
            <a:off x="685800" y="5562600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dirty="0"/>
              <a:t>1. </a:t>
            </a: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66029-0CAB-81DF-446B-44072AED033E}"/>
              </a:ext>
            </a:extLst>
          </p:cNvPr>
          <p:cNvSpPr txBox="1"/>
          <p:nvPr/>
        </p:nvSpPr>
        <p:spPr>
          <a:xfrm>
            <a:off x="1066800" y="4800600"/>
            <a:ext cx="266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Discrete Math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Programming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Computer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Programming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Operating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Algorithms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High-Level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Compilers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Theory of Computation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Senior Seminar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685800" y="1493826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A9D5F-F798-C702-2B6B-C5403129A8FD}"/>
              </a:ext>
            </a:extLst>
          </p:cNvPr>
          <p:cNvSpPr txBox="1"/>
          <p:nvPr/>
        </p:nvSpPr>
        <p:spPr>
          <a:xfrm>
            <a:off x="990600" y="1905000"/>
            <a:ext cx="9144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Alaska</a:t>
            </a:r>
          </a:p>
          <a:p>
            <a:r>
              <a:rPr lang="en-US" sz="1400" dirty="0"/>
              <a:t>California </a:t>
            </a:r>
          </a:p>
          <a:p>
            <a:r>
              <a:rPr lang="en-US" sz="1400" dirty="0"/>
              <a:t>Hawaii</a:t>
            </a:r>
          </a:p>
          <a:p>
            <a:r>
              <a:rPr lang="en-US" sz="1400" dirty="0"/>
              <a:t>New York</a:t>
            </a:r>
          </a:p>
          <a:p>
            <a:r>
              <a:rPr lang="en-US" sz="1400" dirty="0"/>
              <a:t>Oregon</a:t>
            </a:r>
          </a:p>
          <a:p>
            <a:r>
              <a:rPr lang="en-US" sz="1400" dirty="0"/>
              <a:t>Texas</a:t>
            </a:r>
          </a:p>
          <a:p>
            <a:r>
              <a:rPr lang="en-US" sz="1400" dirty="0"/>
              <a:t>Vermont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736EDC-4E5F-B11B-08E0-53167F7C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69682"/>
            <a:ext cx="4690321" cy="1431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79DC5C-1B95-A56A-5CFD-3BA74DD48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19800"/>
            <a:ext cx="5566090" cy="2865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46334-1538-A698-2E4C-5F7281DC50E6}"/>
              </a:ext>
            </a:extLst>
          </p:cNvPr>
          <p:cNvSpPr txBox="1"/>
          <p:nvPr/>
        </p:nvSpPr>
        <p:spPr>
          <a:xfrm>
            <a:off x="838200" y="44958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– Washington- 600</a:t>
            </a:r>
          </a:p>
          <a:p>
            <a:r>
              <a:rPr lang="en-US" sz="1200" dirty="0"/>
              <a:t>Atlanta- Houston- 800</a:t>
            </a:r>
          </a:p>
          <a:p>
            <a:r>
              <a:rPr lang="en-US" sz="1200" dirty="0"/>
              <a:t>Atlanta- Dallas 600 + 1300= 1900</a:t>
            </a:r>
          </a:p>
          <a:p>
            <a:r>
              <a:rPr lang="en-US" sz="1200" dirty="0"/>
              <a:t>Atlanta- Austin 600 + 1300 +200 = 2100</a:t>
            </a:r>
          </a:p>
          <a:p>
            <a:r>
              <a:rPr lang="en-US" sz="1200" dirty="0"/>
              <a:t>Atlanta-Denver 600 + 1300 + 780 = 2680</a:t>
            </a:r>
          </a:p>
          <a:p>
            <a:r>
              <a:rPr lang="en-US" sz="1200" dirty="0"/>
              <a:t>Atlanta- Chicago 600 + 1300 + 900 = 2800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2955EB-2227-2323-9BAF-7D7A3709BDC5}"/>
                  </a:ext>
                </a:extLst>
              </p14:cNvPr>
              <p14:cNvContentPartPr/>
              <p14:nvPr/>
            </p14:nvContentPartPr>
            <p14:xfrm>
              <a:off x="704355" y="2278151"/>
              <a:ext cx="360" cy="29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2955EB-2227-2323-9BAF-7D7A3709B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355" y="2269511"/>
                <a:ext cx="1800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678255C-6D1B-0851-C448-3CAE65F828B9}"/>
              </a:ext>
            </a:extLst>
          </p:cNvPr>
          <p:cNvGrpSpPr/>
          <p:nvPr/>
        </p:nvGrpSpPr>
        <p:grpSpPr>
          <a:xfrm>
            <a:off x="875715" y="2008511"/>
            <a:ext cx="1072440" cy="1252080"/>
            <a:chOff x="875715" y="2008511"/>
            <a:chExt cx="1072440" cy="12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88D8D1-2436-CBAD-8C0A-C1C248113DB9}"/>
                    </a:ext>
                  </a:extLst>
                </p14:cNvPr>
                <p14:cNvContentPartPr/>
                <p14:nvPr/>
              </p14:nvContentPartPr>
              <p14:xfrm>
                <a:off x="875715" y="2008511"/>
                <a:ext cx="136440" cy="1164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88D8D1-2436-CBAD-8C0A-C1C248113D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715" y="1999511"/>
                  <a:ext cx="15408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03586B-B063-3BF9-8681-24E25109024D}"/>
                    </a:ext>
                  </a:extLst>
                </p14:cNvPr>
                <p14:cNvContentPartPr/>
                <p14:nvPr/>
              </p14:nvContentPartPr>
              <p14:xfrm>
                <a:off x="1078755" y="3050711"/>
                <a:ext cx="54720" cy="20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03586B-B063-3BF9-8681-24E2510902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0115" y="3042071"/>
                  <a:ext cx="72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067841-3221-63DE-475E-99FF5DCE6E13}"/>
                    </a:ext>
                  </a:extLst>
                </p14:cNvPr>
                <p14:cNvContentPartPr/>
                <p14:nvPr/>
              </p14:nvContentPartPr>
              <p14:xfrm>
                <a:off x="1004235" y="2996711"/>
                <a:ext cx="114480" cy="13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067841-3221-63DE-475E-99FF5DCE6E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5235" y="2988071"/>
                  <a:ext cx="13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16FB26-CAC5-A213-AAD0-C6AE1BF9BD07}"/>
                    </a:ext>
                  </a:extLst>
                </p14:cNvPr>
                <p14:cNvContentPartPr/>
                <p14:nvPr/>
              </p14:nvContentPartPr>
              <p14:xfrm>
                <a:off x="1131315" y="2663711"/>
                <a:ext cx="816840" cy="596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16FB26-CAC5-A213-AAD0-C6AE1BF9BD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2315" y="2654711"/>
                  <a:ext cx="8344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8A6C74-BB61-26FD-AAE3-5BD2CCEAF370}"/>
                    </a:ext>
                  </a:extLst>
                </p14:cNvPr>
                <p14:cNvContentPartPr/>
                <p14:nvPr/>
              </p14:nvContentPartPr>
              <p14:xfrm>
                <a:off x="1573395" y="2488031"/>
                <a:ext cx="166680" cy="31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8A6C74-BB61-26FD-AAE3-5BD2CCEAF3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64755" y="2479391"/>
                  <a:ext cx="1843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A3C011-7CD0-6AC5-F35B-CD48191597EA}"/>
              </a:ext>
            </a:extLst>
          </p:cNvPr>
          <p:cNvGrpSpPr/>
          <p:nvPr/>
        </p:nvGrpSpPr>
        <p:grpSpPr>
          <a:xfrm>
            <a:off x="2011515" y="2720591"/>
            <a:ext cx="291240" cy="479520"/>
            <a:chOff x="2011515" y="2720591"/>
            <a:chExt cx="29124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95676E-B8CA-5C69-043B-00942E65B7FF}"/>
                    </a:ext>
                  </a:extLst>
                </p14:cNvPr>
                <p14:cNvContentPartPr/>
                <p14:nvPr/>
              </p14:nvContentPartPr>
              <p14:xfrm>
                <a:off x="2011515" y="2720591"/>
                <a:ext cx="75240" cy="45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95676E-B8CA-5C69-043B-00942E65B7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2875" y="2711591"/>
                  <a:ext cx="92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4D131C-F041-9625-BAAF-013E15D333D3}"/>
                    </a:ext>
                  </a:extLst>
                </p14:cNvPr>
                <p14:cNvContentPartPr/>
                <p14:nvPr/>
              </p14:nvContentPartPr>
              <p14:xfrm>
                <a:off x="2120595" y="3110831"/>
                <a:ext cx="16200" cy="8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4D131C-F041-9625-BAAF-013E15D333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1955" y="3102191"/>
                  <a:ext cx="3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A61ACC-6563-3FB8-81C1-FA38C2B47E08}"/>
                    </a:ext>
                  </a:extLst>
                </p14:cNvPr>
                <p14:cNvContentPartPr/>
                <p14:nvPr/>
              </p14:nvContentPartPr>
              <p14:xfrm>
                <a:off x="2192235" y="2810591"/>
                <a:ext cx="110520" cy="27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A61ACC-6563-3FB8-81C1-FA38C2B47E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3595" y="2801591"/>
                  <a:ext cx="12816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196DE38-5DE6-BB66-3F5C-F2669A454DD2}"/>
                  </a:ext>
                </a:extLst>
              </p14:cNvPr>
              <p14:cNvContentPartPr/>
              <p14:nvPr/>
            </p14:nvContentPartPr>
            <p14:xfrm>
              <a:off x="2233275" y="1856951"/>
              <a:ext cx="773280" cy="578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196DE38-5DE6-BB66-3F5C-F2669A454DD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24275" y="1847951"/>
                <a:ext cx="79092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312F46-F42A-5F14-AE21-93D3ACF5C369}"/>
                  </a:ext>
                </a:extLst>
              </p14:cNvPr>
              <p14:cNvContentPartPr/>
              <p14:nvPr/>
            </p14:nvContentPartPr>
            <p14:xfrm>
              <a:off x="2488155" y="1933271"/>
              <a:ext cx="113040" cy="27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312F46-F42A-5F14-AE21-93D3ACF5C3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79155" y="1924631"/>
                <a:ext cx="13068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F385623-0F04-DB1A-7C25-1428ECEEA4CF}"/>
              </a:ext>
            </a:extLst>
          </p:cNvPr>
          <p:cNvGrpSpPr/>
          <p:nvPr/>
        </p:nvGrpSpPr>
        <p:grpSpPr>
          <a:xfrm>
            <a:off x="3001515" y="2008511"/>
            <a:ext cx="231840" cy="1167480"/>
            <a:chOff x="3001515" y="2008511"/>
            <a:chExt cx="231840" cy="11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32E440-78C3-8F43-38C6-4D51B4F1E866}"/>
                    </a:ext>
                  </a:extLst>
                </p14:cNvPr>
                <p14:cNvContentPartPr/>
                <p14:nvPr/>
              </p14:nvContentPartPr>
              <p14:xfrm>
                <a:off x="3056235" y="2008511"/>
                <a:ext cx="99720" cy="116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32E440-78C3-8F43-38C6-4D51B4F1E8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47235" y="1999511"/>
                  <a:ext cx="11736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6C6859-C705-54D0-9FC8-4647768E4D62}"/>
                    </a:ext>
                  </a:extLst>
                </p14:cNvPr>
                <p14:cNvContentPartPr/>
                <p14:nvPr/>
              </p14:nvContentPartPr>
              <p14:xfrm>
                <a:off x="3001515" y="2987351"/>
                <a:ext cx="13140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6C6859-C705-54D0-9FC8-4647768E4D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92515" y="2978351"/>
                  <a:ext cx="149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54F75B-1788-E92C-AF39-4ADF23A464B6}"/>
                    </a:ext>
                  </a:extLst>
                </p14:cNvPr>
                <p14:cNvContentPartPr/>
                <p14:nvPr/>
              </p14:nvContentPartPr>
              <p14:xfrm>
                <a:off x="3140115" y="2934431"/>
                <a:ext cx="93240" cy="86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54F75B-1788-E92C-AF39-4ADF23A464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1115" y="2925791"/>
                  <a:ext cx="1108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5C5F06C-151E-9944-C569-381C845EFC00}"/>
                  </a:ext>
                </a:extLst>
              </p14:cNvPr>
              <p14:cNvContentPartPr/>
              <p14:nvPr/>
            </p14:nvContentPartPr>
            <p14:xfrm>
              <a:off x="3216435" y="2262311"/>
              <a:ext cx="253800" cy="399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5C5F06C-151E-9944-C569-381C845EFC0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07435" y="2253671"/>
                <a:ext cx="2714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8373EC-FF33-AB70-CB59-718E1201899F}"/>
                  </a:ext>
                </a:extLst>
              </p14:cNvPr>
              <p14:cNvContentPartPr/>
              <p14:nvPr/>
            </p14:nvContentPartPr>
            <p14:xfrm>
              <a:off x="4009515" y="157363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8373EC-FF33-AB70-CB59-718E1201899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00515" y="156463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A17DFBE-2637-B250-50E0-59DCC4BF8A84}"/>
              </a:ext>
            </a:extLst>
          </p:cNvPr>
          <p:cNvGrpSpPr/>
          <p:nvPr/>
        </p:nvGrpSpPr>
        <p:grpSpPr>
          <a:xfrm>
            <a:off x="599595" y="749231"/>
            <a:ext cx="82440" cy="30240"/>
            <a:chOff x="599595" y="749231"/>
            <a:chExt cx="82440" cy="3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26FC0D-C1E4-2789-7D5F-44F89EC90C65}"/>
                    </a:ext>
                  </a:extLst>
                </p14:cNvPr>
                <p14:cNvContentPartPr/>
                <p14:nvPr/>
              </p14:nvContentPartPr>
              <p14:xfrm>
                <a:off x="599595" y="75679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26FC0D-C1E4-2789-7D5F-44F89EC90C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0595" y="7477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F5D4EC-87D2-52E6-4B21-87124EC09E13}"/>
                    </a:ext>
                  </a:extLst>
                </p14:cNvPr>
                <p14:cNvContentPartPr/>
                <p14:nvPr/>
              </p14:nvContentPartPr>
              <p14:xfrm>
                <a:off x="636675" y="77911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F5D4EC-87D2-52E6-4B21-87124EC09E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7675" y="7701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F6CFCC-B0E7-8C8F-D0C2-6C89A3F2BCFD}"/>
                    </a:ext>
                  </a:extLst>
                </p14:cNvPr>
                <p14:cNvContentPartPr/>
                <p14:nvPr/>
              </p14:nvContentPartPr>
              <p14:xfrm>
                <a:off x="681675" y="74923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F6CFCC-B0E7-8C8F-D0C2-6C89A3F2BCF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675" y="7405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431BF7-D14B-BBF1-5BE6-C245D1E31766}"/>
              </a:ext>
            </a:extLst>
          </p:cNvPr>
          <p:cNvGrpSpPr/>
          <p:nvPr/>
        </p:nvGrpSpPr>
        <p:grpSpPr>
          <a:xfrm>
            <a:off x="959235" y="756791"/>
            <a:ext cx="360" cy="360"/>
            <a:chOff x="959235" y="75679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610A56-56FB-3A3E-85FA-7CA9D787F967}"/>
                    </a:ext>
                  </a:extLst>
                </p14:cNvPr>
                <p14:cNvContentPartPr/>
                <p14:nvPr/>
              </p14:nvContentPartPr>
              <p14:xfrm>
                <a:off x="959235" y="756791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610A56-56FB-3A3E-85FA-7CA9D787F96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235" y="7477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6BA1F8-F232-3F31-A3CA-A53EBE09904B}"/>
                    </a:ext>
                  </a:extLst>
                </p14:cNvPr>
                <p14:cNvContentPartPr/>
                <p14:nvPr/>
              </p14:nvContentPartPr>
              <p14:xfrm>
                <a:off x="959235" y="756791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6BA1F8-F232-3F31-A3CA-A53EBE0990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0235" y="7477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803239-BF54-F408-DBDF-F082CCC44552}"/>
                  </a:ext>
                </a:extLst>
              </p14:cNvPr>
              <p14:cNvContentPartPr/>
              <p14:nvPr/>
            </p14:nvContentPartPr>
            <p14:xfrm>
              <a:off x="359475" y="719351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803239-BF54-F408-DBDF-F082CCC445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475" y="7103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9208C-AD50-5EDD-3A32-DCB0FD249B1B}"/>
              </a:ext>
            </a:extLst>
          </p:cNvPr>
          <p:cNvGrpSpPr/>
          <p:nvPr/>
        </p:nvGrpSpPr>
        <p:grpSpPr>
          <a:xfrm>
            <a:off x="2288786" y="3268871"/>
            <a:ext cx="664560" cy="450360"/>
            <a:chOff x="2288786" y="3268871"/>
            <a:chExt cx="66456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CC59EC-4147-7EB9-3B0A-6E3279329787}"/>
                    </a:ext>
                  </a:extLst>
                </p14:cNvPr>
                <p14:cNvContentPartPr/>
                <p14:nvPr/>
              </p14:nvContentPartPr>
              <p14:xfrm>
                <a:off x="2315426" y="3268871"/>
                <a:ext cx="637920" cy="111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CC59EC-4147-7EB9-3B0A-6E32793297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6426" y="3259871"/>
                  <a:ext cx="655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FB861B-D1B0-988F-9CF0-E12AD3570068}"/>
                    </a:ext>
                  </a:extLst>
                </p14:cNvPr>
                <p14:cNvContentPartPr/>
                <p14:nvPr/>
              </p14:nvContentPartPr>
              <p14:xfrm>
                <a:off x="2307866" y="3372191"/>
                <a:ext cx="149400" cy="10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FB861B-D1B0-988F-9CF0-E12AD35700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9226" y="3363551"/>
                  <a:ext cx="167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96C15A-F642-50EA-B603-581711101248}"/>
                    </a:ext>
                  </a:extLst>
                </p14:cNvPr>
                <p14:cNvContentPartPr/>
                <p14:nvPr/>
              </p14:nvContentPartPr>
              <p14:xfrm>
                <a:off x="2288786" y="3515111"/>
                <a:ext cx="199440" cy="20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96C15A-F642-50EA-B603-5817111012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9786" y="3506111"/>
                  <a:ext cx="217080" cy="221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D133C8-F4C7-1CB6-B16C-5FCEB7DDB630}"/>
              </a:ext>
            </a:extLst>
          </p:cNvPr>
          <p:cNvGrpSpPr/>
          <p:nvPr/>
        </p:nvGrpSpPr>
        <p:grpSpPr>
          <a:xfrm>
            <a:off x="697155" y="1988416"/>
            <a:ext cx="2452680" cy="1346760"/>
            <a:chOff x="697155" y="1988416"/>
            <a:chExt cx="2452680" cy="13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A93676-349A-4890-5ECE-7823E1654691}"/>
                    </a:ext>
                  </a:extLst>
                </p14:cNvPr>
                <p14:cNvContentPartPr/>
                <p14:nvPr/>
              </p14:nvContentPartPr>
              <p14:xfrm>
                <a:off x="1267035" y="2742976"/>
                <a:ext cx="838800" cy="59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A93676-349A-4890-5ECE-7823E16546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8395" y="2733976"/>
                  <a:ext cx="85644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F0AA72-52B9-B63D-8950-38AFBD6A6157}"/>
                    </a:ext>
                  </a:extLst>
                </p14:cNvPr>
                <p14:cNvContentPartPr/>
                <p14:nvPr/>
              </p14:nvContentPartPr>
              <p14:xfrm>
                <a:off x="1476195" y="2825416"/>
                <a:ext cx="59760" cy="165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F0AA72-52B9-B63D-8950-38AFBD6A61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7195" y="2816416"/>
                  <a:ext cx="77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727A80-BDFB-238F-14BB-00197B89240A}"/>
                    </a:ext>
                  </a:extLst>
                </p14:cNvPr>
                <p14:cNvContentPartPr/>
                <p14:nvPr/>
              </p14:nvContentPartPr>
              <p14:xfrm>
                <a:off x="2375475" y="1988416"/>
                <a:ext cx="774360" cy="52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727A80-BDFB-238F-14BB-00197B8924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6835" y="1979776"/>
                  <a:ext cx="7920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B7C784-1B41-49BA-6ED1-E325E66F1635}"/>
                    </a:ext>
                  </a:extLst>
                </p14:cNvPr>
                <p14:cNvContentPartPr/>
                <p14:nvPr/>
              </p14:nvContentPartPr>
              <p14:xfrm>
                <a:off x="2308155" y="2053216"/>
                <a:ext cx="166320" cy="23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B7C784-1B41-49BA-6ED1-E325E66F16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9515" y="2044216"/>
                  <a:ext cx="183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BD4FE1-87F2-6AF9-4FA2-DA6D23F2F4BB}"/>
                    </a:ext>
                  </a:extLst>
                </p14:cNvPr>
                <p14:cNvContentPartPr/>
                <p14:nvPr/>
              </p14:nvContentPartPr>
              <p14:xfrm>
                <a:off x="1145715" y="2120896"/>
                <a:ext cx="84240" cy="1154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BD4FE1-87F2-6AF9-4FA2-DA6D23F2F4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7075" y="2111896"/>
                  <a:ext cx="10188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882AF3-E8A0-B74D-711D-B0216FA98666}"/>
                    </a:ext>
                  </a:extLst>
                </p14:cNvPr>
                <p14:cNvContentPartPr/>
                <p14:nvPr/>
              </p14:nvContentPartPr>
              <p14:xfrm>
                <a:off x="735315" y="2240776"/>
                <a:ext cx="166320" cy="54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882AF3-E8A0-B74D-711D-B0216FA986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315" y="2231776"/>
                  <a:ext cx="1839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0EDAC9-63FD-FACE-D5CE-9B083CAAB2C5}"/>
                    </a:ext>
                  </a:extLst>
                </p14:cNvPr>
                <p14:cNvContentPartPr/>
                <p14:nvPr/>
              </p14:nvContentPartPr>
              <p14:xfrm>
                <a:off x="697155" y="2246536"/>
                <a:ext cx="97200" cy="113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0EDAC9-63FD-FACE-D5CE-9B083CAAB2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8515" y="2237536"/>
                  <a:ext cx="1148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A0F8B-0EE1-B073-143C-E53C5FA0DA33}"/>
              </a:ext>
            </a:extLst>
          </p:cNvPr>
          <p:cNvGrpSpPr/>
          <p:nvPr/>
        </p:nvGrpSpPr>
        <p:grpSpPr>
          <a:xfrm>
            <a:off x="2240835" y="2832616"/>
            <a:ext cx="309960" cy="389520"/>
            <a:chOff x="2240835" y="2832616"/>
            <a:chExt cx="30996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2F6D37-4C79-0B4E-5BA6-A4000A2CDFD6}"/>
                    </a:ext>
                  </a:extLst>
                </p14:cNvPr>
                <p14:cNvContentPartPr/>
                <p14:nvPr/>
              </p14:nvContentPartPr>
              <p14:xfrm>
                <a:off x="2240835" y="2832616"/>
                <a:ext cx="360" cy="389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2F6D37-4C79-0B4E-5BA6-A4000A2CDF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31835" y="2823976"/>
                  <a:ext cx="180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81F9C5-11AC-5A91-8E9F-1A586385352F}"/>
                    </a:ext>
                  </a:extLst>
                </p14:cNvPr>
                <p14:cNvContentPartPr/>
                <p14:nvPr/>
              </p14:nvContentPartPr>
              <p14:xfrm>
                <a:off x="2427315" y="2881936"/>
                <a:ext cx="123480" cy="29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81F9C5-11AC-5A91-8E9F-1A58638535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18315" y="2873296"/>
                  <a:ext cx="141120" cy="31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832267-EF12-19F4-AB56-3A9081F29FE1}"/>
                  </a:ext>
                </a:extLst>
              </p14:cNvPr>
              <p14:cNvContentPartPr/>
              <p14:nvPr/>
            </p14:nvContentPartPr>
            <p14:xfrm>
              <a:off x="3537555" y="200101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832267-EF12-19F4-AB56-3A9081F29F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8555" y="19920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A42D62E-030A-F116-39B1-9A4D5EF25949}"/>
              </a:ext>
            </a:extLst>
          </p:cNvPr>
          <p:cNvGrpSpPr/>
          <p:nvPr/>
        </p:nvGrpSpPr>
        <p:grpSpPr>
          <a:xfrm>
            <a:off x="3244515" y="2068336"/>
            <a:ext cx="392760" cy="1225800"/>
            <a:chOff x="3244515" y="2068336"/>
            <a:chExt cx="392760" cy="12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B07E70-3BF5-2807-4E0F-B15C83D966F2}"/>
                    </a:ext>
                  </a:extLst>
                </p14:cNvPr>
                <p14:cNvContentPartPr/>
                <p14:nvPr/>
              </p14:nvContentPartPr>
              <p14:xfrm>
                <a:off x="3244515" y="2068336"/>
                <a:ext cx="37080" cy="122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B07E70-3BF5-2807-4E0F-B15C83D966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35875" y="2059336"/>
                  <a:ext cx="54720" cy="12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164B48-D7C9-01EA-55BB-484CE1AFEFDE}"/>
                    </a:ext>
                  </a:extLst>
                </p14:cNvPr>
                <p14:cNvContentPartPr/>
                <p14:nvPr/>
              </p14:nvContentPartPr>
              <p14:xfrm>
                <a:off x="3445035" y="2487736"/>
                <a:ext cx="192240" cy="324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164B48-D7C9-01EA-55BB-484CE1AFEFD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6395" y="2478736"/>
                  <a:ext cx="209880" cy="34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3697CE-510E-DCE2-D60E-A20446982B80}"/>
              </a:ext>
            </a:extLst>
          </p:cNvPr>
          <p:cNvSpPr txBox="1"/>
          <p:nvPr/>
        </p:nvSpPr>
        <p:spPr>
          <a:xfrm>
            <a:off x="4286250" y="1676400"/>
            <a:ext cx="1508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cost:</a:t>
            </a:r>
          </a:p>
          <a:p>
            <a:r>
              <a:rPr lang="en-US" dirty="0"/>
              <a:t>2-5,1</a:t>
            </a:r>
          </a:p>
          <a:p>
            <a:r>
              <a:rPr lang="en-US" dirty="0"/>
              <a:t>1-5,2</a:t>
            </a:r>
          </a:p>
          <a:p>
            <a:r>
              <a:rPr lang="en-US" dirty="0"/>
              <a:t>0-2,3</a:t>
            </a:r>
          </a:p>
          <a:p>
            <a:r>
              <a:rPr lang="en-US" dirty="0"/>
              <a:t>4-5,3</a:t>
            </a:r>
          </a:p>
          <a:p>
            <a:r>
              <a:rPr lang="en-US" dirty="0"/>
              <a:t>1-3,5</a:t>
            </a:r>
          </a:p>
          <a:p>
            <a:r>
              <a:rPr lang="en-US" dirty="0" err="1"/>
              <a:t>Unuused</a:t>
            </a:r>
            <a:r>
              <a:rPr lang="en-US" dirty="0"/>
              <a:t>:</a:t>
            </a:r>
          </a:p>
          <a:p>
            <a:r>
              <a:rPr lang="en-US" dirty="0"/>
              <a:t>3-4,6</a:t>
            </a:r>
          </a:p>
          <a:p>
            <a:r>
              <a:rPr lang="en-US" dirty="0"/>
              <a:t>0-1,7</a:t>
            </a:r>
          </a:p>
          <a:p>
            <a:r>
              <a:rPr lang="en-US" dirty="0"/>
              <a:t>2-4,8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7608DC-FC7E-FC6B-20DA-10BC3CADD82B}"/>
                  </a:ext>
                </a:extLst>
              </p14:cNvPr>
              <p14:cNvContentPartPr/>
              <p14:nvPr/>
            </p14:nvContentPartPr>
            <p14:xfrm>
              <a:off x="1932746" y="2023182"/>
              <a:ext cx="420480" cy="115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7608DC-FC7E-FC6B-20DA-10BC3CADD8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4106" y="2014542"/>
                <a:ext cx="43812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07F991-9060-449B-8B7F-54CFE102ED2E}"/>
                  </a:ext>
                </a:extLst>
              </p14:cNvPr>
              <p14:cNvContentPartPr/>
              <p14:nvPr/>
            </p14:nvContentPartPr>
            <p14:xfrm>
              <a:off x="2487866" y="2000862"/>
              <a:ext cx="1000080" cy="101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07F991-9060-449B-8B7F-54CFE102E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9226" y="1992222"/>
                <a:ext cx="101772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E699D6-3433-1F57-DD66-AFECEF063AEB}"/>
                  </a:ext>
                </a:extLst>
              </p14:cNvPr>
              <p14:cNvContentPartPr/>
              <p14:nvPr/>
            </p14:nvContentPartPr>
            <p14:xfrm>
              <a:off x="3672266" y="3010662"/>
              <a:ext cx="47196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E699D6-3433-1F57-DD66-AFECEF063A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3626" y="3002022"/>
                <a:ext cx="489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624BE8-3B41-1B16-65C0-0219EE385EDF}"/>
                  </a:ext>
                </a:extLst>
              </p14:cNvPr>
              <p14:cNvContentPartPr/>
              <p14:nvPr/>
            </p14:nvContentPartPr>
            <p14:xfrm>
              <a:off x="4263746" y="3110022"/>
              <a:ext cx="95760" cy="48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624BE8-3B41-1B16-65C0-0219EE385E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5106" y="3101022"/>
                <a:ext cx="1134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38FAF8-E110-AC01-0C14-E9AD14EFEEC8}"/>
                  </a:ext>
                </a:extLst>
              </p14:cNvPr>
              <p14:cNvContentPartPr/>
              <p14:nvPr/>
            </p14:nvContentPartPr>
            <p14:xfrm>
              <a:off x="4466426" y="3142422"/>
              <a:ext cx="1387440" cy="56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38FAF8-E110-AC01-0C14-E9AD14EFEE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57786" y="3133422"/>
                <a:ext cx="1405080" cy="57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695DE-E232-E9D4-76F6-4E2E8E1CE017}"/>
              </a:ext>
            </a:extLst>
          </p:cNvPr>
          <p:cNvSpPr txBox="1"/>
          <p:nvPr/>
        </p:nvSpPr>
        <p:spPr>
          <a:xfrm>
            <a:off x="304800" y="3810000"/>
            <a:ext cx="579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Predcount</a:t>
            </a:r>
            <a:r>
              <a:rPr lang="en-US" sz="1200" dirty="0"/>
              <a:t>: (from 0 to 9) 1 0 1 3 3 2 2 0 2 2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</a:t>
            </a:r>
          </a:p>
          <a:p>
            <a:r>
              <a:rPr lang="en-US" sz="1200" dirty="0"/>
              <a:t>Queue: 1, 7</a:t>
            </a:r>
          </a:p>
          <a:p>
            <a:endParaRPr lang="en-US" sz="1200" dirty="0"/>
          </a:p>
          <a:p>
            <a:r>
              <a:rPr lang="en-US" sz="1200" dirty="0" err="1"/>
              <a:t>Predcount</a:t>
            </a:r>
            <a:r>
              <a:rPr lang="en-US" sz="1200" dirty="0"/>
              <a:t>: 0 0 0 2 2 1 1 0 2 2 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 1</a:t>
            </a:r>
          </a:p>
          <a:p>
            <a:r>
              <a:rPr lang="en-US" sz="1200" dirty="0"/>
              <a:t>Queue: 7,0,2</a:t>
            </a:r>
          </a:p>
          <a:p>
            <a:endParaRPr lang="en-US" sz="1200" dirty="0"/>
          </a:p>
          <a:p>
            <a:r>
              <a:rPr lang="en-US" sz="1200" dirty="0"/>
              <a:t>Pred count: 0 0 0 2 1 1 0 0 2 1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 1 7</a:t>
            </a:r>
          </a:p>
          <a:p>
            <a:r>
              <a:rPr lang="en-US" sz="1200" dirty="0"/>
              <a:t>Queue: 0,2,6</a:t>
            </a:r>
          </a:p>
          <a:p>
            <a:endParaRPr lang="en-US" sz="1200" dirty="0"/>
          </a:p>
          <a:p>
            <a:r>
              <a:rPr lang="en-US" sz="1200" dirty="0" err="1"/>
              <a:t>Predcount</a:t>
            </a:r>
            <a:r>
              <a:rPr lang="en-US" sz="1200" dirty="0"/>
              <a:t>: 0 0 0 2 1 0 0 0 2 1 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 1 7 0</a:t>
            </a:r>
          </a:p>
          <a:p>
            <a:r>
              <a:rPr lang="en-US" sz="1200" dirty="0"/>
              <a:t>Queue: 2 6 5</a:t>
            </a:r>
          </a:p>
          <a:p>
            <a:endParaRPr lang="en-US" sz="1200" dirty="0"/>
          </a:p>
          <a:p>
            <a:r>
              <a:rPr lang="en-US" sz="1200" dirty="0" err="1"/>
              <a:t>Predcount</a:t>
            </a:r>
            <a:r>
              <a:rPr lang="en-US" sz="1200" dirty="0"/>
              <a:t>: 0 0 0 2 0 0 0 0 2 1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 1 7 0 2</a:t>
            </a:r>
          </a:p>
          <a:p>
            <a:r>
              <a:rPr lang="en-US" sz="1200" dirty="0"/>
              <a:t>Queue: 6,5,4</a:t>
            </a:r>
          </a:p>
          <a:p>
            <a:endParaRPr lang="en-US" sz="1200" dirty="0"/>
          </a:p>
          <a:p>
            <a:r>
              <a:rPr lang="en-US" sz="1200" dirty="0" err="1"/>
              <a:t>Predcount</a:t>
            </a:r>
            <a:r>
              <a:rPr lang="en-US" sz="1200" dirty="0"/>
              <a:t>: 0 0 0 1 0 0 0 0 1 1 </a:t>
            </a:r>
          </a:p>
          <a:p>
            <a:r>
              <a:rPr lang="en-US" sz="1200" dirty="0"/>
              <a:t>Top order: 1 7 0 2 6</a:t>
            </a:r>
          </a:p>
          <a:p>
            <a:r>
              <a:rPr lang="en-US" sz="1200" dirty="0"/>
              <a:t>Queue: 5, 4</a:t>
            </a:r>
          </a:p>
          <a:p>
            <a:endParaRPr lang="en-US" sz="1200" dirty="0"/>
          </a:p>
          <a:p>
            <a:r>
              <a:rPr lang="en-US" sz="1200" dirty="0" err="1"/>
              <a:t>Predcount</a:t>
            </a:r>
            <a:r>
              <a:rPr lang="en-US" sz="1200" dirty="0"/>
              <a:t>: 0 0 0 1 0 0 0 0 0 1</a:t>
            </a:r>
          </a:p>
          <a:p>
            <a:r>
              <a:rPr lang="en-US" sz="1200" dirty="0" err="1"/>
              <a:t>Toporder</a:t>
            </a:r>
            <a:r>
              <a:rPr lang="en-US" sz="1200" dirty="0"/>
              <a:t>: 1 7 0 2 6 5</a:t>
            </a:r>
          </a:p>
          <a:p>
            <a:r>
              <a:rPr lang="en-US" sz="1200" dirty="0"/>
              <a:t>Queue: 4,8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5E91FF-7392-B1B8-1836-E93FA3801227}"/>
              </a:ext>
            </a:extLst>
          </p:cNvPr>
          <p:cNvSpPr txBox="1"/>
          <p:nvPr/>
        </p:nvSpPr>
        <p:spPr>
          <a:xfrm>
            <a:off x="304800" y="304800"/>
            <a:ext cx="47244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Predcount</a:t>
            </a:r>
            <a:r>
              <a:rPr lang="en-US" sz="1400" dirty="0"/>
              <a:t>: 0 0 0 0 0 0 0 0 0 1</a:t>
            </a:r>
          </a:p>
          <a:p>
            <a:r>
              <a:rPr lang="en-US" sz="1400" dirty="0" err="1"/>
              <a:t>Toporder</a:t>
            </a:r>
            <a:r>
              <a:rPr lang="en-US" sz="1400" dirty="0"/>
              <a:t>: 1 7 0 2 6 5 4</a:t>
            </a:r>
          </a:p>
          <a:p>
            <a:r>
              <a:rPr lang="en-US" sz="1400" dirty="0"/>
              <a:t>Queue: 8, 3</a:t>
            </a:r>
          </a:p>
          <a:p>
            <a:endParaRPr lang="en-US" sz="1400" dirty="0"/>
          </a:p>
          <a:p>
            <a:r>
              <a:rPr lang="en-US" sz="1400" dirty="0" err="1"/>
              <a:t>Predcount</a:t>
            </a:r>
            <a:r>
              <a:rPr lang="en-US" sz="1400" dirty="0"/>
              <a:t>: 0 0 0 0 0 0 0 0 0 0</a:t>
            </a:r>
          </a:p>
          <a:p>
            <a:r>
              <a:rPr lang="en-US" sz="1400" dirty="0"/>
              <a:t>Toporder:1 7 0 2 6 5 4 8</a:t>
            </a:r>
          </a:p>
          <a:p>
            <a:r>
              <a:rPr lang="en-US" sz="1400" dirty="0"/>
              <a:t>Queue: 3, 9</a:t>
            </a:r>
          </a:p>
          <a:p>
            <a:endParaRPr lang="en-US" sz="1400" dirty="0"/>
          </a:p>
          <a:p>
            <a:r>
              <a:rPr lang="en-US" sz="1400" dirty="0" err="1"/>
              <a:t>Toporder</a:t>
            </a:r>
            <a:r>
              <a:rPr lang="en-US" sz="1400" dirty="0"/>
              <a:t>(final): 1 7 0 2 6 5 4 8 3 9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591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817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arguetagiovanni1@gmail.com</cp:lastModifiedBy>
  <cp:revision>17</cp:revision>
  <cp:lastPrinted>2018-11-12T14:09:18Z</cp:lastPrinted>
  <dcterms:created xsi:type="dcterms:W3CDTF">2003-11-20T06:12:01Z</dcterms:created>
  <dcterms:modified xsi:type="dcterms:W3CDTF">2022-12-10T04:07:12Z</dcterms:modified>
</cp:coreProperties>
</file>