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sldIdLst>
    <p:sldId id="256" r:id="rId5"/>
    <p:sldId id="259" r:id="rId6"/>
    <p:sldId id="266" r:id="rId7"/>
    <p:sldId id="260" r:id="rId8"/>
    <p:sldId id="262" r:id="rId9"/>
    <p:sldId id="263" r:id="rId10"/>
    <p:sldId id="269" r:id="rId11"/>
    <p:sldId id="268" r:id="rId12"/>
    <p:sldId id="261" r:id="rId13"/>
    <p:sldId id="264" r:id="rId14"/>
    <p:sldId id="265" r:id="rId15"/>
    <p:sldId id="270" r:id="rId16"/>
    <p:sldId id="271" r:id="rId17"/>
    <p:sldId id="272"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8DA6B-3109-4843-94DD-19BFF305E0EC}" v="97" dt="2023-08-04T09:03:15.394"/>
    <p1510:client id="{4892A35F-3133-484A-AF6E-A0A189311284}" v="1857" dt="2023-08-04T15:02:57.097"/>
    <p1510:client id="{79BB0C2F-9E7E-443C-B8C4-2A6E8ABB7594}" v="516" vWet="518" dt="2023-08-04T14:59:52.635"/>
    <p1510:client id="{EC8E1787-E02B-45ED-A17F-D527C04C55E0}" v="74" dt="2023-08-04T09:21:54.6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Barbieri" userId="S::g.barbieri13@studenti.unipi.it::1d55cdec-ad0a-4796-bcb3-9e7ecad0637c" providerId="AD" clId="Web-{0488DA6B-3109-4843-94DD-19BFF305E0EC}"/>
    <pc:docChg chg="modSld">
      <pc:chgData name="Giovanni Barbieri" userId="S::g.barbieri13@studenti.unipi.it::1d55cdec-ad0a-4796-bcb3-9e7ecad0637c" providerId="AD" clId="Web-{0488DA6B-3109-4843-94DD-19BFF305E0EC}" dt="2023-08-04T09:03:15.394" v="58" actId="1076"/>
      <pc:docMkLst>
        <pc:docMk/>
      </pc:docMkLst>
      <pc:sldChg chg="addSp delSp modSp">
        <pc:chgData name="Giovanni Barbieri" userId="S::g.barbieri13@studenti.unipi.it::1d55cdec-ad0a-4796-bcb3-9e7ecad0637c" providerId="AD" clId="Web-{0488DA6B-3109-4843-94DD-19BFF305E0EC}" dt="2023-08-04T09:03:15.394" v="58" actId="1076"/>
        <pc:sldMkLst>
          <pc:docMk/>
          <pc:sldMk cId="294686868" sldId="259"/>
        </pc:sldMkLst>
        <pc:spChg chg="mod">
          <ac:chgData name="Giovanni Barbieri" userId="S::g.barbieri13@studenti.unipi.it::1d55cdec-ad0a-4796-bcb3-9e7ecad0637c" providerId="AD" clId="Web-{0488DA6B-3109-4843-94DD-19BFF305E0EC}" dt="2023-08-04T08:56:59.973" v="7" actId="20577"/>
          <ac:spMkLst>
            <pc:docMk/>
            <pc:sldMk cId="294686868" sldId="259"/>
            <ac:spMk id="4" creationId="{D984F6FE-6719-89C2-8F50-452EE8A475E4}"/>
          </ac:spMkLst>
        </pc:spChg>
        <pc:spChg chg="add mod">
          <ac:chgData name="Giovanni Barbieri" userId="S::g.barbieri13@studenti.unipi.it::1d55cdec-ad0a-4796-bcb3-9e7ecad0637c" providerId="AD" clId="Web-{0488DA6B-3109-4843-94DD-19BFF305E0EC}" dt="2023-08-04T09:02:55.315" v="53" actId="14100"/>
          <ac:spMkLst>
            <pc:docMk/>
            <pc:sldMk cId="294686868" sldId="259"/>
            <ac:spMk id="5" creationId="{E26517B3-4C76-5DEB-D553-D0B7302E8333}"/>
          </ac:spMkLst>
        </pc:spChg>
        <pc:picChg chg="add mod">
          <ac:chgData name="Giovanni Barbieri" userId="S::g.barbieri13@studenti.unipi.it::1d55cdec-ad0a-4796-bcb3-9e7ecad0637c" providerId="AD" clId="Web-{0488DA6B-3109-4843-94DD-19BFF305E0EC}" dt="2023-08-04T09:03:06.284" v="55" actId="1076"/>
          <ac:picMkLst>
            <pc:docMk/>
            <pc:sldMk cId="294686868" sldId="259"/>
            <ac:picMk id="2" creationId="{53E2D0A8-2FA7-CC18-078A-6F4A232D2CBF}"/>
          </ac:picMkLst>
        </pc:picChg>
        <pc:picChg chg="mod">
          <ac:chgData name="Giovanni Barbieri" userId="S::g.barbieri13@studenti.unipi.it::1d55cdec-ad0a-4796-bcb3-9e7ecad0637c" providerId="AD" clId="Web-{0488DA6B-3109-4843-94DD-19BFF305E0EC}" dt="2023-08-04T09:03:02.784" v="54" actId="1076"/>
          <ac:picMkLst>
            <pc:docMk/>
            <pc:sldMk cId="294686868" sldId="259"/>
            <ac:picMk id="3" creationId="{49BD062D-AD5B-0C94-716B-1D109A481C40}"/>
          </ac:picMkLst>
        </pc:picChg>
        <pc:picChg chg="add del mod">
          <ac:chgData name="Giovanni Barbieri" userId="S::g.barbieri13@studenti.unipi.it::1d55cdec-ad0a-4796-bcb3-9e7ecad0637c" providerId="AD" clId="Web-{0488DA6B-3109-4843-94DD-19BFF305E0EC}" dt="2023-08-04T09:00:01.730" v="12"/>
          <ac:picMkLst>
            <pc:docMk/>
            <pc:sldMk cId="294686868" sldId="259"/>
            <ac:picMk id="5" creationId="{0E1E5D26-6283-F652-84E8-9EF27027479F}"/>
          </ac:picMkLst>
        </pc:picChg>
        <pc:picChg chg="mod">
          <ac:chgData name="Giovanni Barbieri" userId="S::g.barbieri13@studenti.unipi.it::1d55cdec-ad0a-4796-bcb3-9e7ecad0637c" providerId="AD" clId="Web-{0488DA6B-3109-4843-94DD-19BFF305E0EC}" dt="2023-08-04T09:03:11.894" v="57" actId="1076"/>
          <ac:picMkLst>
            <pc:docMk/>
            <pc:sldMk cId="294686868" sldId="259"/>
            <ac:picMk id="6" creationId="{2D03304E-6FF9-4819-6CE0-2733F387A308}"/>
          </ac:picMkLst>
        </pc:picChg>
        <pc:picChg chg="add del mod">
          <ac:chgData name="Giovanni Barbieri" userId="S::g.barbieri13@studenti.unipi.it::1d55cdec-ad0a-4796-bcb3-9e7ecad0637c" providerId="AD" clId="Web-{0488DA6B-3109-4843-94DD-19BFF305E0EC}" dt="2023-08-04T09:00:21.246" v="14"/>
          <ac:picMkLst>
            <pc:docMk/>
            <pc:sldMk cId="294686868" sldId="259"/>
            <ac:picMk id="7" creationId="{243E4925-772B-8510-3BB5-10050090456D}"/>
          </ac:picMkLst>
        </pc:picChg>
        <pc:picChg chg="mod">
          <ac:chgData name="Giovanni Barbieri" userId="S::g.barbieri13@studenti.unipi.it::1d55cdec-ad0a-4796-bcb3-9e7ecad0637c" providerId="AD" clId="Web-{0488DA6B-3109-4843-94DD-19BFF305E0EC}" dt="2023-08-04T09:03:09.675" v="56" actId="1076"/>
          <ac:picMkLst>
            <pc:docMk/>
            <pc:sldMk cId="294686868" sldId="259"/>
            <ac:picMk id="8" creationId="{CF548610-5102-C5A7-75D8-247C7B686F3E}"/>
          </ac:picMkLst>
        </pc:picChg>
        <pc:picChg chg="add mod">
          <ac:chgData name="Giovanni Barbieri" userId="S::g.barbieri13@studenti.unipi.it::1d55cdec-ad0a-4796-bcb3-9e7ecad0637c" providerId="AD" clId="Web-{0488DA6B-3109-4843-94DD-19BFF305E0EC}" dt="2023-08-04T09:00:24.012" v="16" actId="1076"/>
          <ac:picMkLst>
            <pc:docMk/>
            <pc:sldMk cId="294686868" sldId="259"/>
            <ac:picMk id="9" creationId="{0E96B72E-32E5-8788-2F6D-3E024AEC8C99}"/>
          </ac:picMkLst>
        </pc:picChg>
        <pc:picChg chg="mod">
          <ac:chgData name="Giovanni Barbieri" userId="S::g.barbieri13@studenti.unipi.it::1d55cdec-ad0a-4796-bcb3-9e7ecad0637c" providerId="AD" clId="Web-{0488DA6B-3109-4843-94DD-19BFF305E0EC}" dt="2023-08-04T09:03:15.394" v="58" actId="1076"/>
          <ac:picMkLst>
            <pc:docMk/>
            <pc:sldMk cId="294686868" sldId="259"/>
            <ac:picMk id="14" creationId="{8180DF9B-84AD-3072-AD77-4080FA46C62D}"/>
          </ac:picMkLst>
        </pc:picChg>
      </pc:sldChg>
    </pc:docChg>
  </pc:docChgLst>
  <pc:docChgLst>
    <pc:chgData name="Giovanni Barbieri" userId="S::g.barbieri13@studenti.unipi.it::1d55cdec-ad0a-4796-bcb3-9e7ecad0637c" providerId="AD" clId="Web-{EC8E1787-E02B-45ED-A17F-D527C04C55E0}"/>
    <pc:docChg chg="modSld">
      <pc:chgData name="Giovanni Barbieri" userId="S::g.barbieri13@studenti.unipi.it::1d55cdec-ad0a-4796-bcb3-9e7ecad0637c" providerId="AD" clId="Web-{EC8E1787-E02B-45ED-A17F-D527C04C55E0}" dt="2023-08-04T09:21:53.721" v="44" actId="20577"/>
      <pc:docMkLst>
        <pc:docMk/>
      </pc:docMkLst>
      <pc:sldChg chg="addSp delSp modSp">
        <pc:chgData name="Giovanni Barbieri" userId="S::g.barbieri13@studenti.unipi.it::1d55cdec-ad0a-4796-bcb3-9e7ecad0637c" providerId="AD" clId="Web-{EC8E1787-E02B-45ED-A17F-D527C04C55E0}" dt="2023-08-04T09:07:41.491" v="8"/>
        <pc:sldMkLst>
          <pc:docMk/>
          <pc:sldMk cId="294686868" sldId="259"/>
        </pc:sldMkLst>
        <pc:picChg chg="mod">
          <ac:chgData name="Giovanni Barbieri" userId="S::g.barbieri13@studenti.unipi.it::1d55cdec-ad0a-4796-bcb3-9e7ecad0637c" providerId="AD" clId="Web-{EC8E1787-E02B-45ED-A17F-D527C04C55E0}" dt="2023-08-04T09:05:58.066" v="0" actId="1076"/>
          <ac:picMkLst>
            <pc:docMk/>
            <pc:sldMk cId="294686868" sldId="259"/>
            <ac:picMk id="2" creationId="{53E2D0A8-2FA7-CC18-078A-6F4A232D2CBF}"/>
          </ac:picMkLst>
        </pc:picChg>
        <pc:inkChg chg="add del">
          <ac:chgData name="Giovanni Barbieri" userId="S::g.barbieri13@studenti.unipi.it::1d55cdec-ad0a-4796-bcb3-9e7ecad0637c" providerId="AD" clId="Web-{EC8E1787-E02B-45ED-A17F-D527C04C55E0}" dt="2023-08-04T09:06:27.317" v="2"/>
          <ac:inkMkLst>
            <pc:docMk/>
            <pc:sldMk cId="294686868" sldId="259"/>
            <ac:inkMk id="7" creationId="{9AD9E35F-07C4-5D70-A4AA-C3321ACCD52A}"/>
          </ac:inkMkLst>
        </pc:inkChg>
        <pc:inkChg chg="add del">
          <ac:chgData name="Giovanni Barbieri" userId="S::g.barbieri13@studenti.unipi.it::1d55cdec-ad0a-4796-bcb3-9e7ecad0637c" providerId="AD" clId="Web-{EC8E1787-E02B-45ED-A17F-D527C04C55E0}" dt="2023-08-04T09:06:52.365" v="5"/>
          <ac:inkMkLst>
            <pc:docMk/>
            <pc:sldMk cId="294686868" sldId="259"/>
            <ac:inkMk id="10" creationId="{E4DE4CC3-D637-0E64-9EB0-94565F31288B}"/>
          </ac:inkMkLst>
        </pc:inkChg>
        <pc:inkChg chg="add del">
          <ac:chgData name="Giovanni Barbieri" userId="S::g.barbieri13@studenti.unipi.it::1d55cdec-ad0a-4796-bcb3-9e7ecad0637c" providerId="AD" clId="Web-{EC8E1787-E02B-45ED-A17F-D527C04C55E0}" dt="2023-08-04T09:07:15.584" v="7"/>
          <ac:inkMkLst>
            <pc:docMk/>
            <pc:sldMk cId="294686868" sldId="259"/>
            <ac:inkMk id="11" creationId="{7BF6C601-C8CA-6D9A-646A-FC43D4203239}"/>
          </ac:inkMkLst>
        </pc:inkChg>
        <pc:cxnChg chg="add del">
          <ac:chgData name="Giovanni Barbieri" userId="S::g.barbieri13@studenti.unipi.it::1d55cdec-ad0a-4796-bcb3-9e7ecad0637c" providerId="AD" clId="Web-{EC8E1787-E02B-45ED-A17F-D527C04C55E0}" dt="2023-08-04T09:07:41.491" v="8"/>
          <ac:cxnSpMkLst>
            <pc:docMk/>
            <pc:sldMk cId="294686868" sldId="259"/>
            <ac:cxnSpMk id="9" creationId="{E3686FA2-31FE-01FC-263F-1D3F66383545}"/>
          </ac:cxnSpMkLst>
        </pc:cxnChg>
      </pc:sldChg>
      <pc:sldChg chg="addSp modSp">
        <pc:chgData name="Giovanni Barbieri" userId="S::g.barbieri13@studenti.unipi.it::1d55cdec-ad0a-4796-bcb3-9e7ecad0637c" providerId="AD" clId="Web-{EC8E1787-E02B-45ED-A17F-D527C04C55E0}" dt="2023-08-04T09:21:53.721" v="44" actId="20577"/>
        <pc:sldMkLst>
          <pc:docMk/>
          <pc:sldMk cId="3219044839" sldId="266"/>
        </pc:sldMkLst>
        <pc:spChg chg="mod">
          <ac:chgData name="Giovanni Barbieri" userId="S::g.barbieri13@studenti.unipi.it::1d55cdec-ad0a-4796-bcb3-9e7ecad0637c" providerId="AD" clId="Web-{EC8E1787-E02B-45ED-A17F-D527C04C55E0}" dt="2023-08-04T09:21:53.721" v="44" actId="20577"/>
          <ac:spMkLst>
            <pc:docMk/>
            <pc:sldMk cId="3219044839" sldId="266"/>
            <ac:spMk id="2" creationId="{F00093F9-3EEB-993E-7AD3-290ABBE87F5A}"/>
          </ac:spMkLst>
        </pc:spChg>
        <pc:spChg chg="add mod">
          <ac:chgData name="Giovanni Barbieri" userId="S::g.barbieri13@studenti.unipi.it::1d55cdec-ad0a-4796-bcb3-9e7ecad0637c" providerId="AD" clId="Web-{EC8E1787-E02B-45ED-A17F-D527C04C55E0}" dt="2023-08-04T09:16:21.085" v="24" actId="20577"/>
          <ac:spMkLst>
            <pc:docMk/>
            <pc:sldMk cId="3219044839" sldId="266"/>
            <ac:spMk id="3" creationId="{DE95237A-3CBC-B2D1-E4BF-C95538921D9A}"/>
          </ac:spMkLst>
        </pc:spChg>
      </pc:sldChg>
    </pc:docChg>
  </pc:docChgLst>
  <pc:docChgLst>
    <pc:chgData name="Federico Cavedoni" userId="f8866145-139e-47e6-a1a0-25bf9d78597a" providerId="ADAL" clId="{4892A35F-3133-484A-AF6E-A0A189311284}"/>
    <pc:docChg chg="undo custSel addSld delSld modSld sldOrd">
      <pc:chgData name="Federico Cavedoni" userId="f8866145-139e-47e6-a1a0-25bf9d78597a" providerId="ADAL" clId="{4892A35F-3133-484A-AF6E-A0A189311284}" dt="2023-08-04T15:02:57.097" v="1831" actId="1076"/>
      <pc:docMkLst>
        <pc:docMk/>
      </pc:docMkLst>
      <pc:sldChg chg="modSp mod">
        <pc:chgData name="Federico Cavedoni" userId="f8866145-139e-47e6-a1a0-25bf9d78597a" providerId="ADAL" clId="{4892A35F-3133-484A-AF6E-A0A189311284}" dt="2023-08-04T08:13:27.582" v="76" actId="1076"/>
        <pc:sldMkLst>
          <pc:docMk/>
          <pc:sldMk cId="28118164" sldId="256"/>
        </pc:sldMkLst>
        <pc:spChg chg="mod">
          <ac:chgData name="Federico Cavedoni" userId="f8866145-139e-47e6-a1a0-25bf9d78597a" providerId="ADAL" clId="{4892A35F-3133-484A-AF6E-A0A189311284}" dt="2023-08-04T08:13:27.582" v="76" actId="1076"/>
          <ac:spMkLst>
            <pc:docMk/>
            <pc:sldMk cId="28118164" sldId="256"/>
            <ac:spMk id="2" creationId="{60ECD913-C2EC-69A7-F32D-1D74F61A9571}"/>
          </ac:spMkLst>
        </pc:spChg>
        <pc:spChg chg="mod">
          <ac:chgData name="Federico Cavedoni" userId="f8866145-139e-47e6-a1a0-25bf9d78597a" providerId="ADAL" clId="{4892A35F-3133-484A-AF6E-A0A189311284}" dt="2023-08-04T08:08:41.192" v="18" actId="20577"/>
          <ac:spMkLst>
            <pc:docMk/>
            <pc:sldMk cId="28118164" sldId="256"/>
            <ac:spMk id="5" creationId="{41A89487-C129-7CDD-8B9C-4970A80366EC}"/>
          </ac:spMkLst>
        </pc:spChg>
        <pc:picChg chg="mod">
          <ac:chgData name="Federico Cavedoni" userId="f8866145-139e-47e6-a1a0-25bf9d78597a" providerId="ADAL" clId="{4892A35F-3133-484A-AF6E-A0A189311284}" dt="2023-08-04T08:13:08.158" v="72" actId="1076"/>
          <ac:picMkLst>
            <pc:docMk/>
            <pc:sldMk cId="28118164" sldId="256"/>
            <ac:picMk id="4" creationId="{D6D8F731-4D81-986C-C780-8AA2B03E7BC8}"/>
          </ac:picMkLst>
        </pc:picChg>
      </pc:sldChg>
      <pc:sldChg chg="addSp delSp modSp new del mod">
        <pc:chgData name="Federico Cavedoni" userId="f8866145-139e-47e6-a1a0-25bf9d78597a" providerId="ADAL" clId="{4892A35F-3133-484A-AF6E-A0A189311284}" dt="2023-08-04T08:55:36.855" v="146" actId="2696"/>
        <pc:sldMkLst>
          <pc:docMk/>
          <pc:sldMk cId="228458074" sldId="257"/>
        </pc:sldMkLst>
        <pc:spChg chg="del">
          <ac:chgData name="Federico Cavedoni" userId="f8866145-139e-47e6-a1a0-25bf9d78597a" providerId="ADAL" clId="{4892A35F-3133-484A-AF6E-A0A189311284}" dt="2023-08-04T08:15:27.066" v="110" actId="478"/>
          <ac:spMkLst>
            <pc:docMk/>
            <pc:sldMk cId="228458074" sldId="257"/>
            <ac:spMk id="2" creationId="{7D5F2435-662C-DA23-C78E-3C700818F984}"/>
          </ac:spMkLst>
        </pc:spChg>
        <pc:spChg chg="del">
          <ac:chgData name="Federico Cavedoni" userId="f8866145-139e-47e6-a1a0-25bf9d78597a" providerId="ADAL" clId="{4892A35F-3133-484A-AF6E-A0A189311284}" dt="2023-08-04T08:15:30.404" v="111" actId="478"/>
          <ac:spMkLst>
            <pc:docMk/>
            <pc:sldMk cId="228458074" sldId="257"/>
            <ac:spMk id="3" creationId="{DED87113-2CF3-1B59-B383-97DDDCE2D0EA}"/>
          </ac:spMkLst>
        </pc:spChg>
        <pc:spChg chg="add mod">
          <ac:chgData name="Federico Cavedoni" userId="f8866145-139e-47e6-a1a0-25bf9d78597a" providerId="ADAL" clId="{4892A35F-3133-484A-AF6E-A0A189311284}" dt="2023-08-04T08:55:34.043" v="145" actId="20577"/>
          <ac:spMkLst>
            <pc:docMk/>
            <pc:sldMk cId="228458074" sldId="257"/>
            <ac:spMk id="4" creationId="{D984F6FE-6719-89C2-8F50-452EE8A475E4}"/>
          </ac:spMkLst>
        </pc:spChg>
      </pc:sldChg>
      <pc:sldChg chg="addSp delSp modSp add mod ord">
        <pc:chgData name="Federico Cavedoni" userId="f8866145-139e-47e6-a1a0-25bf9d78597a" providerId="ADAL" clId="{4892A35F-3133-484A-AF6E-A0A189311284}" dt="2023-08-04T08:15:49.687" v="113" actId="404"/>
        <pc:sldMkLst>
          <pc:docMk/>
          <pc:sldMk cId="136634942" sldId="258"/>
        </pc:sldMkLst>
        <pc:spChg chg="mod">
          <ac:chgData name="Federico Cavedoni" userId="f8866145-139e-47e6-a1a0-25bf9d78597a" providerId="ADAL" clId="{4892A35F-3133-484A-AF6E-A0A189311284}" dt="2023-08-04T08:15:49.687" v="113" actId="404"/>
          <ac:spMkLst>
            <pc:docMk/>
            <pc:sldMk cId="136634942" sldId="258"/>
            <ac:spMk id="2" creationId="{60ECD913-C2EC-69A7-F32D-1D74F61A9571}"/>
          </ac:spMkLst>
        </pc:spChg>
        <pc:spChg chg="mod">
          <ac:chgData name="Federico Cavedoni" userId="f8866145-139e-47e6-a1a0-25bf9d78597a" providerId="ADAL" clId="{4892A35F-3133-484A-AF6E-A0A189311284}" dt="2023-08-04T08:12:20.509" v="28" actId="207"/>
          <ac:spMkLst>
            <pc:docMk/>
            <pc:sldMk cId="136634942" sldId="258"/>
            <ac:spMk id="5" creationId="{41A89487-C129-7CDD-8B9C-4970A80366EC}"/>
          </ac:spMkLst>
        </pc:spChg>
        <pc:picChg chg="add mod">
          <ac:chgData name="Federico Cavedoni" userId="f8866145-139e-47e6-a1a0-25bf9d78597a" providerId="ADAL" clId="{4892A35F-3133-484A-AF6E-A0A189311284}" dt="2023-08-04T08:13:46.972" v="80"/>
          <ac:picMkLst>
            <pc:docMk/>
            <pc:sldMk cId="136634942" sldId="258"/>
            <ac:picMk id="3" creationId="{0BDFD7D7-859C-B6E7-38C5-A726D4BEDE50}"/>
          </ac:picMkLst>
        </pc:picChg>
        <pc:picChg chg="del">
          <ac:chgData name="Federico Cavedoni" userId="f8866145-139e-47e6-a1a0-25bf9d78597a" providerId="ADAL" clId="{4892A35F-3133-484A-AF6E-A0A189311284}" dt="2023-08-04T08:13:42.039" v="79" actId="478"/>
          <ac:picMkLst>
            <pc:docMk/>
            <pc:sldMk cId="136634942" sldId="258"/>
            <ac:picMk id="4" creationId="{D6D8F731-4D81-986C-C780-8AA2B03E7BC8}"/>
          </ac:picMkLst>
        </pc:picChg>
      </pc:sldChg>
      <pc:sldChg chg="addSp delSp modSp add mod">
        <pc:chgData name="Federico Cavedoni" userId="f8866145-139e-47e6-a1a0-25bf9d78597a" providerId="ADAL" clId="{4892A35F-3133-484A-AF6E-A0A189311284}" dt="2023-08-04T13:53:17.890" v="1442" actId="1076"/>
        <pc:sldMkLst>
          <pc:docMk/>
          <pc:sldMk cId="294686868" sldId="259"/>
        </pc:sldMkLst>
        <pc:spChg chg="mod">
          <ac:chgData name="Federico Cavedoni" userId="f8866145-139e-47e6-a1a0-25bf9d78597a" providerId="ADAL" clId="{4892A35F-3133-484A-AF6E-A0A189311284}" dt="2023-08-04T08:56:50.083" v="206" actId="122"/>
          <ac:spMkLst>
            <pc:docMk/>
            <pc:sldMk cId="294686868" sldId="259"/>
            <ac:spMk id="4" creationId="{D984F6FE-6719-89C2-8F50-452EE8A475E4}"/>
          </ac:spMkLst>
        </pc:spChg>
        <pc:spChg chg="mod">
          <ac:chgData name="Federico Cavedoni" userId="f8866145-139e-47e6-a1a0-25bf9d78597a" providerId="ADAL" clId="{4892A35F-3133-484A-AF6E-A0A189311284}" dt="2023-08-04T09:05:09.283" v="382" actId="20577"/>
          <ac:spMkLst>
            <pc:docMk/>
            <pc:sldMk cId="294686868" sldId="259"/>
            <ac:spMk id="5" creationId="{E26517B3-4C76-5DEB-D553-D0B7302E8333}"/>
          </ac:spMkLst>
        </pc:spChg>
        <pc:spChg chg="add del mod">
          <ac:chgData name="Federico Cavedoni" userId="f8866145-139e-47e6-a1a0-25bf9d78597a" providerId="ADAL" clId="{4892A35F-3133-484A-AF6E-A0A189311284}" dt="2023-08-04T09:03:44.929" v="246" actId="478"/>
          <ac:spMkLst>
            <pc:docMk/>
            <pc:sldMk cId="294686868" sldId="259"/>
            <ac:spMk id="15" creationId="{FEA0062A-B044-C458-A9D5-BC7E3BE5FC7B}"/>
          </ac:spMkLst>
        </pc:spChg>
        <pc:picChg chg="mod">
          <ac:chgData name="Federico Cavedoni" userId="f8866145-139e-47e6-a1a0-25bf9d78597a" providerId="ADAL" clId="{4892A35F-3133-484A-AF6E-A0A189311284}" dt="2023-08-04T09:07:49.934" v="408" actId="1076"/>
          <ac:picMkLst>
            <pc:docMk/>
            <pc:sldMk cId="294686868" sldId="259"/>
            <ac:picMk id="2" creationId="{53E2D0A8-2FA7-CC18-078A-6F4A232D2CBF}"/>
          </ac:picMkLst>
        </pc:picChg>
        <pc:picChg chg="add mod">
          <ac:chgData name="Federico Cavedoni" userId="f8866145-139e-47e6-a1a0-25bf9d78597a" providerId="ADAL" clId="{4892A35F-3133-484A-AF6E-A0A189311284}" dt="2023-08-04T09:07:43.670" v="407" actId="1076"/>
          <ac:picMkLst>
            <pc:docMk/>
            <pc:sldMk cId="294686868" sldId="259"/>
            <ac:picMk id="3" creationId="{49BD062D-AD5B-0C94-716B-1D109A481C40}"/>
          </ac:picMkLst>
        </pc:picChg>
        <pc:picChg chg="add mod">
          <ac:chgData name="Federico Cavedoni" userId="f8866145-139e-47e6-a1a0-25bf9d78597a" providerId="ADAL" clId="{4892A35F-3133-484A-AF6E-A0A189311284}" dt="2023-08-04T09:07:56.062" v="410" actId="1076"/>
          <ac:picMkLst>
            <pc:docMk/>
            <pc:sldMk cId="294686868" sldId="259"/>
            <ac:picMk id="6" creationId="{2D03304E-6FF9-4819-6CE0-2733F387A308}"/>
          </ac:picMkLst>
        </pc:picChg>
        <pc:picChg chg="add mod modCrop">
          <ac:chgData name="Federico Cavedoni" userId="f8866145-139e-47e6-a1a0-25bf9d78597a" providerId="ADAL" clId="{4892A35F-3133-484A-AF6E-A0A189311284}" dt="2023-08-04T13:53:17.890" v="1442" actId="1076"/>
          <ac:picMkLst>
            <pc:docMk/>
            <pc:sldMk cId="294686868" sldId="259"/>
            <ac:picMk id="8" creationId="{CF548610-5102-C5A7-75D8-247C7B686F3E}"/>
          </ac:picMkLst>
        </pc:picChg>
        <pc:picChg chg="del">
          <ac:chgData name="Federico Cavedoni" userId="f8866145-139e-47e6-a1a0-25bf9d78597a" providerId="ADAL" clId="{4892A35F-3133-484A-AF6E-A0A189311284}" dt="2023-08-04T09:00:22.087" v="226" actId="478"/>
          <ac:picMkLst>
            <pc:docMk/>
            <pc:sldMk cId="294686868" sldId="259"/>
            <ac:picMk id="9" creationId="{0E96B72E-32E5-8788-2F6D-3E024AEC8C99}"/>
          </ac:picMkLst>
        </pc:picChg>
        <pc:picChg chg="add del mod">
          <ac:chgData name="Federico Cavedoni" userId="f8866145-139e-47e6-a1a0-25bf9d78597a" providerId="ADAL" clId="{4892A35F-3133-484A-AF6E-A0A189311284}" dt="2023-08-04T08:59:43.774" v="218" actId="478"/>
          <ac:picMkLst>
            <pc:docMk/>
            <pc:sldMk cId="294686868" sldId="259"/>
            <ac:picMk id="10" creationId="{DAC77D53-7BC8-5D94-1F2D-8CABF5ABC51B}"/>
          </ac:picMkLst>
        </pc:picChg>
        <pc:picChg chg="add del mod">
          <ac:chgData name="Federico Cavedoni" userId="f8866145-139e-47e6-a1a0-25bf9d78597a" providerId="ADAL" clId="{4892A35F-3133-484A-AF6E-A0A189311284}" dt="2023-08-04T08:59:55.913" v="222" actId="478"/>
          <ac:picMkLst>
            <pc:docMk/>
            <pc:sldMk cId="294686868" sldId="259"/>
            <ac:picMk id="12" creationId="{04E734DB-A547-CB01-411A-C6FFAB881858}"/>
          </ac:picMkLst>
        </pc:picChg>
        <pc:picChg chg="add mod">
          <ac:chgData name="Federico Cavedoni" userId="f8866145-139e-47e6-a1a0-25bf9d78597a" providerId="ADAL" clId="{4892A35F-3133-484A-AF6E-A0A189311284}" dt="2023-08-04T09:07:53.270" v="409" actId="1076"/>
          <ac:picMkLst>
            <pc:docMk/>
            <pc:sldMk cId="294686868" sldId="259"/>
            <ac:picMk id="14" creationId="{8180DF9B-84AD-3072-AD77-4080FA46C62D}"/>
          </ac:picMkLst>
        </pc:picChg>
        <pc:cxnChg chg="mod">
          <ac:chgData name="Federico Cavedoni" userId="f8866145-139e-47e6-a1a0-25bf9d78597a" providerId="ADAL" clId="{4892A35F-3133-484A-AF6E-A0A189311284}" dt="2023-08-04T09:07:16.917" v="404" actId="1076"/>
          <ac:cxnSpMkLst>
            <pc:docMk/>
            <pc:sldMk cId="294686868" sldId="259"/>
            <ac:cxnSpMk id="9" creationId="{E3686FA2-31FE-01FC-263F-1D3F66383545}"/>
          </ac:cxnSpMkLst>
        </pc:cxnChg>
        <pc:cxnChg chg="add mod">
          <ac:chgData name="Federico Cavedoni" userId="f8866145-139e-47e6-a1a0-25bf9d78597a" providerId="ADAL" clId="{4892A35F-3133-484A-AF6E-A0A189311284}" dt="2023-08-04T09:07:29.766" v="405" actId="1076"/>
          <ac:cxnSpMkLst>
            <pc:docMk/>
            <pc:sldMk cId="294686868" sldId="259"/>
            <ac:cxnSpMk id="17" creationId="{E2E7E70A-900E-5200-AF36-835C05BC573B}"/>
          </ac:cxnSpMkLst>
        </pc:cxnChg>
        <pc:cxnChg chg="add mod">
          <ac:chgData name="Federico Cavedoni" userId="f8866145-139e-47e6-a1a0-25bf9d78597a" providerId="ADAL" clId="{4892A35F-3133-484A-AF6E-A0A189311284}" dt="2023-08-04T09:06:54.542" v="402" actId="13822"/>
          <ac:cxnSpMkLst>
            <pc:docMk/>
            <pc:sldMk cId="294686868" sldId="259"/>
            <ac:cxnSpMk id="19" creationId="{07710E59-2712-E4F8-8C55-1C44E57CDA28}"/>
          </ac:cxnSpMkLst>
        </pc:cxnChg>
      </pc:sldChg>
      <pc:sldChg chg="addSp modSp add mod">
        <pc:chgData name="Federico Cavedoni" userId="f8866145-139e-47e6-a1a0-25bf9d78597a" providerId="ADAL" clId="{4892A35F-3133-484A-AF6E-A0A189311284}" dt="2023-08-04T13:55:00.174" v="1458" actId="1076"/>
        <pc:sldMkLst>
          <pc:docMk/>
          <pc:sldMk cId="2585965663" sldId="260"/>
        </pc:sldMkLst>
        <pc:spChg chg="mod">
          <ac:chgData name="Federico Cavedoni" userId="f8866145-139e-47e6-a1a0-25bf9d78597a" providerId="ADAL" clId="{4892A35F-3133-484A-AF6E-A0A189311284}" dt="2023-08-04T09:09:05.159" v="436" actId="20577"/>
          <ac:spMkLst>
            <pc:docMk/>
            <pc:sldMk cId="2585965663" sldId="260"/>
            <ac:spMk id="4" creationId="{D984F6FE-6719-89C2-8F50-452EE8A475E4}"/>
          </ac:spMkLst>
        </pc:spChg>
        <pc:spChg chg="add mod">
          <ac:chgData name="Federico Cavedoni" userId="f8866145-139e-47e6-a1a0-25bf9d78597a" providerId="ADAL" clId="{4892A35F-3133-484A-AF6E-A0A189311284}" dt="2023-08-04T09:26:35.783" v="698" actId="20577"/>
          <ac:spMkLst>
            <pc:docMk/>
            <pc:sldMk cId="2585965663" sldId="260"/>
            <ac:spMk id="5" creationId="{20A7B50F-1499-9C14-7C63-3AD8586040A5}"/>
          </ac:spMkLst>
        </pc:spChg>
        <pc:spChg chg="add mod">
          <ac:chgData name="Federico Cavedoni" userId="f8866145-139e-47e6-a1a0-25bf9d78597a" providerId="ADAL" clId="{4892A35F-3133-484A-AF6E-A0A189311284}" dt="2023-08-04T09:33:42.835" v="946" actId="113"/>
          <ac:spMkLst>
            <pc:docMk/>
            <pc:sldMk cId="2585965663" sldId="260"/>
            <ac:spMk id="6" creationId="{1DAB8448-1BEA-D936-0D41-3EB0EA9248DE}"/>
          </ac:spMkLst>
        </pc:spChg>
        <pc:spChg chg="add mod">
          <ac:chgData name="Federico Cavedoni" userId="f8866145-139e-47e6-a1a0-25bf9d78597a" providerId="ADAL" clId="{4892A35F-3133-484A-AF6E-A0A189311284}" dt="2023-08-04T13:54:57.173" v="1456" actId="1076"/>
          <ac:spMkLst>
            <pc:docMk/>
            <pc:sldMk cId="2585965663" sldId="260"/>
            <ac:spMk id="11" creationId="{13D4C169-3BC9-8857-63CE-C722A168DB18}"/>
          </ac:spMkLst>
        </pc:spChg>
        <pc:spChg chg="add mod">
          <ac:chgData name="Federico Cavedoni" userId="f8866145-139e-47e6-a1a0-25bf9d78597a" providerId="ADAL" clId="{4892A35F-3133-484A-AF6E-A0A189311284}" dt="2023-08-04T09:34:47.601" v="953" actId="1076"/>
          <ac:spMkLst>
            <pc:docMk/>
            <pc:sldMk cId="2585965663" sldId="260"/>
            <ac:spMk id="13" creationId="{C476AF5B-9F30-F785-3B58-70914B50062B}"/>
          </ac:spMkLst>
        </pc:spChg>
        <pc:picChg chg="add mod">
          <ac:chgData name="Federico Cavedoni" userId="f8866145-139e-47e6-a1a0-25bf9d78597a" providerId="ADAL" clId="{4892A35F-3133-484A-AF6E-A0A189311284}" dt="2023-08-04T13:54:58.965" v="1457" actId="1076"/>
          <ac:picMkLst>
            <pc:docMk/>
            <pc:sldMk cId="2585965663" sldId="260"/>
            <ac:picMk id="2" creationId="{435EC538-F9ED-D02A-F874-288D88DDFAFB}"/>
          </ac:picMkLst>
        </pc:picChg>
        <pc:picChg chg="add mod">
          <ac:chgData name="Federico Cavedoni" userId="f8866145-139e-47e6-a1a0-25bf9d78597a" providerId="ADAL" clId="{4892A35F-3133-484A-AF6E-A0A189311284}" dt="2023-08-04T13:55:00.174" v="1458" actId="1076"/>
          <ac:picMkLst>
            <pc:docMk/>
            <pc:sldMk cId="2585965663" sldId="260"/>
            <ac:picMk id="3" creationId="{A5825D79-6DBE-D15F-8D01-7F4491597264}"/>
          </ac:picMkLst>
        </pc:picChg>
        <pc:picChg chg="add mod">
          <ac:chgData name="Federico Cavedoni" userId="f8866145-139e-47e6-a1a0-25bf9d78597a" providerId="ADAL" clId="{4892A35F-3133-484A-AF6E-A0A189311284}" dt="2023-08-04T09:33:34.361" v="945" actId="1076"/>
          <ac:picMkLst>
            <pc:docMk/>
            <pc:sldMk cId="2585965663" sldId="260"/>
            <ac:picMk id="7" creationId="{CB27C230-A7C9-CF97-03EA-4754B14CDA5B}"/>
          </ac:picMkLst>
        </pc:picChg>
        <pc:picChg chg="add mod">
          <ac:chgData name="Federico Cavedoni" userId="f8866145-139e-47e6-a1a0-25bf9d78597a" providerId="ADAL" clId="{4892A35F-3133-484A-AF6E-A0A189311284}" dt="2023-08-04T13:54:54.796" v="1455" actId="1076"/>
          <ac:picMkLst>
            <pc:docMk/>
            <pc:sldMk cId="2585965663" sldId="260"/>
            <ac:picMk id="8" creationId="{C62078A0-767B-4530-340E-E2C4D00A1551}"/>
          </ac:picMkLst>
        </pc:picChg>
        <pc:picChg chg="add mod">
          <ac:chgData name="Federico Cavedoni" userId="f8866145-139e-47e6-a1a0-25bf9d78597a" providerId="ADAL" clId="{4892A35F-3133-484A-AF6E-A0A189311284}" dt="2023-08-04T09:34:50.762" v="954" actId="1076"/>
          <ac:picMkLst>
            <pc:docMk/>
            <pc:sldMk cId="2585965663" sldId="260"/>
            <ac:picMk id="9" creationId="{9D0FA2D1-9783-A3EF-1755-6E16859A83C5}"/>
          </ac:picMkLst>
        </pc:picChg>
        <pc:picChg chg="add mod">
          <ac:chgData name="Federico Cavedoni" userId="f8866145-139e-47e6-a1a0-25bf9d78597a" providerId="ADAL" clId="{4892A35F-3133-484A-AF6E-A0A189311284}" dt="2023-08-04T09:34:54.322" v="955" actId="1076"/>
          <ac:picMkLst>
            <pc:docMk/>
            <pc:sldMk cId="2585965663" sldId="260"/>
            <ac:picMk id="10" creationId="{924305C0-C80A-0BE4-A9C1-9ABFECEFEDEB}"/>
          </ac:picMkLst>
        </pc:picChg>
      </pc:sldChg>
      <pc:sldChg chg="addSp delSp modSp add mod">
        <pc:chgData name="Federico Cavedoni" userId="f8866145-139e-47e6-a1a0-25bf9d78597a" providerId="ADAL" clId="{4892A35F-3133-484A-AF6E-A0A189311284}" dt="2023-08-04T14:47:12.972" v="1819" actId="1076"/>
        <pc:sldMkLst>
          <pc:docMk/>
          <pc:sldMk cId="3179933036" sldId="261"/>
        </pc:sldMkLst>
        <pc:spChg chg="add del mod">
          <ac:chgData name="Federico Cavedoni" userId="f8866145-139e-47e6-a1a0-25bf9d78597a" providerId="ADAL" clId="{4892A35F-3133-484A-AF6E-A0A189311284}" dt="2023-08-04T13:38:50.868" v="1249" actId="478"/>
          <ac:spMkLst>
            <pc:docMk/>
            <pc:sldMk cId="3179933036" sldId="261"/>
            <ac:spMk id="3" creationId="{6F451BB9-F7D4-E2BC-03DD-B55EE97FB8F8}"/>
          </ac:spMkLst>
        </pc:spChg>
        <pc:spChg chg="mod">
          <ac:chgData name="Federico Cavedoni" userId="f8866145-139e-47e6-a1a0-25bf9d78597a" providerId="ADAL" clId="{4892A35F-3133-484A-AF6E-A0A189311284}" dt="2023-08-04T13:55:43.630" v="1467" actId="404"/>
          <ac:spMkLst>
            <pc:docMk/>
            <pc:sldMk cId="3179933036" sldId="261"/>
            <ac:spMk id="4" creationId="{D984F6FE-6719-89C2-8F50-452EE8A475E4}"/>
          </ac:spMkLst>
        </pc:spChg>
        <pc:spChg chg="mod">
          <ac:chgData name="Federico Cavedoni" userId="f8866145-139e-47e6-a1a0-25bf9d78597a" providerId="ADAL" clId="{4892A35F-3133-484A-AF6E-A0A189311284}" dt="2023-08-04T13:41:56.052" v="1290" actId="1076"/>
          <ac:spMkLst>
            <pc:docMk/>
            <pc:sldMk cId="3179933036" sldId="261"/>
            <ac:spMk id="5" creationId="{6276DFD9-B08A-786F-8019-1B031CCCF5EC}"/>
          </ac:spMkLst>
        </pc:spChg>
        <pc:spChg chg="add mod">
          <ac:chgData name="Federico Cavedoni" userId="f8866145-139e-47e6-a1a0-25bf9d78597a" providerId="ADAL" clId="{4892A35F-3133-484A-AF6E-A0A189311284}" dt="2023-08-04T13:44:03.591" v="1334" actId="1076"/>
          <ac:spMkLst>
            <pc:docMk/>
            <pc:sldMk cId="3179933036" sldId="261"/>
            <ac:spMk id="7" creationId="{1E090923-B539-3F9C-C8B0-9EC313B9A3D5}"/>
          </ac:spMkLst>
        </pc:spChg>
        <pc:spChg chg="add mod">
          <ac:chgData name="Federico Cavedoni" userId="f8866145-139e-47e6-a1a0-25bf9d78597a" providerId="ADAL" clId="{4892A35F-3133-484A-AF6E-A0A189311284}" dt="2023-08-04T13:44:10.370" v="1337" actId="1076"/>
          <ac:spMkLst>
            <pc:docMk/>
            <pc:sldMk cId="3179933036" sldId="261"/>
            <ac:spMk id="12" creationId="{73C7AFB5-BDBD-8786-76F2-2ABD12FFF968}"/>
          </ac:spMkLst>
        </pc:spChg>
        <pc:spChg chg="add mod">
          <ac:chgData name="Federico Cavedoni" userId="f8866145-139e-47e6-a1a0-25bf9d78597a" providerId="ADAL" clId="{4892A35F-3133-484A-AF6E-A0A189311284}" dt="2023-08-04T13:44:15.672" v="1339" actId="1076"/>
          <ac:spMkLst>
            <pc:docMk/>
            <pc:sldMk cId="3179933036" sldId="261"/>
            <ac:spMk id="14" creationId="{9D943B7A-F2E3-49F2-A0AC-921E4CE8C490}"/>
          </ac:spMkLst>
        </pc:spChg>
        <pc:spChg chg="add mod">
          <ac:chgData name="Federico Cavedoni" userId="f8866145-139e-47e6-a1a0-25bf9d78597a" providerId="ADAL" clId="{4892A35F-3133-484A-AF6E-A0A189311284}" dt="2023-08-04T13:44:35.193" v="1344" actId="1076"/>
          <ac:spMkLst>
            <pc:docMk/>
            <pc:sldMk cId="3179933036" sldId="261"/>
            <ac:spMk id="16" creationId="{D8CBE792-9DE5-B0C8-1BD6-5A0C2F868801}"/>
          </ac:spMkLst>
        </pc:spChg>
        <pc:picChg chg="mod">
          <ac:chgData name="Federico Cavedoni" userId="f8866145-139e-47e6-a1a0-25bf9d78597a" providerId="ADAL" clId="{4892A35F-3133-484A-AF6E-A0A189311284}" dt="2023-08-04T13:44:56.193" v="1347" actId="1076"/>
          <ac:picMkLst>
            <pc:docMk/>
            <pc:sldMk cId="3179933036" sldId="261"/>
            <ac:picMk id="2" creationId="{6DA18A40-AFE6-3A3F-238E-521D47C9EFA6}"/>
          </ac:picMkLst>
        </pc:picChg>
        <pc:picChg chg="mod">
          <ac:chgData name="Federico Cavedoni" userId="f8866145-139e-47e6-a1a0-25bf9d78597a" providerId="ADAL" clId="{4892A35F-3133-484A-AF6E-A0A189311284}" dt="2023-08-04T13:44:05.937" v="1335" actId="1076"/>
          <ac:picMkLst>
            <pc:docMk/>
            <pc:sldMk cId="3179933036" sldId="261"/>
            <ac:picMk id="6" creationId="{4417799A-24A4-8B40-34BB-78308FEC8F9E}"/>
          </ac:picMkLst>
        </pc:picChg>
        <pc:picChg chg="mod">
          <ac:chgData name="Federico Cavedoni" userId="f8866145-139e-47e6-a1a0-25bf9d78597a" providerId="ADAL" clId="{4892A35F-3133-484A-AF6E-A0A189311284}" dt="2023-08-04T13:44:07.944" v="1336" actId="1076"/>
          <ac:picMkLst>
            <pc:docMk/>
            <pc:sldMk cId="3179933036" sldId="261"/>
            <ac:picMk id="8" creationId="{16AD4352-62E5-755E-CADE-C4C3768A70F7}"/>
          </ac:picMkLst>
        </pc:picChg>
        <pc:picChg chg="mod">
          <ac:chgData name="Federico Cavedoni" userId="f8866145-139e-47e6-a1a0-25bf9d78597a" providerId="ADAL" clId="{4892A35F-3133-484A-AF6E-A0A189311284}" dt="2023-08-04T13:44:12.321" v="1338" actId="1076"/>
          <ac:picMkLst>
            <pc:docMk/>
            <pc:sldMk cId="3179933036" sldId="261"/>
            <ac:picMk id="9" creationId="{55070693-0B42-74B1-CECB-E8991A097F6C}"/>
          </ac:picMkLst>
        </pc:picChg>
        <pc:picChg chg="mod">
          <ac:chgData name="Federico Cavedoni" userId="f8866145-139e-47e6-a1a0-25bf9d78597a" providerId="ADAL" clId="{4892A35F-3133-484A-AF6E-A0A189311284}" dt="2023-08-04T13:44:19.273" v="1340" actId="1076"/>
          <ac:picMkLst>
            <pc:docMk/>
            <pc:sldMk cId="3179933036" sldId="261"/>
            <ac:picMk id="10" creationId="{64C51FD8-70F6-E523-880E-693A2CDD2217}"/>
          </ac:picMkLst>
        </pc:picChg>
        <pc:picChg chg="mod">
          <ac:chgData name="Federico Cavedoni" userId="f8866145-139e-47e6-a1a0-25bf9d78597a" providerId="ADAL" clId="{4892A35F-3133-484A-AF6E-A0A189311284}" dt="2023-08-04T13:44:38.553" v="1345" actId="1076"/>
          <ac:picMkLst>
            <pc:docMk/>
            <pc:sldMk cId="3179933036" sldId="261"/>
            <ac:picMk id="11" creationId="{CBAF1915-8A8F-DABF-1A56-BF2C8005D425}"/>
          </ac:picMkLst>
        </pc:picChg>
        <pc:picChg chg="add mod">
          <ac:chgData name="Federico Cavedoni" userId="f8866145-139e-47e6-a1a0-25bf9d78597a" providerId="ADAL" clId="{4892A35F-3133-484A-AF6E-A0A189311284}" dt="2023-08-04T14:47:12.972" v="1819" actId="1076"/>
          <ac:picMkLst>
            <pc:docMk/>
            <pc:sldMk cId="3179933036" sldId="261"/>
            <ac:picMk id="17" creationId="{9306EE3C-0630-E9C6-332F-41FF80088225}"/>
          </ac:picMkLst>
        </pc:picChg>
      </pc:sldChg>
      <pc:sldChg chg="addSp delSp modSp add mod">
        <pc:chgData name="Federico Cavedoni" userId="f8866145-139e-47e6-a1a0-25bf9d78597a" providerId="ADAL" clId="{4892A35F-3133-484A-AF6E-A0A189311284}" dt="2023-08-04T13:52:43.216" v="1438" actId="478"/>
        <pc:sldMkLst>
          <pc:docMk/>
          <pc:sldMk cId="2325197433" sldId="262"/>
        </pc:sldMkLst>
        <pc:spChg chg="add mod">
          <ac:chgData name="Federico Cavedoni" userId="f8866145-139e-47e6-a1a0-25bf9d78597a" providerId="ADAL" clId="{4892A35F-3133-484A-AF6E-A0A189311284}" dt="2023-08-04T09:34:24.516" v="951" actId="403"/>
          <ac:spMkLst>
            <pc:docMk/>
            <pc:sldMk cId="2325197433" sldId="262"/>
            <ac:spMk id="3" creationId="{1CF0F3C2-C07F-7A65-BA6F-F016137328D0}"/>
          </ac:spMkLst>
        </pc:spChg>
        <pc:spChg chg="mod">
          <ac:chgData name="Federico Cavedoni" userId="f8866145-139e-47e6-a1a0-25bf9d78597a" providerId="ADAL" clId="{4892A35F-3133-484A-AF6E-A0A189311284}" dt="2023-08-04T09:09:27.648" v="474" actId="20577"/>
          <ac:spMkLst>
            <pc:docMk/>
            <pc:sldMk cId="2325197433" sldId="262"/>
            <ac:spMk id="4" creationId="{D984F6FE-6719-89C2-8F50-452EE8A475E4}"/>
          </ac:spMkLst>
        </pc:spChg>
        <pc:spChg chg="add mod">
          <ac:chgData name="Federico Cavedoni" userId="f8866145-139e-47e6-a1a0-25bf9d78597a" providerId="ADAL" clId="{4892A35F-3133-484A-AF6E-A0A189311284}" dt="2023-08-04T09:36:40.211" v="1029" actId="20577"/>
          <ac:spMkLst>
            <pc:docMk/>
            <pc:sldMk cId="2325197433" sldId="262"/>
            <ac:spMk id="9" creationId="{B745F798-0A62-256B-E6BC-84EDCDB99E62}"/>
          </ac:spMkLst>
        </pc:spChg>
        <pc:picChg chg="add del mod">
          <ac:chgData name="Federico Cavedoni" userId="f8866145-139e-47e6-a1a0-25bf9d78597a" providerId="ADAL" clId="{4892A35F-3133-484A-AF6E-A0A189311284}" dt="2023-08-04T13:52:43.216" v="1438" actId="478"/>
          <ac:picMkLst>
            <pc:docMk/>
            <pc:sldMk cId="2325197433" sldId="262"/>
            <ac:picMk id="10" creationId="{2757B9A7-8C41-86A1-2B7A-22345D4B03B6}"/>
          </ac:picMkLst>
        </pc:picChg>
      </pc:sldChg>
      <pc:sldChg chg="addSp modSp add mod">
        <pc:chgData name="Federico Cavedoni" userId="f8866145-139e-47e6-a1a0-25bf9d78597a" providerId="ADAL" clId="{4892A35F-3133-484A-AF6E-A0A189311284}" dt="2023-08-04T14:11:11.773" v="1636" actId="1076"/>
        <pc:sldMkLst>
          <pc:docMk/>
          <pc:sldMk cId="760376962" sldId="263"/>
        </pc:sldMkLst>
        <pc:spChg chg="mod">
          <ac:chgData name="Federico Cavedoni" userId="f8866145-139e-47e6-a1a0-25bf9d78597a" providerId="ADAL" clId="{4892A35F-3133-484A-AF6E-A0A189311284}" dt="2023-08-04T09:37:33.609" v="1051" actId="20577"/>
          <ac:spMkLst>
            <pc:docMk/>
            <pc:sldMk cId="760376962" sldId="263"/>
            <ac:spMk id="4" creationId="{D984F6FE-6719-89C2-8F50-452EE8A475E4}"/>
          </ac:spMkLst>
        </pc:spChg>
        <pc:spChg chg="add mod">
          <ac:chgData name="Federico Cavedoni" userId="f8866145-139e-47e6-a1a0-25bf9d78597a" providerId="ADAL" clId="{4892A35F-3133-484A-AF6E-A0A189311284}" dt="2023-08-04T09:44:28.542" v="1165" actId="1076"/>
          <ac:spMkLst>
            <pc:docMk/>
            <pc:sldMk cId="760376962" sldId="263"/>
            <ac:spMk id="5" creationId="{972EAD78-25F2-F497-8A7E-181700F23551}"/>
          </ac:spMkLst>
        </pc:spChg>
        <pc:spChg chg="add mod">
          <ac:chgData name="Federico Cavedoni" userId="f8866145-139e-47e6-a1a0-25bf9d78597a" providerId="ADAL" clId="{4892A35F-3133-484A-AF6E-A0A189311284}" dt="2023-08-04T09:44:49.301" v="1171" actId="1076"/>
          <ac:spMkLst>
            <pc:docMk/>
            <pc:sldMk cId="760376962" sldId="263"/>
            <ac:spMk id="8" creationId="{413BCB0B-2DAD-6A38-45CF-1F3DFDA61E95}"/>
          </ac:spMkLst>
        </pc:spChg>
        <pc:spChg chg="add mod">
          <ac:chgData name="Federico Cavedoni" userId="f8866145-139e-47e6-a1a0-25bf9d78597a" providerId="ADAL" clId="{4892A35F-3133-484A-AF6E-A0A189311284}" dt="2023-08-04T09:44:53.637" v="1172" actId="1076"/>
          <ac:spMkLst>
            <pc:docMk/>
            <pc:sldMk cId="760376962" sldId="263"/>
            <ac:spMk id="10" creationId="{4033CED3-C792-B759-56F6-DA580CA98166}"/>
          </ac:spMkLst>
        </pc:spChg>
        <pc:picChg chg="add mod modCrop">
          <ac:chgData name="Federico Cavedoni" userId="f8866145-139e-47e6-a1a0-25bf9d78597a" providerId="ADAL" clId="{4892A35F-3133-484A-AF6E-A0A189311284}" dt="2023-08-04T09:44:22.894" v="1164" actId="1076"/>
          <ac:picMkLst>
            <pc:docMk/>
            <pc:sldMk cId="760376962" sldId="263"/>
            <ac:picMk id="2" creationId="{402E0014-5B93-08FC-88D4-164C58A6600E}"/>
          </ac:picMkLst>
        </pc:picChg>
        <pc:picChg chg="add mod">
          <ac:chgData name="Federico Cavedoni" userId="f8866145-139e-47e6-a1a0-25bf9d78597a" providerId="ADAL" clId="{4892A35F-3133-484A-AF6E-A0A189311284}" dt="2023-08-04T09:44:34.773" v="1167" actId="1076"/>
          <ac:picMkLst>
            <pc:docMk/>
            <pc:sldMk cId="760376962" sldId="263"/>
            <ac:picMk id="3" creationId="{BFE85B24-6B09-94BF-B277-7FB26CA5D8BB}"/>
          </ac:picMkLst>
        </pc:picChg>
        <pc:picChg chg="add mod">
          <ac:chgData name="Federico Cavedoni" userId="f8866145-139e-47e6-a1a0-25bf9d78597a" providerId="ADAL" clId="{4892A35F-3133-484A-AF6E-A0A189311284}" dt="2023-08-04T09:40:53.672" v="1088"/>
          <ac:picMkLst>
            <pc:docMk/>
            <pc:sldMk cId="760376962" sldId="263"/>
            <ac:picMk id="6" creationId="{214332F1-7E3A-2B5A-F70F-EA4F2346F2A9}"/>
          </ac:picMkLst>
        </pc:picChg>
        <pc:picChg chg="add mod">
          <ac:chgData name="Federico Cavedoni" userId="f8866145-139e-47e6-a1a0-25bf9d78597a" providerId="ADAL" clId="{4892A35F-3133-484A-AF6E-A0A189311284}" dt="2023-08-04T14:11:11.773" v="1636" actId="1076"/>
          <ac:picMkLst>
            <pc:docMk/>
            <pc:sldMk cId="760376962" sldId="263"/>
            <ac:picMk id="6" creationId="{8DC3E883-FDCC-4203-4F57-5C56D2981CFA}"/>
          </ac:picMkLst>
        </pc:picChg>
        <pc:picChg chg="add mod">
          <ac:chgData name="Federico Cavedoni" userId="f8866145-139e-47e6-a1a0-25bf9d78597a" providerId="ADAL" clId="{4892A35F-3133-484A-AF6E-A0A189311284}" dt="2023-08-04T09:44:43.413" v="1170" actId="1076"/>
          <ac:picMkLst>
            <pc:docMk/>
            <pc:sldMk cId="760376962" sldId="263"/>
            <ac:picMk id="11" creationId="{7B0FCF6C-6145-A47A-F6D0-066B5B2EA59B}"/>
          </ac:picMkLst>
        </pc:picChg>
        <pc:picChg chg="add mod">
          <ac:chgData name="Federico Cavedoni" userId="f8866145-139e-47e6-a1a0-25bf9d78597a" providerId="ADAL" clId="{4892A35F-3133-484A-AF6E-A0A189311284}" dt="2023-08-04T09:45:23.703" v="1178" actId="1076"/>
          <ac:picMkLst>
            <pc:docMk/>
            <pc:sldMk cId="760376962" sldId="263"/>
            <ac:picMk id="12" creationId="{4B09C51C-B25E-DA93-27FF-471970C6A35D}"/>
          </ac:picMkLst>
        </pc:picChg>
      </pc:sldChg>
      <pc:sldChg chg="addSp delSp modSp add mod">
        <pc:chgData name="Federico Cavedoni" userId="f8866145-139e-47e6-a1a0-25bf9d78597a" providerId="ADAL" clId="{4892A35F-3133-484A-AF6E-A0A189311284}" dt="2023-08-04T14:46:27.660" v="1755" actId="20577"/>
        <pc:sldMkLst>
          <pc:docMk/>
          <pc:sldMk cId="3327063547" sldId="264"/>
        </pc:sldMkLst>
        <pc:spChg chg="mod">
          <ac:chgData name="Federico Cavedoni" userId="f8866145-139e-47e6-a1a0-25bf9d78597a" providerId="ADAL" clId="{4892A35F-3133-484A-AF6E-A0A189311284}" dt="2023-08-04T13:51:17.438" v="1422" actId="20577"/>
          <ac:spMkLst>
            <pc:docMk/>
            <pc:sldMk cId="3327063547" sldId="264"/>
            <ac:spMk id="3" creationId="{5B3A46DC-2D6D-0DD1-174B-C7C7E14CE059}"/>
          </ac:spMkLst>
        </pc:spChg>
        <pc:spChg chg="mod">
          <ac:chgData name="Federico Cavedoni" userId="f8866145-139e-47e6-a1a0-25bf9d78597a" providerId="ADAL" clId="{4892A35F-3133-484A-AF6E-A0A189311284}" dt="2023-08-04T14:46:27.660" v="1755" actId="20577"/>
          <ac:spMkLst>
            <pc:docMk/>
            <pc:sldMk cId="3327063547" sldId="264"/>
            <ac:spMk id="4" creationId="{D984F6FE-6719-89C2-8F50-452EE8A475E4}"/>
          </ac:spMkLst>
        </pc:spChg>
        <pc:spChg chg="add mod">
          <ac:chgData name="Federico Cavedoni" userId="f8866145-139e-47e6-a1a0-25bf9d78597a" providerId="ADAL" clId="{4892A35F-3133-484A-AF6E-A0A189311284}" dt="2023-08-04T13:51:26.864" v="1426" actId="1076"/>
          <ac:spMkLst>
            <pc:docMk/>
            <pc:sldMk cId="3327063547" sldId="264"/>
            <ac:spMk id="10" creationId="{E632C7D1-6132-3409-6C91-1C4C32481DF8}"/>
          </ac:spMkLst>
        </pc:spChg>
        <pc:spChg chg="add mod">
          <ac:chgData name="Federico Cavedoni" userId="f8866145-139e-47e6-a1a0-25bf9d78597a" providerId="ADAL" clId="{4892A35F-3133-484A-AF6E-A0A189311284}" dt="2023-08-04T13:51:29.599" v="1427" actId="1076"/>
          <ac:spMkLst>
            <pc:docMk/>
            <pc:sldMk cId="3327063547" sldId="264"/>
            <ac:spMk id="12" creationId="{AF34FB8B-E26A-77B8-8E4D-6D774D188ED4}"/>
          </ac:spMkLst>
        </pc:spChg>
        <pc:picChg chg="add mod">
          <ac:chgData name="Federico Cavedoni" userId="f8866145-139e-47e6-a1a0-25bf9d78597a" providerId="ADAL" clId="{4892A35F-3133-484A-AF6E-A0A189311284}" dt="2023-08-04T13:46:28.292" v="1352" actId="1076"/>
          <ac:picMkLst>
            <pc:docMk/>
            <pc:sldMk cId="3327063547" sldId="264"/>
            <ac:picMk id="2" creationId="{4BD9D013-C5D9-E653-C205-A6336D6A5A8D}"/>
          </ac:picMkLst>
        </pc:picChg>
        <pc:picChg chg="add del mod">
          <ac:chgData name="Federico Cavedoni" userId="f8866145-139e-47e6-a1a0-25bf9d78597a" providerId="ADAL" clId="{4892A35F-3133-484A-AF6E-A0A189311284}" dt="2023-08-04T13:48:35.432" v="1377" actId="478"/>
          <ac:picMkLst>
            <pc:docMk/>
            <pc:sldMk cId="3327063547" sldId="264"/>
            <ac:picMk id="5" creationId="{A0E6217D-A6CA-6339-B8E6-1596F2B73E18}"/>
          </ac:picMkLst>
        </pc:picChg>
        <pc:picChg chg="mod">
          <ac:chgData name="Federico Cavedoni" userId="f8866145-139e-47e6-a1a0-25bf9d78597a" providerId="ADAL" clId="{4892A35F-3133-484A-AF6E-A0A189311284}" dt="2023-08-04T13:51:24.006" v="1425" actId="1076"/>
          <ac:picMkLst>
            <pc:docMk/>
            <pc:sldMk cId="3327063547" sldId="264"/>
            <ac:picMk id="6" creationId="{251BF232-BCE8-2A21-19E5-3C3E6013B328}"/>
          </ac:picMkLst>
        </pc:picChg>
        <pc:picChg chg="add mod">
          <ac:chgData name="Federico Cavedoni" userId="f8866145-139e-47e6-a1a0-25bf9d78597a" providerId="ADAL" clId="{4892A35F-3133-484A-AF6E-A0A189311284}" dt="2023-08-04T13:51:32.631" v="1428" actId="1076"/>
          <ac:picMkLst>
            <pc:docMk/>
            <pc:sldMk cId="3327063547" sldId="264"/>
            <ac:picMk id="7" creationId="{54CFA501-BACA-C3D4-5873-B0753C131732}"/>
          </ac:picMkLst>
        </pc:picChg>
        <pc:picChg chg="add mod">
          <ac:chgData name="Federico Cavedoni" userId="f8866145-139e-47e6-a1a0-25bf9d78597a" providerId="ADAL" clId="{4892A35F-3133-484A-AF6E-A0A189311284}" dt="2023-08-04T13:51:22.014" v="1424" actId="1076"/>
          <ac:picMkLst>
            <pc:docMk/>
            <pc:sldMk cId="3327063547" sldId="264"/>
            <ac:picMk id="8" creationId="{36A56638-BA85-D76A-161F-2DB48A09B169}"/>
          </ac:picMkLst>
        </pc:picChg>
        <pc:picChg chg="add mod">
          <ac:chgData name="Federico Cavedoni" userId="f8866145-139e-47e6-a1a0-25bf9d78597a" providerId="ADAL" clId="{4892A35F-3133-484A-AF6E-A0A189311284}" dt="2023-08-04T13:55:59.797" v="1469" actId="1076"/>
          <ac:picMkLst>
            <pc:docMk/>
            <pc:sldMk cId="3327063547" sldId="264"/>
            <ac:picMk id="13" creationId="{08C608B0-54A9-62AC-148F-5CE3261DAB58}"/>
          </ac:picMkLst>
        </pc:picChg>
      </pc:sldChg>
      <pc:sldChg chg="modSp add mod">
        <pc:chgData name="Federico Cavedoni" userId="f8866145-139e-47e6-a1a0-25bf9d78597a" providerId="ADAL" clId="{4892A35F-3133-484A-AF6E-A0A189311284}" dt="2023-08-04T14:46:39.963" v="1786" actId="20577"/>
        <pc:sldMkLst>
          <pc:docMk/>
          <pc:sldMk cId="1863237105" sldId="265"/>
        </pc:sldMkLst>
        <pc:spChg chg="mod">
          <ac:chgData name="Federico Cavedoni" userId="f8866145-139e-47e6-a1a0-25bf9d78597a" providerId="ADAL" clId="{4892A35F-3133-484A-AF6E-A0A189311284}" dt="2023-08-04T14:46:39.963" v="1786" actId="20577"/>
          <ac:spMkLst>
            <pc:docMk/>
            <pc:sldMk cId="1863237105" sldId="265"/>
            <ac:spMk id="4" creationId="{D984F6FE-6719-89C2-8F50-452EE8A475E4}"/>
          </ac:spMkLst>
        </pc:spChg>
      </pc:sldChg>
      <pc:sldChg chg="addSp delSp modSp add mod ord">
        <pc:chgData name="Federico Cavedoni" userId="f8866145-139e-47e6-a1a0-25bf9d78597a" providerId="ADAL" clId="{4892A35F-3133-484A-AF6E-A0A189311284}" dt="2023-08-04T09:34:36.534" v="952" actId="113"/>
        <pc:sldMkLst>
          <pc:docMk/>
          <pc:sldMk cId="3219044839" sldId="266"/>
        </pc:sldMkLst>
        <pc:spChg chg="add mod">
          <ac:chgData name="Federico Cavedoni" userId="f8866145-139e-47e6-a1a0-25bf9d78597a" providerId="ADAL" clId="{4892A35F-3133-484A-AF6E-A0A189311284}" dt="2023-08-04T09:20:57.670" v="680" actId="403"/>
          <ac:spMkLst>
            <pc:docMk/>
            <pc:sldMk cId="3219044839" sldId="266"/>
            <ac:spMk id="2" creationId="{F00093F9-3EEB-993E-7AD3-290ABBE87F5A}"/>
          </ac:spMkLst>
        </pc:spChg>
        <pc:spChg chg="mod">
          <ac:chgData name="Federico Cavedoni" userId="f8866145-139e-47e6-a1a0-25bf9d78597a" providerId="ADAL" clId="{4892A35F-3133-484A-AF6E-A0A189311284}" dt="2023-08-04T09:34:36.534" v="952" actId="113"/>
          <ac:spMkLst>
            <pc:docMk/>
            <pc:sldMk cId="3219044839" sldId="266"/>
            <ac:spMk id="3" creationId="{DE95237A-3CBC-B2D1-E4BF-C95538921D9A}"/>
          </ac:spMkLst>
        </pc:spChg>
        <pc:spChg chg="mod">
          <ac:chgData name="Federico Cavedoni" userId="f8866145-139e-47e6-a1a0-25bf9d78597a" providerId="ADAL" clId="{4892A35F-3133-484A-AF6E-A0A189311284}" dt="2023-08-04T09:10:35.723" v="588" actId="20577"/>
          <ac:spMkLst>
            <pc:docMk/>
            <pc:sldMk cId="3219044839" sldId="266"/>
            <ac:spMk id="4" creationId="{D984F6FE-6719-89C2-8F50-452EE8A475E4}"/>
          </ac:spMkLst>
        </pc:spChg>
        <pc:picChg chg="add del mod">
          <ac:chgData name="Federico Cavedoni" userId="f8866145-139e-47e6-a1a0-25bf9d78597a" providerId="ADAL" clId="{4892A35F-3133-484A-AF6E-A0A189311284}" dt="2023-08-04T09:15:26.977" v="629"/>
          <ac:picMkLst>
            <pc:docMk/>
            <pc:sldMk cId="3219044839" sldId="266"/>
            <ac:picMk id="6" creationId="{A7A9688E-CD9D-3CE3-B6AC-397025F1DEF1}"/>
          </ac:picMkLst>
        </pc:picChg>
        <pc:picChg chg="add mod modCrop">
          <ac:chgData name="Federico Cavedoni" userId="f8866145-139e-47e6-a1a0-25bf9d78597a" providerId="ADAL" clId="{4892A35F-3133-484A-AF6E-A0A189311284}" dt="2023-08-04T09:21:02.647" v="681" actId="1076"/>
          <ac:picMkLst>
            <pc:docMk/>
            <pc:sldMk cId="3219044839" sldId="266"/>
            <ac:picMk id="8" creationId="{45AEC8DE-176C-8A57-03D0-11329A5A5707}"/>
          </ac:picMkLst>
        </pc:picChg>
        <pc:picChg chg="add del">
          <ac:chgData name="Federico Cavedoni" userId="f8866145-139e-47e6-a1a0-25bf9d78597a" providerId="ADAL" clId="{4892A35F-3133-484A-AF6E-A0A189311284}" dt="2023-08-04T09:18:58.895" v="644" actId="22"/>
          <ac:picMkLst>
            <pc:docMk/>
            <pc:sldMk cId="3219044839" sldId="266"/>
            <ac:picMk id="10" creationId="{65CD2514-9A84-B369-087B-D394922AAD1F}"/>
          </ac:picMkLst>
        </pc:picChg>
      </pc:sldChg>
      <pc:sldChg chg="addSp delSp add mod">
        <pc:chgData name="Federico Cavedoni" userId="f8866145-139e-47e6-a1a0-25bf9d78597a" providerId="ADAL" clId="{4892A35F-3133-484A-AF6E-A0A189311284}" dt="2023-08-04T13:40:14.347" v="1281" actId="478"/>
        <pc:sldMkLst>
          <pc:docMk/>
          <pc:sldMk cId="2289481680" sldId="267"/>
        </pc:sldMkLst>
        <pc:spChg chg="add del">
          <ac:chgData name="Federico Cavedoni" userId="f8866145-139e-47e6-a1a0-25bf9d78597a" providerId="ADAL" clId="{4892A35F-3133-484A-AF6E-A0A189311284}" dt="2023-08-04T13:40:14.347" v="1281" actId="478"/>
          <ac:spMkLst>
            <pc:docMk/>
            <pc:sldMk cId="2289481680" sldId="267"/>
            <ac:spMk id="3" creationId="{79025C8C-0BDA-EB82-C560-931A06BDB861}"/>
          </ac:spMkLst>
        </pc:spChg>
      </pc:sldChg>
      <pc:sldChg chg="addSp modSp add mod">
        <pc:chgData name="Federico Cavedoni" userId="f8866145-139e-47e6-a1a0-25bf9d78597a" providerId="ADAL" clId="{4892A35F-3133-484A-AF6E-A0A189311284}" dt="2023-08-04T13:55:20.893" v="1461" actId="14100"/>
        <pc:sldMkLst>
          <pc:docMk/>
          <pc:sldMk cId="1134716105" sldId="268"/>
        </pc:sldMkLst>
        <pc:picChg chg="add mod">
          <ac:chgData name="Federico Cavedoni" userId="f8866145-139e-47e6-a1a0-25bf9d78597a" providerId="ADAL" clId="{4892A35F-3133-484A-AF6E-A0A189311284}" dt="2023-08-04T09:47:39.867" v="1185" actId="1076"/>
          <ac:picMkLst>
            <pc:docMk/>
            <pc:sldMk cId="1134716105" sldId="268"/>
            <ac:picMk id="2" creationId="{6700C571-9B3C-4FB4-021A-98E4E39015A2}"/>
          </ac:picMkLst>
        </pc:picChg>
        <pc:picChg chg="add mod">
          <ac:chgData name="Federico Cavedoni" userId="f8866145-139e-47e6-a1a0-25bf9d78597a" providerId="ADAL" clId="{4892A35F-3133-484A-AF6E-A0A189311284}" dt="2023-08-04T13:55:20.893" v="1461" actId="14100"/>
          <ac:picMkLst>
            <pc:docMk/>
            <pc:sldMk cId="1134716105" sldId="268"/>
            <ac:picMk id="3" creationId="{19B4699B-63AF-2D26-F4D6-AE10A2183676}"/>
          </ac:picMkLst>
        </pc:picChg>
      </pc:sldChg>
      <pc:sldChg chg="modSp add mod">
        <pc:chgData name="Federico Cavedoni" userId="f8866145-139e-47e6-a1a0-25bf9d78597a" providerId="ADAL" clId="{4892A35F-3133-484A-AF6E-A0A189311284}" dt="2023-08-04T14:11:58.406" v="1642" actId="1076"/>
        <pc:sldMkLst>
          <pc:docMk/>
          <pc:sldMk cId="159485874" sldId="269"/>
        </pc:sldMkLst>
        <pc:spChg chg="mod">
          <ac:chgData name="Federico Cavedoni" userId="f8866145-139e-47e6-a1a0-25bf9d78597a" providerId="ADAL" clId="{4892A35F-3133-484A-AF6E-A0A189311284}" dt="2023-08-04T14:11:58.406" v="1642" actId="1076"/>
          <ac:spMkLst>
            <pc:docMk/>
            <pc:sldMk cId="159485874" sldId="269"/>
            <ac:spMk id="6" creationId="{392A4E06-6950-57E7-3C05-BC5BA69B6077}"/>
          </ac:spMkLst>
        </pc:spChg>
        <pc:spChg chg="mod">
          <ac:chgData name="Federico Cavedoni" userId="f8866145-139e-47e6-a1a0-25bf9d78597a" providerId="ADAL" clId="{4892A35F-3133-484A-AF6E-A0A189311284}" dt="2023-08-04T14:11:46.728" v="1640" actId="403"/>
          <ac:spMkLst>
            <pc:docMk/>
            <pc:sldMk cId="159485874" sldId="269"/>
            <ac:spMk id="16" creationId="{29703302-C040-4502-DCAA-3604D538501C}"/>
          </ac:spMkLst>
        </pc:spChg>
      </pc:sldChg>
      <pc:sldChg chg="addSp modSp mod">
        <pc:chgData name="Federico Cavedoni" userId="f8866145-139e-47e6-a1a0-25bf9d78597a" providerId="ADAL" clId="{4892A35F-3133-484A-AF6E-A0A189311284}" dt="2023-08-04T14:46:51.518" v="1817" actId="20577"/>
        <pc:sldMkLst>
          <pc:docMk/>
          <pc:sldMk cId="4123564766" sldId="270"/>
        </pc:sldMkLst>
        <pc:spChg chg="mod">
          <ac:chgData name="Federico Cavedoni" userId="f8866145-139e-47e6-a1a0-25bf9d78597a" providerId="ADAL" clId="{4892A35F-3133-484A-AF6E-A0A189311284}" dt="2023-08-04T14:46:51.518" v="1817" actId="20577"/>
          <ac:spMkLst>
            <pc:docMk/>
            <pc:sldMk cId="4123564766" sldId="270"/>
            <ac:spMk id="4" creationId="{D984F6FE-6719-89C2-8F50-452EE8A475E4}"/>
          </ac:spMkLst>
        </pc:spChg>
        <pc:picChg chg="add mod">
          <ac:chgData name="Federico Cavedoni" userId="f8866145-139e-47e6-a1a0-25bf9d78597a" providerId="ADAL" clId="{4892A35F-3133-484A-AF6E-A0A189311284}" dt="2023-08-04T13:56:09.848" v="1472" actId="1076"/>
          <ac:picMkLst>
            <pc:docMk/>
            <pc:sldMk cId="4123564766" sldId="270"/>
            <ac:picMk id="2" creationId="{B6741540-B464-FA02-726C-5D820A2587C1}"/>
          </ac:picMkLst>
        </pc:picChg>
        <pc:picChg chg="mod">
          <ac:chgData name="Federico Cavedoni" userId="f8866145-139e-47e6-a1a0-25bf9d78597a" providerId="ADAL" clId="{4892A35F-3133-484A-AF6E-A0A189311284}" dt="2023-08-04T13:56:34.336" v="1476" actId="1076"/>
          <ac:picMkLst>
            <pc:docMk/>
            <pc:sldMk cId="4123564766" sldId="270"/>
            <ac:picMk id="3" creationId="{137D9EDE-3CC1-06B3-F68E-6C2E8944BC46}"/>
          </ac:picMkLst>
        </pc:picChg>
      </pc:sldChg>
      <pc:sldChg chg="addSp delSp modSp add mod">
        <pc:chgData name="Federico Cavedoni" userId="f8866145-139e-47e6-a1a0-25bf9d78597a" providerId="ADAL" clId="{4892A35F-3133-484A-AF6E-A0A189311284}" dt="2023-08-04T14:14:39.019" v="1643" actId="478"/>
        <pc:sldMkLst>
          <pc:docMk/>
          <pc:sldMk cId="3905713030" sldId="271"/>
        </pc:sldMkLst>
        <pc:spChg chg="mod">
          <ac:chgData name="Federico Cavedoni" userId="f8866145-139e-47e6-a1a0-25bf9d78597a" providerId="ADAL" clId="{4892A35F-3133-484A-AF6E-A0A189311284}" dt="2023-08-04T14:00:13.277" v="1580" actId="20577"/>
          <ac:spMkLst>
            <pc:docMk/>
            <pc:sldMk cId="3905713030" sldId="271"/>
            <ac:spMk id="4" creationId="{D984F6FE-6719-89C2-8F50-452EE8A475E4}"/>
          </ac:spMkLst>
        </pc:spChg>
        <pc:spChg chg="add">
          <ac:chgData name="Federico Cavedoni" userId="f8866145-139e-47e6-a1a0-25bf9d78597a" providerId="ADAL" clId="{4892A35F-3133-484A-AF6E-A0A189311284}" dt="2023-08-04T13:57:23.128" v="1485"/>
          <ac:spMkLst>
            <pc:docMk/>
            <pc:sldMk cId="3905713030" sldId="271"/>
            <ac:spMk id="6" creationId="{E702A43A-D83E-EE95-55E6-7E334E7645A2}"/>
          </ac:spMkLst>
        </pc:spChg>
        <pc:spChg chg="add mod">
          <ac:chgData name="Federico Cavedoni" userId="f8866145-139e-47e6-a1a0-25bf9d78597a" providerId="ADAL" clId="{4892A35F-3133-484A-AF6E-A0A189311284}" dt="2023-08-04T14:01:51.946" v="1598" actId="113"/>
          <ac:spMkLst>
            <pc:docMk/>
            <pc:sldMk cId="3905713030" sldId="271"/>
            <ac:spMk id="7" creationId="{5E9A9192-3C31-F681-60F9-5B619B2A64AB}"/>
          </ac:spMkLst>
        </pc:spChg>
        <pc:picChg chg="del">
          <ac:chgData name="Federico Cavedoni" userId="f8866145-139e-47e6-a1a0-25bf9d78597a" providerId="ADAL" clId="{4892A35F-3133-484A-AF6E-A0A189311284}" dt="2023-08-04T13:56:44.738" v="1479" actId="478"/>
          <ac:picMkLst>
            <pc:docMk/>
            <pc:sldMk cId="3905713030" sldId="271"/>
            <ac:picMk id="2" creationId="{B6741540-B464-FA02-726C-5D820A2587C1}"/>
          </ac:picMkLst>
        </pc:picChg>
        <pc:picChg chg="del">
          <ac:chgData name="Federico Cavedoni" userId="f8866145-139e-47e6-a1a0-25bf9d78597a" providerId="ADAL" clId="{4892A35F-3133-484A-AF6E-A0A189311284}" dt="2023-08-04T13:56:42.564" v="1478" actId="478"/>
          <ac:picMkLst>
            <pc:docMk/>
            <pc:sldMk cId="3905713030" sldId="271"/>
            <ac:picMk id="3" creationId="{137D9EDE-3CC1-06B3-F68E-6C2E8944BC46}"/>
          </ac:picMkLst>
        </pc:picChg>
        <pc:picChg chg="add mod">
          <ac:chgData name="Federico Cavedoni" userId="f8866145-139e-47e6-a1a0-25bf9d78597a" providerId="ADAL" clId="{4892A35F-3133-484A-AF6E-A0A189311284}" dt="2023-08-04T14:00:42.152" v="1585" actId="1076"/>
          <ac:picMkLst>
            <pc:docMk/>
            <pc:sldMk cId="3905713030" sldId="271"/>
            <ac:picMk id="5" creationId="{4AD3F5C0-2804-6AAA-5D6F-0ED823481DBD}"/>
          </ac:picMkLst>
        </pc:picChg>
        <pc:picChg chg="add del">
          <ac:chgData name="Federico Cavedoni" userId="f8866145-139e-47e6-a1a0-25bf9d78597a" providerId="ADAL" clId="{4892A35F-3133-484A-AF6E-A0A189311284}" dt="2023-08-04T14:14:39.019" v="1643" actId="478"/>
          <ac:picMkLst>
            <pc:docMk/>
            <pc:sldMk cId="3905713030" sldId="271"/>
            <ac:picMk id="2049" creationId="{E645E9A0-FE2E-C505-002B-F2954E6B7E85}"/>
          </ac:picMkLst>
        </pc:picChg>
      </pc:sldChg>
      <pc:sldChg chg="addSp delSp modSp add mod">
        <pc:chgData name="Federico Cavedoni" userId="f8866145-139e-47e6-a1a0-25bf9d78597a" providerId="ADAL" clId="{4892A35F-3133-484A-AF6E-A0A189311284}" dt="2023-08-04T15:02:57.097" v="1831" actId="1076"/>
        <pc:sldMkLst>
          <pc:docMk/>
          <pc:sldMk cId="1069787542" sldId="272"/>
        </pc:sldMkLst>
        <pc:spChg chg="add mod">
          <ac:chgData name="Federico Cavedoni" userId="f8866145-139e-47e6-a1a0-25bf9d78597a" providerId="ADAL" clId="{4892A35F-3133-484A-AF6E-A0A189311284}" dt="2023-08-04T15:02:57.097" v="1831" actId="1076"/>
          <ac:spMkLst>
            <pc:docMk/>
            <pc:sldMk cId="1069787542" sldId="272"/>
            <ac:spMk id="3" creationId="{ADAC46D8-F25F-B27B-007F-95DDEDBD5714}"/>
          </ac:spMkLst>
        </pc:spChg>
        <pc:spChg chg="mod">
          <ac:chgData name="Federico Cavedoni" userId="f8866145-139e-47e6-a1a0-25bf9d78597a" providerId="ADAL" clId="{4892A35F-3133-484A-AF6E-A0A189311284}" dt="2023-08-04T14:02:16.845" v="1610" actId="20577"/>
          <ac:spMkLst>
            <pc:docMk/>
            <pc:sldMk cId="1069787542" sldId="272"/>
            <ac:spMk id="4" creationId="{D984F6FE-6719-89C2-8F50-452EE8A475E4}"/>
          </ac:spMkLst>
        </pc:spChg>
        <pc:spChg chg="del">
          <ac:chgData name="Federico Cavedoni" userId="f8866145-139e-47e6-a1a0-25bf9d78597a" providerId="ADAL" clId="{4892A35F-3133-484A-AF6E-A0A189311284}" dt="2023-08-04T14:02:36.701" v="1611" actId="478"/>
          <ac:spMkLst>
            <pc:docMk/>
            <pc:sldMk cId="1069787542" sldId="272"/>
            <ac:spMk id="7" creationId="{5E9A9192-3C31-F681-60F9-5B619B2A64AB}"/>
          </ac:spMkLst>
        </pc:spChg>
        <pc:spChg chg="add del">
          <ac:chgData name="Federico Cavedoni" userId="f8866145-139e-47e6-a1a0-25bf9d78597a" providerId="ADAL" clId="{4892A35F-3133-484A-AF6E-A0A189311284}" dt="2023-08-04T14:03:04.172" v="1619" actId="22"/>
          <ac:spMkLst>
            <pc:docMk/>
            <pc:sldMk cId="1069787542" sldId="272"/>
            <ac:spMk id="9" creationId="{1DD0BBE8-4F44-F484-C66E-B5AEDF5DF517}"/>
          </ac:spMkLst>
        </pc:spChg>
        <pc:picChg chg="del">
          <ac:chgData name="Federico Cavedoni" userId="f8866145-139e-47e6-a1a0-25bf9d78597a" providerId="ADAL" clId="{4892A35F-3133-484A-AF6E-A0A189311284}" dt="2023-08-04T14:02:38.529" v="1612" actId="478"/>
          <ac:picMkLst>
            <pc:docMk/>
            <pc:sldMk cId="1069787542" sldId="272"/>
            <ac:picMk id="5" creationId="{4AD3F5C0-2804-6AAA-5D6F-0ED823481DBD}"/>
          </ac:picMkLst>
        </pc:picChg>
        <pc:picChg chg="del">
          <ac:chgData name="Federico Cavedoni" userId="f8866145-139e-47e6-a1a0-25bf9d78597a" providerId="ADAL" clId="{4892A35F-3133-484A-AF6E-A0A189311284}" dt="2023-08-04T14:08:14.927" v="1627" actId="478"/>
          <ac:picMkLst>
            <pc:docMk/>
            <pc:sldMk cId="1069787542" sldId="272"/>
            <ac:picMk id="8" creationId="{5FCA97AB-6E90-4203-414A-BF8FE1F34728}"/>
          </ac:picMkLst>
        </pc:picChg>
        <pc:picChg chg="add mod">
          <ac:chgData name="Federico Cavedoni" userId="f8866145-139e-47e6-a1a0-25bf9d78597a" providerId="ADAL" clId="{4892A35F-3133-484A-AF6E-A0A189311284}" dt="2023-08-04T14:08:24.606" v="1632" actId="1076"/>
          <ac:picMkLst>
            <pc:docMk/>
            <pc:sldMk cId="1069787542" sldId="272"/>
            <ac:picMk id="11" creationId="{E51CA42E-F18F-6965-B8CD-5EE694624313}"/>
          </ac:picMkLst>
        </pc:picChg>
        <pc:picChg chg="del">
          <ac:chgData name="Federico Cavedoni" userId="f8866145-139e-47e6-a1a0-25bf9d78597a" providerId="ADAL" clId="{4892A35F-3133-484A-AF6E-A0A189311284}" dt="2023-08-04T14:14:42.480" v="1644" actId="478"/>
          <ac:picMkLst>
            <pc:docMk/>
            <pc:sldMk cId="1069787542" sldId="272"/>
            <ac:picMk id="2049" creationId="{E645E9A0-FE2E-C505-002B-F2954E6B7E85}"/>
          </ac:picMkLst>
        </pc:picChg>
      </pc:sldChg>
    </pc:docChg>
  </pc:docChgLst>
  <pc:docChgLst>
    <pc:chgData name="Giovanni" userId="1d55cdec-ad0a-4796-bcb3-9e7ecad0637c" providerId="ADAL" clId="{79BB0C2F-9E7E-443C-B8C4-2A6E8ABB7594}"/>
    <pc:docChg chg="undo custSel addSld delSld modSld sldOrd">
      <pc:chgData name="Giovanni" userId="1d55cdec-ad0a-4796-bcb3-9e7ecad0637c" providerId="ADAL" clId="{79BB0C2F-9E7E-443C-B8C4-2A6E8ABB7594}" dt="2023-08-04T14:59:43.334" v="396" actId="20577"/>
      <pc:docMkLst>
        <pc:docMk/>
      </pc:docMkLst>
      <pc:sldChg chg="modSp mod">
        <pc:chgData name="Giovanni" userId="1d55cdec-ad0a-4796-bcb3-9e7ecad0637c" providerId="ADAL" clId="{79BB0C2F-9E7E-443C-B8C4-2A6E8ABB7594}" dt="2023-08-04T09:34:30.986" v="15" actId="1076"/>
        <pc:sldMkLst>
          <pc:docMk/>
          <pc:sldMk cId="2585965663" sldId="260"/>
        </pc:sldMkLst>
        <pc:spChg chg="mod">
          <ac:chgData name="Giovanni" userId="1d55cdec-ad0a-4796-bcb3-9e7ecad0637c" providerId="ADAL" clId="{79BB0C2F-9E7E-443C-B8C4-2A6E8ABB7594}" dt="2023-08-04T09:34:27.457" v="14" actId="1076"/>
          <ac:spMkLst>
            <pc:docMk/>
            <pc:sldMk cId="2585965663" sldId="260"/>
            <ac:spMk id="13" creationId="{C476AF5B-9F30-F785-3B58-70914B50062B}"/>
          </ac:spMkLst>
        </pc:spChg>
        <pc:picChg chg="mod">
          <ac:chgData name="Giovanni" userId="1d55cdec-ad0a-4796-bcb3-9e7ecad0637c" providerId="ADAL" clId="{79BB0C2F-9E7E-443C-B8C4-2A6E8ABB7594}" dt="2023-08-04T09:34:30.986" v="15" actId="1076"/>
          <ac:picMkLst>
            <pc:docMk/>
            <pc:sldMk cId="2585965663" sldId="260"/>
            <ac:picMk id="9" creationId="{9D0FA2D1-9783-A3EF-1755-6E16859A83C5}"/>
          </ac:picMkLst>
        </pc:picChg>
      </pc:sldChg>
      <pc:sldChg chg="addSp modSp mod">
        <pc:chgData name="Giovanni" userId="1d55cdec-ad0a-4796-bcb3-9e7ecad0637c" providerId="ADAL" clId="{79BB0C2F-9E7E-443C-B8C4-2A6E8ABB7594}" dt="2023-08-04T14:46:02.120" v="394" actId="20577"/>
        <pc:sldMkLst>
          <pc:docMk/>
          <pc:sldMk cId="3179933036" sldId="261"/>
        </pc:sldMkLst>
        <pc:spChg chg="mod">
          <ac:chgData name="Giovanni" userId="1d55cdec-ad0a-4796-bcb3-9e7ecad0637c" providerId="ADAL" clId="{79BB0C2F-9E7E-443C-B8C4-2A6E8ABB7594}" dt="2023-08-04T14:46:02.120" v="394" actId="20577"/>
          <ac:spMkLst>
            <pc:docMk/>
            <pc:sldMk cId="3179933036" sldId="261"/>
            <ac:spMk id="4" creationId="{D984F6FE-6719-89C2-8F50-452EE8A475E4}"/>
          </ac:spMkLst>
        </pc:spChg>
        <pc:spChg chg="add mod">
          <ac:chgData name="Giovanni" userId="1d55cdec-ad0a-4796-bcb3-9e7ecad0637c" providerId="ADAL" clId="{79BB0C2F-9E7E-443C-B8C4-2A6E8ABB7594}" dt="2023-08-04T13:37:39.528" v="195" actId="1076"/>
          <ac:spMkLst>
            <pc:docMk/>
            <pc:sldMk cId="3179933036" sldId="261"/>
            <ac:spMk id="5" creationId="{6276DFD9-B08A-786F-8019-1B031CCCF5EC}"/>
          </ac:spMkLst>
        </pc:spChg>
        <pc:spChg chg="mod">
          <ac:chgData name="Giovanni" userId="1d55cdec-ad0a-4796-bcb3-9e7ecad0637c" providerId="ADAL" clId="{79BB0C2F-9E7E-443C-B8C4-2A6E8ABB7594}" dt="2023-08-04T13:43:39.705" v="211" actId="1076"/>
          <ac:spMkLst>
            <pc:docMk/>
            <pc:sldMk cId="3179933036" sldId="261"/>
            <ac:spMk id="14" creationId="{9D943B7A-F2E3-49F2-A0AC-921E4CE8C490}"/>
          </ac:spMkLst>
        </pc:spChg>
        <pc:spChg chg="mod">
          <ac:chgData name="Giovanni" userId="1d55cdec-ad0a-4796-bcb3-9e7ecad0637c" providerId="ADAL" clId="{79BB0C2F-9E7E-443C-B8C4-2A6E8ABB7594}" dt="2023-08-04T13:43:44.546" v="212" actId="1076"/>
          <ac:spMkLst>
            <pc:docMk/>
            <pc:sldMk cId="3179933036" sldId="261"/>
            <ac:spMk id="16" creationId="{D8CBE792-9DE5-B0C8-1BD6-5A0C2F868801}"/>
          </ac:spMkLst>
        </pc:spChg>
        <pc:picChg chg="add mod">
          <ac:chgData name="Giovanni" userId="1d55cdec-ad0a-4796-bcb3-9e7ecad0637c" providerId="ADAL" clId="{79BB0C2F-9E7E-443C-B8C4-2A6E8ABB7594}" dt="2023-08-04T13:41:10.529" v="198" actId="1076"/>
          <ac:picMkLst>
            <pc:docMk/>
            <pc:sldMk cId="3179933036" sldId="261"/>
            <ac:picMk id="2" creationId="{6DA18A40-AFE6-3A3F-238E-521D47C9EFA6}"/>
          </ac:picMkLst>
        </pc:picChg>
        <pc:picChg chg="add mod">
          <ac:chgData name="Giovanni" userId="1d55cdec-ad0a-4796-bcb3-9e7ecad0637c" providerId="ADAL" clId="{79BB0C2F-9E7E-443C-B8C4-2A6E8ABB7594}" dt="2023-08-04T13:41:50.744" v="200" actId="1076"/>
          <ac:picMkLst>
            <pc:docMk/>
            <pc:sldMk cId="3179933036" sldId="261"/>
            <ac:picMk id="6" creationId="{4417799A-24A4-8B40-34BB-78308FEC8F9E}"/>
          </ac:picMkLst>
        </pc:picChg>
        <pc:picChg chg="add mod">
          <ac:chgData name="Giovanni" userId="1d55cdec-ad0a-4796-bcb3-9e7ecad0637c" providerId="ADAL" clId="{79BB0C2F-9E7E-443C-B8C4-2A6E8ABB7594}" dt="2023-08-04T13:43:26.142" v="209" actId="1076"/>
          <ac:picMkLst>
            <pc:docMk/>
            <pc:sldMk cId="3179933036" sldId="261"/>
            <ac:picMk id="8" creationId="{16AD4352-62E5-755E-CADE-C4C3768A70F7}"/>
          </ac:picMkLst>
        </pc:picChg>
        <pc:picChg chg="add mod">
          <ac:chgData name="Giovanni" userId="1d55cdec-ad0a-4796-bcb3-9e7ecad0637c" providerId="ADAL" clId="{79BB0C2F-9E7E-443C-B8C4-2A6E8ABB7594}" dt="2023-08-04T13:43:29.282" v="210" actId="1076"/>
          <ac:picMkLst>
            <pc:docMk/>
            <pc:sldMk cId="3179933036" sldId="261"/>
            <ac:picMk id="9" creationId="{55070693-0B42-74B1-CECB-E8991A097F6C}"/>
          </ac:picMkLst>
        </pc:picChg>
        <pc:picChg chg="add mod">
          <ac:chgData name="Giovanni" userId="1d55cdec-ad0a-4796-bcb3-9e7ecad0637c" providerId="ADAL" clId="{79BB0C2F-9E7E-443C-B8C4-2A6E8ABB7594}" dt="2023-08-04T13:42:29.863" v="206" actId="1076"/>
          <ac:picMkLst>
            <pc:docMk/>
            <pc:sldMk cId="3179933036" sldId="261"/>
            <ac:picMk id="10" creationId="{64C51FD8-70F6-E523-880E-693A2CDD2217}"/>
          </ac:picMkLst>
        </pc:picChg>
        <pc:picChg chg="add mod">
          <ac:chgData name="Giovanni" userId="1d55cdec-ad0a-4796-bcb3-9e7ecad0637c" providerId="ADAL" clId="{79BB0C2F-9E7E-443C-B8C4-2A6E8ABB7594}" dt="2023-08-04T13:42:43.238" v="208" actId="1076"/>
          <ac:picMkLst>
            <pc:docMk/>
            <pc:sldMk cId="3179933036" sldId="261"/>
            <ac:picMk id="11" creationId="{CBAF1915-8A8F-DABF-1A56-BF2C8005D425}"/>
          </ac:picMkLst>
        </pc:picChg>
      </pc:sldChg>
      <pc:sldChg chg="addSp modSp mod">
        <pc:chgData name="Giovanni" userId="1d55cdec-ad0a-4796-bcb3-9e7ecad0637c" providerId="ADAL" clId="{79BB0C2F-9E7E-443C-B8C4-2A6E8ABB7594}" dt="2023-08-04T09:37:51.356" v="51" actId="20577"/>
        <pc:sldMkLst>
          <pc:docMk/>
          <pc:sldMk cId="2325197433" sldId="262"/>
        </pc:sldMkLst>
        <pc:spChg chg="mod">
          <ac:chgData name="Giovanni" userId="1d55cdec-ad0a-4796-bcb3-9e7ecad0637c" providerId="ADAL" clId="{79BB0C2F-9E7E-443C-B8C4-2A6E8ABB7594}" dt="2023-08-04T09:35:34.332" v="25" actId="20577"/>
          <ac:spMkLst>
            <pc:docMk/>
            <pc:sldMk cId="2325197433" sldId="262"/>
            <ac:spMk id="3" creationId="{1CF0F3C2-C07F-7A65-BA6F-F016137328D0}"/>
          </ac:spMkLst>
        </pc:spChg>
        <pc:spChg chg="mod">
          <ac:chgData name="Giovanni" userId="1d55cdec-ad0a-4796-bcb3-9e7ecad0637c" providerId="ADAL" clId="{79BB0C2F-9E7E-443C-B8C4-2A6E8ABB7594}" dt="2023-08-04T09:37:51.356" v="51" actId="20577"/>
          <ac:spMkLst>
            <pc:docMk/>
            <pc:sldMk cId="2325197433" sldId="262"/>
            <ac:spMk id="4" creationId="{D984F6FE-6719-89C2-8F50-452EE8A475E4}"/>
          </ac:spMkLst>
        </pc:spChg>
        <pc:spChg chg="mod">
          <ac:chgData name="Giovanni" userId="1d55cdec-ad0a-4796-bcb3-9e7ecad0637c" providerId="ADAL" clId="{79BB0C2F-9E7E-443C-B8C4-2A6E8ABB7594}" dt="2023-08-04T09:37:15.904" v="33" actId="14100"/>
          <ac:spMkLst>
            <pc:docMk/>
            <pc:sldMk cId="2325197433" sldId="262"/>
            <ac:spMk id="9" creationId="{B745F798-0A62-256B-E6BC-84EDCDB99E62}"/>
          </ac:spMkLst>
        </pc:spChg>
        <pc:picChg chg="add mod">
          <ac:chgData name="Giovanni" userId="1d55cdec-ad0a-4796-bcb3-9e7ecad0637c" providerId="ADAL" clId="{79BB0C2F-9E7E-443C-B8C4-2A6E8ABB7594}" dt="2023-08-04T09:35:24.292" v="21" actId="1076"/>
          <ac:picMkLst>
            <pc:docMk/>
            <pc:sldMk cId="2325197433" sldId="262"/>
            <ac:picMk id="2" creationId="{17D1697D-6BF9-1DBD-C35F-9D7A86182804}"/>
          </ac:picMkLst>
        </pc:picChg>
        <pc:picChg chg="add mod">
          <ac:chgData name="Giovanni" userId="1d55cdec-ad0a-4796-bcb3-9e7ecad0637c" providerId="ADAL" clId="{79BB0C2F-9E7E-443C-B8C4-2A6E8ABB7594}" dt="2023-08-04T09:35:49.943" v="29" actId="1076"/>
          <ac:picMkLst>
            <pc:docMk/>
            <pc:sldMk cId="2325197433" sldId="262"/>
            <ac:picMk id="5" creationId="{3C19ECEB-BE7F-3E33-48E2-C3CF46A6E24A}"/>
          </ac:picMkLst>
        </pc:picChg>
        <pc:picChg chg="add mod">
          <ac:chgData name="Giovanni" userId="1d55cdec-ad0a-4796-bcb3-9e7ecad0637c" providerId="ADAL" clId="{79BB0C2F-9E7E-443C-B8C4-2A6E8ABB7594}" dt="2023-08-04T09:35:45.660" v="28" actId="1076"/>
          <ac:picMkLst>
            <pc:docMk/>
            <pc:sldMk cId="2325197433" sldId="262"/>
            <ac:picMk id="6" creationId="{5060A447-7A80-E100-0A29-11E3F9F7AFE2}"/>
          </ac:picMkLst>
        </pc:picChg>
        <pc:picChg chg="add mod">
          <ac:chgData name="Giovanni" userId="1d55cdec-ad0a-4796-bcb3-9e7ecad0637c" providerId="ADAL" clId="{79BB0C2F-9E7E-443C-B8C4-2A6E8ABB7594}" dt="2023-08-04T09:35:38.705" v="26" actId="1076"/>
          <ac:picMkLst>
            <pc:docMk/>
            <pc:sldMk cId="2325197433" sldId="262"/>
            <ac:picMk id="7" creationId="{51183871-9B5B-A85C-1B32-60B8F7BF242B}"/>
          </ac:picMkLst>
        </pc:picChg>
        <pc:picChg chg="add mod">
          <ac:chgData name="Giovanni" userId="1d55cdec-ad0a-4796-bcb3-9e7ecad0637c" providerId="ADAL" clId="{79BB0C2F-9E7E-443C-B8C4-2A6E8ABB7594}" dt="2023-08-04T09:36:09.222" v="30" actId="1076"/>
          <ac:picMkLst>
            <pc:docMk/>
            <pc:sldMk cId="2325197433" sldId="262"/>
            <ac:picMk id="8" creationId="{F1C1A4AA-AAFA-68D4-5DED-5FE80A788AD0}"/>
          </ac:picMkLst>
        </pc:picChg>
      </pc:sldChg>
      <pc:sldChg chg="addSp modSp mod">
        <pc:chgData name="Giovanni" userId="1d55cdec-ad0a-4796-bcb3-9e7ecad0637c" providerId="ADAL" clId="{79BB0C2F-9E7E-443C-B8C4-2A6E8ABB7594}" dt="2023-08-04T13:51:22.444" v="329" actId="1076"/>
        <pc:sldMkLst>
          <pc:docMk/>
          <pc:sldMk cId="3327063547" sldId="264"/>
        </pc:sldMkLst>
        <pc:spChg chg="add mod">
          <ac:chgData name="Giovanni" userId="1d55cdec-ad0a-4796-bcb3-9e7ecad0637c" providerId="ADAL" clId="{79BB0C2F-9E7E-443C-B8C4-2A6E8ABB7594}" dt="2023-08-04T13:46:24.288" v="265" actId="20577"/>
          <ac:spMkLst>
            <pc:docMk/>
            <pc:sldMk cId="3327063547" sldId="264"/>
            <ac:spMk id="3" creationId="{5B3A46DC-2D6D-0DD1-174B-C7C7E14CE059}"/>
          </ac:spMkLst>
        </pc:spChg>
        <pc:picChg chg="add mod">
          <ac:chgData name="Giovanni" userId="1d55cdec-ad0a-4796-bcb3-9e7ecad0637c" providerId="ADAL" clId="{79BB0C2F-9E7E-443C-B8C4-2A6E8ABB7594}" dt="2023-08-04T13:51:22.444" v="329" actId="1076"/>
          <ac:picMkLst>
            <pc:docMk/>
            <pc:sldMk cId="3327063547" sldId="264"/>
            <ac:picMk id="6" creationId="{251BF232-BCE8-2A21-19E5-3C3E6013B328}"/>
          </ac:picMkLst>
        </pc:picChg>
      </pc:sldChg>
      <pc:sldChg chg="addSp modSp mod">
        <pc:chgData name="Giovanni" userId="1d55cdec-ad0a-4796-bcb3-9e7ecad0637c" providerId="ADAL" clId="{79BB0C2F-9E7E-443C-B8C4-2A6E8ABB7594}" dt="2023-08-04T13:54:37.016" v="341" actId="1076"/>
        <pc:sldMkLst>
          <pc:docMk/>
          <pc:sldMk cId="1863237105" sldId="265"/>
        </pc:sldMkLst>
        <pc:spChg chg="mod">
          <ac:chgData name="Giovanni" userId="1d55cdec-ad0a-4796-bcb3-9e7ecad0637c" providerId="ADAL" clId="{79BB0C2F-9E7E-443C-B8C4-2A6E8ABB7594}" dt="2023-08-04T13:46:56.023" v="279" actId="20577"/>
          <ac:spMkLst>
            <pc:docMk/>
            <pc:sldMk cId="1863237105" sldId="265"/>
            <ac:spMk id="4" creationId="{D984F6FE-6719-89C2-8F50-452EE8A475E4}"/>
          </ac:spMkLst>
        </pc:spChg>
        <pc:spChg chg="add mod">
          <ac:chgData name="Giovanni" userId="1d55cdec-ad0a-4796-bcb3-9e7ecad0637c" providerId="ADAL" clId="{79BB0C2F-9E7E-443C-B8C4-2A6E8ABB7594}" dt="2023-08-04T13:50:09.035" v="310" actId="113"/>
          <ac:spMkLst>
            <pc:docMk/>
            <pc:sldMk cId="1863237105" sldId="265"/>
            <ac:spMk id="5" creationId="{48CD23A0-F3B1-256C-C245-CFF49A94A3F0}"/>
          </ac:spMkLst>
        </pc:spChg>
        <pc:spChg chg="add mod">
          <ac:chgData name="Giovanni" userId="1d55cdec-ad0a-4796-bcb3-9e7ecad0637c" providerId="ADAL" clId="{79BB0C2F-9E7E-443C-B8C4-2A6E8ABB7594}" dt="2023-08-04T13:51:11.749" v="328" actId="20577"/>
          <ac:spMkLst>
            <pc:docMk/>
            <pc:sldMk cId="1863237105" sldId="265"/>
            <ac:spMk id="6" creationId="{32545AC9-0456-F6D1-9707-20979FB84826}"/>
          </ac:spMkLst>
        </pc:spChg>
        <pc:spChg chg="add mod">
          <ac:chgData name="Giovanni" userId="1d55cdec-ad0a-4796-bcb3-9e7ecad0637c" providerId="ADAL" clId="{79BB0C2F-9E7E-443C-B8C4-2A6E8ABB7594}" dt="2023-08-04T13:53:59.960" v="337" actId="1076"/>
          <ac:spMkLst>
            <pc:docMk/>
            <pc:sldMk cId="1863237105" sldId="265"/>
            <ac:spMk id="8" creationId="{96A1F66F-6014-0D9D-4702-10B9E50B1A2F}"/>
          </ac:spMkLst>
        </pc:spChg>
        <pc:spChg chg="add mod">
          <ac:chgData name="Giovanni" userId="1d55cdec-ad0a-4796-bcb3-9e7ecad0637c" providerId="ADAL" clId="{79BB0C2F-9E7E-443C-B8C4-2A6E8ABB7594}" dt="2023-08-04T13:54:37.016" v="341" actId="1076"/>
          <ac:spMkLst>
            <pc:docMk/>
            <pc:sldMk cId="1863237105" sldId="265"/>
            <ac:spMk id="10" creationId="{9D8B5F8D-B7EB-2811-92F4-8C63647C72AB}"/>
          </ac:spMkLst>
        </pc:spChg>
        <pc:picChg chg="add mod">
          <ac:chgData name="Giovanni" userId="1d55cdec-ad0a-4796-bcb3-9e7ecad0637c" providerId="ADAL" clId="{79BB0C2F-9E7E-443C-B8C4-2A6E8ABB7594}" dt="2023-08-04T13:51:41.347" v="333" actId="1076"/>
          <ac:picMkLst>
            <pc:docMk/>
            <pc:sldMk cId="1863237105" sldId="265"/>
            <ac:picMk id="2" creationId="{21F596CE-D9C0-EF6F-4365-E68E3F291C0A}"/>
          </ac:picMkLst>
        </pc:picChg>
        <pc:picChg chg="add mod">
          <ac:chgData name="Giovanni" userId="1d55cdec-ad0a-4796-bcb3-9e7ecad0637c" providerId="ADAL" clId="{79BB0C2F-9E7E-443C-B8C4-2A6E8ABB7594}" dt="2023-08-04T13:51:38.316" v="332" actId="14100"/>
          <ac:picMkLst>
            <pc:docMk/>
            <pc:sldMk cId="1863237105" sldId="265"/>
            <ac:picMk id="3" creationId="{A0C522CE-BD1F-307B-8769-322671B64FE7}"/>
          </ac:picMkLst>
        </pc:picChg>
      </pc:sldChg>
      <pc:sldChg chg="del">
        <pc:chgData name="Giovanni" userId="1d55cdec-ad0a-4796-bcb3-9e7ecad0637c" providerId="ADAL" clId="{79BB0C2F-9E7E-443C-B8C4-2A6E8ABB7594}" dt="2023-08-04T13:45:21.910" v="213" actId="2696"/>
        <pc:sldMkLst>
          <pc:docMk/>
          <pc:sldMk cId="2289481680" sldId="267"/>
        </pc:sldMkLst>
      </pc:sldChg>
      <pc:sldChg chg="addSp modSp mod">
        <pc:chgData name="Giovanni" userId="1d55cdec-ad0a-4796-bcb3-9e7ecad0637c" providerId="ADAL" clId="{79BB0C2F-9E7E-443C-B8C4-2A6E8ABB7594}" dt="2023-08-04T09:47:18.905" v="191" actId="1076"/>
        <pc:sldMkLst>
          <pc:docMk/>
          <pc:sldMk cId="159485874" sldId="269"/>
        </pc:sldMkLst>
        <pc:spChg chg="add mod">
          <ac:chgData name="Giovanni" userId="1d55cdec-ad0a-4796-bcb3-9e7ecad0637c" providerId="ADAL" clId="{79BB0C2F-9E7E-443C-B8C4-2A6E8ABB7594}" dt="2023-08-04T09:41:04.065" v="74" actId="113"/>
          <ac:spMkLst>
            <pc:docMk/>
            <pc:sldMk cId="159485874" sldId="269"/>
            <ac:spMk id="6" creationId="{392A4E06-6950-57E7-3C05-BC5BA69B6077}"/>
          </ac:spMkLst>
        </pc:spChg>
        <pc:spChg chg="add mod">
          <ac:chgData name="Giovanni" userId="1d55cdec-ad0a-4796-bcb3-9e7ecad0637c" providerId="ADAL" clId="{79BB0C2F-9E7E-443C-B8C4-2A6E8ABB7594}" dt="2023-08-04T09:43:38.107" v="151" actId="1076"/>
          <ac:spMkLst>
            <pc:docMk/>
            <pc:sldMk cId="159485874" sldId="269"/>
            <ac:spMk id="7" creationId="{31B24014-A080-C02C-2757-EF73B5951803}"/>
          </ac:spMkLst>
        </pc:spChg>
        <pc:spChg chg="add mod">
          <ac:chgData name="Giovanni" userId="1d55cdec-ad0a-4796-bcb3-9e7ecad0637c" providerId="ADAL" clId="{79BB0C2F-9E7E-443C-B8C4-2A6E8ABB7594}" dt="2023-08-04T09:45:09.107" v="174" actId="1076"/>
          <ac:spMkLst>
            <pc:docMk/>
            <pc:sldMk cId="159485874" sldId="269"/>
            <ac:spMk id="16" creationId="{29703302-C040-4502-DCAA-3604D538501C}"/>
          </ac:spMkLst>
        </pc:spChg>
        <pc:picChg chg="add mod">
          <ac:chgData name="Giovanni" userId="1d55cdec-ad0a-4796-bcb3-9e7ecad0637c" providerId="ADAL" clId="{79BB0C2F-9E7E-443C-B8C4-2A6E8ABB7594}" dt="2023-08-04T09:45:16.453" v="176" actId="1076"/>
          <ac:picMkLst>
            <pc:docMk/>
            <pc:sldMk cId="159485874" sldId="269"/>
            <ac:picMk id="2" creationId="{0AF8FD9A-5C34-E323-1425-104A4C4F520B}"/>
          </ac:picMkLst>
        </pc:picChg>
        <pc:picChg chg="add mod">
          <ac:chgData name="Giovanni" userId="1d55cdec-ad0a-4796-bcb3-9e7ecad0637c" providerId="ADAL" clId="{79BB0C2F-9E7E-443C-B8C4-2A6E8ABB7594}" dt="2023-08-04T09:45:19.259" v="177" actId="1076"/>
          <ac:picMkLst>
            <pc:docMk/>
            <pc:sldMk cId="159485874" sldId="269"/>
            <ac:picMk id="3" creationId="{C8206A4A-363B-AEB5-039B-1E6624B897E3}"/>
          </ac:picMkLst>
        </pc:picChg>
        <pc:picChg chg="add mod">
          <ac:chgData name="Giovanni" userId="1d55cdec-ad0a-4796-bcb3-9e7ecad0637c" providerId="ADAL" clId="{79BB0C2F-9E7E-443C-B8C4-2A6E8ABB7594}" dt="2023-08-04T09:45:22.965" v="178" actId="1076"/>
          <ac:picMkLst>
            <pc:docMk/>
            <pc:sldMk cId="159485874" sldId="269"/>
            <ac:picMk id="5" creationId="{74CA4487-6CBA-3636-2589-083198543454}"/>
          </ac:picMkLst>
        </pc:picChg>
        <pc:picChg chg="add mod">
          <ac:chgData name="Giovanni" userId="1d55cdec-ad0a-4796-bcb3-9e7ecad0637c" providerId="ADAL" clId="{79BB0C2F-9E7E-443C-B8C4-2A6E8ABB7594}" dt="2023-08-04T09:45:46.602" v="181" actId="1076"/>
          <ac:picMkLst>
            <pc:docMk/>
            <pc:sldMk cId="159485874" sldId="269"/>
            <ac:picMk id="18" creationId="{525CC4FB-971A-9BA6-0A3C-0C237F375913}"/>
          </ac:picMkLst>
        </pc:picChg>
        <pc:cxnChg chg="add mod">
          <ac:chgData name="Giovanni" userId="1d55cdec-ad0a-4796-bcb3-9e7ecad0637c" providerId="ADAL" clId="{79BB0C2F-9E7E-443C-B8C4-2A6E8ABB7594}" dt="2023-08-04T09:46:46.621" v="185" actId="13822"/>
          <ac:cxnSpMkLst>
            <pc:docMk/>
            <pc:sldMk cId="159485874" sldId="269"/>
            <ac:cxnSpMk id="9" creationId="{CD5DC945-CC5B-1142-8B15-7B294B648059}"/>
          </ac:cxnSpMkLst>
        </pc:cxnChg>
        <pc:cxnChg chg="add mod">
          <ac:chgData name="Giovanni" userId="1d55cdec-ad0a-4796-bcb3-9e7ecad0637c" providerId="ADAL" clId="{79BB0C2F-9E7E-443C-B8C4-2A6E8ABB7594}" dt="2023-08-04T09:46:51.602" v="186" actId="13822"/>
          <ac:cxnSpMkLst>
            <pc:docMk/>
            <pc:sldMk cId="159485874" sldId="269"/>
            <ac:cxnSpMk id="11" creationId="{70CDB66E-DFCB-298D-DE72-4FFFCD5F0761}"/>
          </ac:cxnSpMkLst>
        </pc:cxnChg>
        <pc:cxnChg chg="add mod">
          <ac:chgData name="Giovanni" userId="1d55cdec-ad0a-4796-bcb3-9e7ecad0637c" providerId="ADAL" clId="{79BB0C2F-9E7E-443C-B8C4-2A6E8ABB7594}" dt="2023-08-04T09:46:58.886" v="187" actId="13822"/>
          <ac:cxnSpMkLst>
            <pc:docMk/>
            <pc:sldMk cId="159485874" sldId="269"/>
            <ac:cxnSpMk id="13" creationId="{48A29F65-642A-96EE-FF0E-B99B660D9A1A}"/>
          </ac:cxnSpMkLst>
        </pc:cxnChg>
        <pc:cxnChg chg="add mod">
          <ac:chgData name="Giovanni" userId="1d55cdec-ad0a-4796-bcb3-9e7ecad0637c" providerId="ADAL" clId="{79BB0C2F-9E7E-443C-B8C4-2A6E8ABB7594}" dt="2023-08-04T09:44:01.421" v="155" actId="13822"/>
          <ac:cxnSpMkLst>
            <pc:docMk/>
            <pc:sldMk cId="159485874" sldId="269"/>
            <ac:cxnSpMk id="15" creationId="{93FA6342-8D76-F6C5-48AC-F7D99B20882D}"/>
          </ac:cxnSpMkLst>
        </pc:cxnChg>
        <pc:cxnChg chg="add mod">
          <ac:chgData name="Giovanni" userId="1d55cdec-ad0a-4796-bcb3-9e7ecad0637c" providerId="ADAL" clId="{79BB0C2F-9E7E-443C-B8C4-2A6E8ABB7594}" dt="2023-08-04T09:47:18.905" v="191" actId="1076"/>
          <ac:cxnSpMkLst>
            <pc:docMk/>
            <pc:sldMk cId="159485874" sldId="269"/>
            <ac:cxnSpMk id="20" creationId="{1AA65034-D05F-0870-9BB5-1EC5AF93B817}"/>
          </ac:cxnSpMkLst>
        </pc:cxnChg>
      </pc:sldChg>
      <pc:sldChg chg="addSp modSp add mod">
        <pc:chgData name="Giovanni" userId="1d55cdec-ad0a-4796-bcb3-9e7ecad0637c" providerId="ADAL" clId="{79BB0C2F-9E7E-443C-B8C4-2A6E8ABB7594}" dt="2023-08-04T13:55:55.029" v="346" actId="1076"/>
        <pc:sldMkLst>
          <pc:docMk/>
          <pc:sldMk cId="4123564766" sldId="270"/>
        </pc:sldMkLst>
        <pc:picChg chg="add mod">
          <ac:chgData name="Giovanni" userId="1d55cdec-ad0a-4796-bcb3-9e7ecad0637c" providerId="ADAL" clId="{79BB0C2F-9E7E-443C-B8C4-2A6E8ABB7594}" dt="2023-08-04T13:55:55.029" v="346" actId="1076"/>
          <ac:picMkLst>
            <pc:docMk/>
            <pc:sldMk cId="4123564766" sldId="270"/>
            <ac:picMk id="3" creationId="{137D9EDE-3CC1-06B3-F68E-6C2E8944BC46}"/>
          </ac:picMkLst>
        </pc:picChg>
      </pc:sldChg>
      <pc:sldChg chg="modSp mod">
        <pc:chgData name="Giovanni" userId="1d55cdec-ad0a-4796-bcb3-9e7ecad0637c" providerId="ADAL" clId="{79BB0C2F-9E7E-443C-B8C4-2A6E8ABB7594}" dt="2023-08-04T14:02:46.642" v="348" actId="20577"/>
        <pc:sldMkLst>
          <pc:docMk/>
          <pc:sldMk cId="3905713030" sldId="271"/>
        </pc:sldMkLst>
        <pc:spChg chg="mod">
          <ac:chgData name="Giovanni" userId="1d55cdec-ad0a-4796-bcb3-9e7ecad0637c" providerId="ADAL" clId="{79BB0C2F-9E7E-443C-B8C4-2A6E8ABB7594}" dt="2023-08-04T14:02:46.642" v="348" actId="20577"/>
          <ac:spMkLst>
            <pc:docMk/>
            <pc:sldMk cId="3905713030" sldId="271"/>
            <ac:spMk id="7" creationId="{5E9A9192-3C31-F681-60F9-5B619B2A64AB}"/>
          </ac:spMkLst>
        </pc:spChg>
      </pc:sldChg>
      <pc:sldChg chg="addSp modSp mod ord">
        <pc:chgData name="Giovanni" userId="1d55cdec-ad0a-4796-bcb3-9e7ecad0637c" providerId="ADAL" clId="{79BB0C2F-9E7E-443C-B8C4-2A6E8ABB7594}" dt="2023-08-04T14:59:43.334" v="396" actId="20577"/>
        <pc:sldMkLst>
          <pc:docMk/>
          <pc:sldMk cId="1069787542" sldId="272"/>
        </pc:sldMkLst>
        <pc:spChg chg="mod">
          <ac:chgData name="Giovanni" userId="1d55cdec-ad0a-4796-bcb3-9e7ecad0637c" providerId="ADAL" clId="{79BB0C2F-9E7E-443C-B8C4-2A6E8ABB7594}" dt="2023-08-04T14:59:43.334" v="396" actId="20577"/>
          <ac:spMkLst>
            <pc:docMk/>
            <pc:sldMk cId="1069787542" sldId="272"/>
            <ac:spMk id="3" creationId="{ADAC46D8-F25F-B27B-007F-95DDEDBD5714}"/>
          </ac:spMkLst>
        </pc:spChg>
        <pc:picChg chg="add mod">
          <ac:chgData name="Giovanni" userId="1d55cdec-ad0a-4796-bcb3-9e7ecad0637c" providerId="ADAL" clId="{79BB0C2F-9E7E-443C-B8C4-2A6E8ABB7594}" dt="2023-08-04T14:07:36.579" v="357" actId="14100"/>
          <ac:picMkLst>
            <pc:docMk/>
            <pc:sldMk cId="1069787542" sldId="272"/>
            <ac:picMk id="8" creationId="{5FCA97AB-6E90-4203-414A-BF8FE1F3472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B897841-B763-4378-A80E-934FB233A32B}" type="datetimeFigureOut">
              <a:rPr lang="it-IT" smtClean="0"/>
              <a:t>04/08/2023</a:t>
            </a:fld>
            <a:endParaRPr lang="it-IT"/>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it-IT"/>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AB506CA-C121-4836-93BC-E4C355EF56AB}" type="slidenum">
              <a:rPr lang="it-IT" smtClean="0"/>
              <a:t>‹#›</a:t>
            </a:fld>
            <a:endParaRPr lang="it-IT"/>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757064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7B897841-B763-4378-A80E-934FB233A32B}" type="datetimeFigureOut">
              <a:rPr lang="it-IT" smtClean="0"/>
              <a:t>04/08/2023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AB506CA-C121-4836-93BC-E4C355EF56AB}" type="slidenum">
              <a:rPr lang="it-IT" smtClean="0"/>
              <a:t>‹#›</a:t>
            </a:fld>
            <a:endParaRPr lang="it-IT"/>
          </a:p>
        </p:txBody>
      </p:sp>
    </p:spTree>
    <p:extLst>
      <p:ext uri="{BB962C8B-B14F-4D97-AF65-F5344CB8AC3E}">
        <p14:creationId xmlns:p14="http://schemas.microsoft.com/office/powerpoint/2010/main" val="622148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7B897841-B763-4378-A80E-934FB233A32B}" type="datetimeFigureOut">
              <a:rPr lang="it-IT" smtClean="0"/>
              <a:t>04/08/2023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AB506CA-C121-4836-93BC-E4C355EF56AB}" type="slidenum">
              <a:rPr lang="it-IT" smtClean="0"/>
              <a:t>‹#›</a:t>
            </a:fld>
            <a:endParaRPr lang="it-IT"/>
          </a:p>
        </p:txBody>
      </p:sp>
    </p:spTree>
    <p:extLst>
      <p:ext uri="{BB962C8B-B14F-4D97-AF65-F5344CB8AC3E}">
        <p14:creationId xmlns:p14="http://schemas.microsoft.com/office/powerpoint/2010/main" val="113191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7B897841-B763-4378-A80E-934FB233A32B}" type="datetimeFigureOut">
              <a:rPr lang="it-IT" smtClean="0"/>
              <a:t>04/08/2023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AB506CA-C121-4836-93BC-E4C355EF56AB}" type="slidenum">
              <a:rPr lang="it-IT" smtClean="0"/>
              <a:t>‹#›</a:t>
            </a:fld>
            <a:endParaRPr lang="it-IT"/>
          </a:p>
        </p:txBody>
      </p:sp>
    </p:spTree>
    <p:extLst>
      <p:ext uri="{BB962C8B-B14F-4D97-AF65-F5344CB8AC3E}">
        <p14:creationId xmlns:p14="http://schemas.microsoft.com/office/powerpoint/2010/main" val="2696455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B897841-B763-4378-A80E-934FB233A32B}" type="datetimeFigureOut">
              <a:rPr lang="it-IT" smtClean="0"/>
              <a:t>04/08/2023</a:t>
            </a:fld>
            <a:endParaRPr lang="it-IT"/>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it-IT"/>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AB506CA-C121-4836-93BC-E4C355EF56AB}" type="slidenum">
              <a:rPr lang="it-IT" smtClean="0"/>
              <a:t>‹#›</a:t>
            </a:fld>
            <a:endParaRPr lang="it-IT"/>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5521679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p:cNvSpPr>
            <a:spLocks noGrp="1"/>
          </p:cNvSpPr>
          <p:nvPr>
            <p:ph type="dt" sz="half" idx="10"/>
          </p:nvPr>
        </p:nvSpPr>
        <p:spPr/>
        <p:txBody>
          <a:bodyPr/>
          <a:lstStyle/>
          <a:p>
            <a:fld id="{7B897841-B763-4378-A80E-934FB233A32B}" type="datetimeFigureOut">
              <a:rPr lang="it-IT" smtClean="0"/>
              <a:t>04/08/2023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AB506CA-C121-4836-93BC-E4C355EF56AB}" type="slidenum">
              <a:rPr lang="it-IT" smtClean="0"/>
              <a:t>‹#›</a:t>
            </a:fld>
            <a:endParaRPr lang="it-IT"/>
          </a:p>
        </p:txBody>
      </p:sp>
    </p:spTree>
    <p:extLst>
      <p:ext uri="{BB962C8B-B14F-4D97-AF65-F5344CB8AC3E}">
        <p14:creationId xmlns:p14="http://schemas.microsoft.com/office/powerpoint/2010/main" val="38059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7B897841-B763-4378-A80E-934FB233A32B}" type="datetimeFigureOut">
              <a:rPr lang="it-IT" smtClean="0"/>
              <a:t>04/08/2023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AB506CA-C121-4836-93BC-E4C355EF56AB}" type="slidenum">
              <a:rPr lang="it-IT" smtClean="0"/>
              <a:t>‹#›</a:t>
            </a:fld>
            <a:endParaRPr lang="it-IT"/>
          </a:p>
        </p:txBody>
      </p:sp>
    </p:spTree>
    <p:extLst>
      <p:ext uri="{BB962C8B-B14F-4D97-AF65-F5344CB8AC3E}">
        <p14:creationId xmlns:p14="http://schemas.microsoft.com/office/powerpoint/2010/main" val="1073771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Date Placeholder 2"/>
          <p:cNvSpPr>
            <a:spLocks noGrp="1"/>
          </p:cNvSpPr>
          <p:nvPr>
            <p:ph type="dt" sz="half" idx="10"/>
          </p:nvPr>
        </p:nvSpPr>
        <p:spPr/>
        <p:txBody>
          <a:bodyPr/>
          <a:lstStyle/>
          <a:p>
            <a:fld id="{7B897841-B763-4378-A80E-934FB233A32B}" type="datetimeFigureOut">
              <a:rPr lang="it-IT" smtClean="0"/>
              <a:t>04/08/2023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AB506CA-C121-4836-93BC-E4C355EF56AB}" type="slidenum">
              <a:rPr lang="it-IT" smtClean="0"/>
              <a:t>‹#›</a:t>
            </a:fld>
            <a:endParaRPr lang="it-IT"/>
          </a:p>
        </p:txBody>
      </p:sp>
    </p:spTree>
    <p:extLst>
      <p:ext uri="{BB962C8B-B14F-4D97-AF65-F5344CB8AC3E}">
        <p14:creationId xmlns:p14="http://schemas.microsoft.com/office/powerpoint/2010/main" val="20582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97841-B763-4378-A80E-934FB233A32B}" type="datetimeFigureOut">
              <a:rPr lang="it-IT" smtClean="0"/>
              <a:t>04/08/2023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AB506CA-C121-4836-93BC-E4C355EF56AB}" type="slidenum">
              <a:rPr lang="it-IT" smtClean="0"/>
              <a:t>‹#›</a:t>
            </a:fld>
            <a:endParaRPr lang="it-IT"/>
          </a:p>
        </p:txBody>
      </p:sp>
    </p:spTree>
    <p:extLst>
      <p:ext uri="{BB962C8B-B14F-4D97-AF65-F5344CB8AC3E}">
        <p14:creationId xmlns:p14="http://schemas.microsoft.com/office/powerpoint/2010/main" val="88461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B897841-B763-4378-A80E-934FB233A32B}" type="datetimeFigureOut">
              <a:rPr lang="it-IT" smtClean="0"/>
              <a:t>04/08/2023</a:t>
            </a:fld>
            <a:endParaRPr lang="it-I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t-I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AB506CA-C121-4836-93BC-E4C355EF56AB}" type="slidenum">
              <a:rPr lang="it-IT" smtClean="0"/>
              <a:t>‹#›</a:t>
            </a:fld>
            <a:endParaRPr lang="it-I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978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B897841-B763-4378-A80E-934FB233A32B}" type="datetimeFigureOut">
              <a:rPr lang="it-IT" smtClean="0"/>
              <a:t>04/08/2023</a:t>
            </a:fld>
            <a:endParaRPr lang="it-I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t-I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AB506CA-C121-4836-93BC-E4C355EF56AB}" type="slidenum">
              <a:rPr lang="it-IT" smtClean="0"/>
              <a:t>‹#›</a:t>
            </a:fld>
            <a:endParaRPr lang="it-I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69042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B897841-B763-4378-A80E-934FB233A32B}" type="datetimeFigureOut">
              <a:rPr lang="it-IT" smtClean="0"/>
              <a:t>04/08/2023</a:t>
            </a:fld>
            <a:endParaRPr lang="it-IT"/>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it-IT"/>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AB506CA-C121-4836-93BC-E4C355EF56AB}" type="slidenum">
              <a:rPr lang="it-IT" smtClean="0"/>
              <a:t>‹#›</a:t>
            </a:fld>
            <a:endParaRPr lang="it-IT"/>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983145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ECD913-C2EC-69A7-F32D-1D74F61A9571}"/>
              </a:ext>
            </a:extLst>
          </p:cNvPr>
          <p:cNvSpPr>
            <a:spLocks noGrp="1"/>
          </p:cNvSpPr>
          <p:nvPr>
            <p:ph type="ctrTitle"/>
          </p:nvPr>
        </p:nvSpPr>
        <p:spPr>
          <a:xfrm>
            <a:off x="1774677" y="3429000"/>
            <a:ext cx="9144000" cy="1281539"/>
          </a:xfrm>
        </p:spPr>
        <p:txBody>
          <a:bodyPr>
            <a:noAutofit/>
          </a:bodyPr>
          <a:lstStyle/>
          <a:p>
            <a:r>
              <a:rPr lang="en-US" altLang="en-US" sz="4800" b="1"/>
              <a:t>FORMAL METHODS FOR SECURE SYSTEMS</a:t>
            </a:r>
            <a:endParaRPr lang="en-US" sz="4800" b="1"/>
          </a:p>
        </p:txBody>
      </p:sp>
      <p:pic>
        <p:nvPicPr>
          <p:cNvPr id="4" name="Immagine 3">
            <a:extLst>
              <a:ext uri="{FF2B5EF4-FFF2-40B4-BE49-F238E27FC236}">
                <a16:creationId xmlns:a16="http://schemas.microsoft.com/office/drawing/2014/main" id="{D6D8F731-4D81-986C-C780-8AA2B03E7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9778" y="636274"/>
            <a:ext cx="2293799" cy="2337985"/>
          </a:xfrm>
          <a:prstGeom prst="rect">
            <a:avLst/>
          </a:prstGeom>
        </p:spPr>
      </p:pic>
      <p:sp>
        <p:nvSpPr>
          <p:cNvPr id="5" name="CasellaDiTesto 4">
            <a:extLst>
              <a:ext uri="{FF2B5EF4-FFF2-40B4-BE49-F238E27FC236}">
                <a16:creationId xmlns:a16="http://schemas.microsoft.com/office/drawing/2014/main" id="{41A89487-C129-7CDD-8B9C-4970A80366EC}"/>
              </a:ext>
            </a:extLst>
          </p:cNvPr>
          <p:cNvSpPr txBox="1"/>
          <p:nvPr/>
        </p:nvSpPr>
        <p:spPr>
          <a:xfrm>
            <a:off x="4891103" y="5003711"/>
            <a:ext cx="2911151" cy="830997"/>
          </a:xfrm>
          <a:prstGeom prst="rect">
            <a:avLst/>
          </a:prstGeom>
          <a:noFill/>
        </p:spPr>
        <p:txBody>
          <a:bodyPr wrap="square" rtlCol="0">
            <a:spAutoFit/>
          </a:bodyPr>
          <a:lstStyle/>
          <a:p>
            <a:pPr algn="ctr"/>
            <a:r>
              <a:rPr lang="it-IT" sz="2400" b="1"/>
              <a:t>Barbieri Giovanni</a:t>
            </a:r>
          </a:p>
          <a:p>
            <a:pPr algn="ctr"/>
            <a:r>
              <a:rPr lang="it-IT" sz="2400" b="1"/>
              <a:t>Cavedoni Federico</a:t>
            </a:r>
          </a:p>
        </p:txBody>
      </p:sp>
    </p:spTree>
    <p:extLst>
      <p:ext uri="{BB962C8B-B14F-4D97-AF65-F5344CB8AC3E}">
        <p14:creationId xmlns:p14="http://schemas.microsoft.com/office/powerpoint/2010/main" val="2811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rtlCol="0">
            <a:spAutoFit/>
          </a:bodyPr>
          <a:lstStyle/>
          <a:p>
            <a:pPr algn="ctr"/>
            <a:r>
              <a:rPr lang="it-IT" sz="4000" b="1">
                <a:latin typeface="+mj-lt"/>
              </a:rPr>
              <a:t>IRANIAN JUSTICE-STATIC ANALYSIS</a:t>
            </a:r>
          </a:p>
        </p:txBody>
      </p:sp>
      <p:pic>
        <p:nvPicPr>
          <p:cNvPr id="2" name="Immagine 1" descr="Immagine che contiene testo, Carattere, schermata&#10;&#10;Descrizione generata automaticamente">
            <a:extLst>
              <a:ext uri="{FF2B5EF4-FFF2-40B4-BE49-F238E27FC236}">
                <a16:creationId xmlns:a16="http://schemas.microsoft.com/office/drawing/2014/main" id="{4BD9D013-C5D9-E653-C205-A6336D6A5A8D}"/>
              </a:ext>
            </a:extLst>
          </p:cNvPr>
          <p:cNvPicPr>
            <a:picLocks noChangeAspect="1"/>
          </p:cNvPicPr>
          <p:nvPr/>
        </p:nvPicPr>
        <p:blipFill>
          <a:blip r:embed="rId2"/>
          <a:stretch>
            <a:fillRect/>
          </a:stretch>
        </p:blipFill>
        <p:spPr>
          <a:xfrm>
            <a:off x="5717951" y="1433227"/>
            <a:ext cx="4846320" cy="6705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CasellaDiTesto 2">
            <a:extLst>
              <a:ext uri="{FF2B5EF4-FFF2-40B4-BE49-F238E27FC236}">
                <a16:creationId xmlns:a16="http://schemas.microsoft.com/office/drawing/2014/main" id="{5B3A46DC-2D6D-0DD1-174B-C7C7E14CE059}"/>
              </a:ext>
            </a:extLst>
          </p:cNvPr>
          <p:cNvSpPr txBox="1"/>
          <p:nvPr/>
        </p:nvSpPr>
        <p:spPr>
          <a:xfrm>
            <a:off x="1307688" y="990849"/>
            <a:ext cx="4286865" cy="2215991"/>
          </a:xfrm>
          <a:prstGeom prst="rect">
            <a:avLst/>
          </a:prstGeom>
          <a:noFill/>
        </p:spPr>
        <p:txBody>
          <a:bodyPr wrap="square" rtlCol="0">
            <a:spAutoFit/>
          </a:bodyPr>
          <a:lstStyle/>
          <a:p>
            <a:pPr marL="285750" indent="-285750">
              <a:buFont typeface="Arial" panose="020B0604020202020204" pitchFamily="34" charset="0"/>
              <a:buChar char="•"/>
            </a:pPr>
            <a:r>
              <a:rPr lang="it-IT" sz="2400" b="1" err="1"/>
              <a:t>Manifest</a:t>
            </a:r>
            <a:r>
              <a:rPr lang="it-IT" sz="2400" b="1"/>
              <a:t>/certificate </a:t>
            </a:r>
            <a:r>
              <a:rPr lang="it-IT" sz="2400" b="1" err="1"/>
              <a:t>analysis</a:t>
            </a:r>
            <a:endParaRPr lang="it-IT" sz="2400" b="1"/>
          </a:p>
          <a:p>
            <a:pPr marL="285750" indent="-285750">
              <a:buFont typeface="Arial" panose="020B0604020202020204" pitchFamily="34" charset="0"/>
              <a:buChar char="•"/>
            </a:pPr>
            <a:endParaRPr lang="it-IT" sz="2400" b="1"/>
          </a:p>
          <a:p>
            <a:r>
              <a:rPr lang="en-US"/>
              <a:t>The certificate analysis produced the same results as the samples.</a:t>
            </a:r>
          </a:p>
          <a:p>
            <a:r>
              <a:rPr lang="en-US"/>
              <a:t>The Manifest analysis, in addition to the previous results, produced a further warning.</a:t>
            </a:r>
            <a:endParaRPr lang="it-IT"/>
          </a:p>
        </p:txBody>
      </p:sp>
      <p:pic>
        <p:nvPicPr>
          <p:cNvPr id="6" name="Immagine 5" descr="Immagine che contiene testo, schermata, Carattere&#10;&#10;Descrizione generata automaticamente">
            <a:extLst>
              <a:ext uri="{FF2B5EF4-FFF2-40B4-BE49-F238E27FC236}">
                <a16:creationId xmlns:a16="http://schemas.microsoft.com/office/drawing/2014/main" id="{251BF232-BCE8-2A21-19E5-3C3E6013B328}"/>
              </a:ext>
            </a:extLst>
          </p:cNvPr>
          <p:cNvPicPr>
            <a:picLocks noChangeAspect="1"/>
          </p:cNvPicPr>
          <p:nvPr/>
        </p:nvPicPr>
        <p:blipFill>
          <a:blip r:embed="rId3"/>
          <a:stretch>
            <a:fillRect/>
          </a:stretch>
        </p:blipFill>
        <p:spPr>
          <a:xfrm>
            <a:off x="4493341" y="5128487"/>
            <a:ext cx="7182237" cy="1555405"/>
          </a:xfrm>
          <a:prstGeom prst="rect">
            <a:avLst/>
          </a:prstGeom>
        </p:spPr>
      </p:pic>
      <p:pic>
        <p:nvPicPr>
          <p:cNvPr id="7" name="Immagine 6" descr="Immagine che contiene logo, Elementi grafici, simbolo, clipart&#10;&#10;Descrizione generata automaticamente">
            <a:extLst>
              <a:ext uri="{FF2B5EF4-FFF2-40B4-BE49-F238E27FC236}">
                <a16:creationId xmlns:a16="http://schemas.microsoft.com/office/drawing/2014/main" id="{54CFA501-BACA-C3D4-5873-B0753C1317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7951" y="3206839"/>
            <a:ext cx="1413644" cy="1413644"/>
          </a:xfrm>
          <a:prstGeom prst="rect">
            <a:avLst/>
          </a:prstGeom>
        </p:spPr>
      </p:pic>
      <p:pic>
        <p:nvPicPr>
          <p:cNvPr id="8" name="Immagine 7" descr="Immagine che contiene tazza di caffè, stoviglie, candela, Bicchieri&#10;&#10;Descrizione generata automaticamente">
            <a:extLst>
              <a:ext uri="{FF2B5EF4-FFF2-40B4-BE49-F238E27FC236}">
                <a16:creationId xmlns:a16="http://schemas.microsoft.com/office/drawing/2014/main" id="{36A56638-BA85-D76A-161F-2DB48A09B1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50627" y="3206840"/>
            <a:ext cx="1413644" cy="1413644"/>
          </a:xfrm>
          <a:prstGeom prst="rect">
            <a:avLst/>
          </a:prstGeom>
        </p:spPr>
      </p:pic>
      <p:sp>
        <p:nvSpPr>
          <p:cNvPr id="10" name="CasellaDiTesto 9">
            <a:extLst>
              <a:ext uri="{FF2B5EF4-FFF2-40B4-BE49-F238E27FC236}">
                <a16:creationId xmlns:a16="http://schemas.microsoft.com/office/drawing/2014/main" id="{E632C7D1-6132-3409-6C91-1C4C32481DF8}"/>
              </a:ext>
            </a:extLst>
          </p:cNvPr>
          <p:cNvSpPr txBox="1"/>
          <p:nvPr/>
        </p:nvSpPr>
        <p:spPr>
          <a:xfrm>
            <a:off x="1166348" y="5636318"/>
            <a:ext cx="3185653" cy="461665"/>
          </a:xfrm>
          <a:prstGeom prst="rect">
            <a:avLst/>
          </a:prstGeom>
          <a:noFill/>
        </p:spPr>
        <p:txBody>
          <a:bodyPr wrap="square">
            <a:spAutoFit/>
          </a:bodyPr>
          <a:lstStyle/>
          <a:p>
            <a:pPr marL="285750" indent="-285750">
              <a:buFont typeface="Arial" panose="020B0604020202020204" pitchFamily="34" charset="0"/>
              <a:buChar char="•"/>
            </a:pPr>
            <a:r>
              <a:rPr lang="it-IT" sz="2400" b="1"/>
              <a:t>MainActivity.java</a:t>
            </a:r>
          </a:p>
        </p:txBody>
      </p:sp>
      <p:sp>
        <p:nvSpPr>
          <p:cNvPr id="12" name="CasellaDiTesto 11">
            <a:extLst>
              <a:ext uri="{FF2B5EF4-FFF2-40B4-BE49-F238E27FC236}">
                <a16:creationId xmlns:a16="http://schemas.microsoft.com/office/drawing/2014/main" id="{AF34FB8B-E26A-77B8-8E4D-6D774D188ED4}"/>
              </a:ext>
            </a:extLst>
          </p:cNvPr>
          <p:cNvSpPr txBox="1"/>
          <p:nvPr/>
        </p:nvSpPr>
        <p:spPr>
          <a:xfrm>
            <a:off x="1307688" y="3682829"/>
            <a:ext cx="2902974" cy="461665"/>
          </a:xfrm>
          <a:prstGeom prst="rect">
            <a:avLst/>
          </a:prstGeom>
          <a:noFill/>
        </p:spPr>
        <p:txBody>
          <a:bodyPr wrap="square">
            <a:spAutoFit/>
          </a:bodyPr>
          <a:lstStyle/>
          <a:p>
            <a:pPr marL="285750" indent="-285750">
              <a:buFont typeface="Arial" panose="020B0604020202020204" pitchFamily="34" charset="0"/>
              <a:buChar char="•"/>
            </a:pPr>
            <a:r>
              <a:rPr lang="it-IT" sz="2400" b="1"/>
              <a:t>Java code </a:t>
            </a:r>
            <a:r>
              <a:rPr lang="it-IT" sz="2400" b="1" err="1"/>
              <a:t>analysis</a:t>
            </a:r>
            <a:endParaRPr lang="it-IT" sz="2400" b="1"/>
          </a:p>
        </p:txBody>
      </p:sp>
      <p:pic>
        <p:nvPicPr>
          <p:cNvPr id="13" name="Immagine 4">
            <a:extLst>
              <a:ext uri="{FF2B5EF4-FFF2-40B4-BE49-F238E27FC236}">
                <a16:creationId xmlns:a16="http://schemas.microsoft.com/office/drawing/2014/main" id="{08C608B0-54A9-62AC-148F-5CE3261DAB58}"/>
              </a:ext>
            </a:extLst>
          </p:cNvPr>
          <p:cNvPicPr>
            <a:picLocks noChangeAspect="1"/>
          </p:cNvPicPr>
          <p:nvPr/>
        </p:nvPicPr>
        <p:blipFill>
          <a:blip r:embed="rId6"/>
          <a:stretch>
            <a:fillRect/>
          </a:stretch>
        </p:blipFill>
        <p:spPr>
          <a:xfrm>
            <a:off x="10412181" y="87954"/>
            <a:ext cx="1706383" cy="590972"/>
          </a:xfrm>
          <a:prstGeom prst="rect">
            <a:avLst/>
          </a:prstGeom>
        </p:spPr>
      </p:pic>
    </p:spTree>
    <p:extLst>
      <p:ext uri="{BB962C8B-B14F-4D97-AF65-F5344CB8AC3E}">
        <p14:creationId xmlns:p14="http://schemas.microsoft.com/office/powerpoint/2010/main" val="3327063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rtlCol="0">
            <a:spAutoFit/>
          </a:bodyPr>
          <a:lstStyle/>
          <a:p>
            <a:pPr algn="ctr"/>
            <a:r>
              <a:rPr lang="it-IT" sz="4000" b="1">
                <a:latin typeface="+mj-lt"/>
              </a:rPr>
              <a:t>IRANIAN JUSTICE-STATIC ANALYSIS</a:t>
            </a:r>
          </a:p>
        </p:txBody>
      </p:sp>
      <p:pic>
        <p:nvPicPr>
          <p:cNvPr id="2" name="Immagine 1" descr="Immagine che contiene testo, schermata, Carattere&#10;&#10;Descrizione generata automaticamente">
            <a:extLst>
              <a:ext uri="{FF2B5EF4-FFF2-40B4-BE49-F238E27FC236}">
                <a16:creationId xmlns:a16="http://schemas.microsoft.com/office/drawing/2014/main" id="{21F596CE-D9C0-EF6F-4365-E68E3F291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8107" y="1122432"/>
            <a:ext cx="3583792" cy="1921519"/>
          </a:xfrm>
          <a:prstGeom prst="rect">
            <a:avLst/>
          </a:prstGeom>
        </p:spPr>
      </p:pic>
      <p:pic>
        <p:nvPicPr>
          <p:cNvPr id="3" name="Immagine 2" descr="Immagine che contiene testo, schermata, Carattere&#10;&#10;Descrizione generata automaticamente">
            <a:extLst>
              <a:ext uri="{FF2B5EF4-FFF2-40B4-BE49-F238E27FC236}">
                <a16:creationId xmlns:a16="http://schemas.microsoft.com/office/drawing/2014/main" id="{A0C522CE-BD1F-307B-8769-322671B64FE7}"/>
              </a:ext>
            </a:extLst>
          </p:cNvPr>
          <p:cNvPicPr>
            <a:picLocks noChangeAspect="1"/>
          </p:cNvPicPr>
          <p:nvPr/>
        </p:nvPicPr>
        <p:blipFill rotWithShape="1">
          <a:blip r:embed="rId3"/>
          <a:srcRect t="1212"/>
          <a:stretch/>
        </p:blipFill>
        <p:spPr bwMode="auto">
          <a:xfrm>
            <a:off x="7108107" y="3429000"/>
            <a:ext cx="4774791" cy="2804652"/>
          </a:xfrm>
          <a:prstGeom prst="rect">
            <a:avLst/>
          </a:prstGeom>
          <a:ln>
            <a:noFill/>
          </a:ln>
          <a:extLst>
            <a:ext uri="{53640926-AAD7-44D8-BBD7-CCE9431645EC}">
              <a14:shadowObscured xmlns:a14="http://schemas.microsoft.com/office/drawing/2010/main"/>
            </a:ext>
          </a:extLst>
        </p:spPr>
      </p:pic>
      <p:sp>
        <p:nvSpPr>
          <p:cNvPr id="5" name="CasellaDiTesto 4">
            <a:extLst>
              <a:ext uri="{FF2B5EF4-FFF2-40B4-BE49-F238E27FC236}">
                <a16:creationId xmlns:a16="http://schemas.microsoft.com/office/drawing/2014/main" id="{48CD23A0-F3B1-256C-C245-CFF49A94A3F0}"/>
              </a:ext>
            </a:extLst>
          </p:cNvPr>
          <p:cNvSpPr txBox="1"/>
          <p:nvPr/>
        </p:nvSpPr>
        <p:spPr>
          <a:xfrm>
            <a:off x="1533832" y="1406013"/>
            <a:ext cx="4365523" cy="369332"/>
          </a:xfrm>
          <a:prstGeom prst="rect">
            <a:avLst/>
          </a:prstGeom>
          <a:noFill/>
        </p:spPr>
        <p:txBody>
          <a:bodyPr wrap="square" rtlCol="0">
            <a:spAutoFit/>
          </a:bodyPr>
          <a:lstStyle/>
          <a:p>
            <a:pPr marL="285750" indent="-285750">
              <a:buFont typeface="Arial" panose="020B0604020202020204" pitchFamily="34" charset="0"/>
              <a:buChar char="•"/>
            </a:pPr>
            <a:r>
              <a:rPr lang="it-IT" b="1"/>
              <a:t>MainActivity2.java</a:t>
            </a:r>
          </a:p>
        </p:txBody>
      </p:sp>
      <p:sp>
        <p:nvSpPr>
          <p:cNvPr id="6" name="CasellaDiTesto 5">
            <a:extLst>
              <a:ext uri="{FF2B5EF4-FFF2-40B4-BE49-F238E27FC236}">
                <a16:creationId xmlns:a16="http://schemas.microsoft.com/office/drawing/2014/main" id="{32545AC9-0456-F6D1-9707-20979FB84826}"/>
              </a:ext>
            </a:extLst>
          </p:cNvPr>
          <p:cNvSpPr txBox="1"/>
          <p:nvPr/>
        </p:nvSpPr>
        <p:spPr>
          <a:xfrm>
            <a:off x="1612490" y="3696929"/>
            <a:ext cx="3873910" cy="369332"/>
          </a:xfrm>
          <a:prstGeom prst="rect">
            <a:avLst/>
          </a:prstGeom>
          <a:noFill/>
        </p:spPr>
        <p:txBody>
          <a:bodyPr wrap="square" rtlCol="0">
            <a:spAutoFit/>
          </a:bodyPr>
          <a:lstStyle/>
          <a:p>
            <a:pPr marL="285750" indent="-285750">
              <a:buFont typeface="Arial" panose="020B0604020202020204" pitchFamily="34" charset="0"/>
              <a:buChar char="•"/>
            </a:pPr>
            <a:r>
              <a:rPr lang="it-IT" b="1"/>
              <a:t>MyReceiver.java</a:t>
            </a:r>
          </a:p>
        </p:txBody>
      </p:sp>
      <p:sp>
        <p:nvSpPr>
          <p:cNvPr id="8" name="CasellaDiTesto 7">
            <a:extLst>
              <a:ext uri="{FF2B5EF4-FFF2-40B4-BE49-F238E27FC236}">
                <a16:creationId xmlns:a16="http://schemas.microsoft.com/office/drawing/2014/main" id="{96A1F66F-6014-0D9D-4702-10B9E50B1A2F}"/>
              </a:ext>
            </a:extLst>
          </p:cNvPr>
          <p:cNvSpPr txBox="1"/>
          <p:nvPr/>
        </p:nvSpPr>
        <p:spPr>
          <a:xfrm>
            <a:off x="1500101" y="1982310"/>
            <a:ext cx="5107176" cy="923330"/>
          </a:xfrm>
          <a:prstGeom prst="rect">
            <a:avLst/>
          </a:prstGeom>
          <a:noFill/>
        </p:spPr>
        <p:txBody>
          <a:bodyPr wrap="square">
            <a:spAutoFit/>
          </a:bodyPr>
          <a:lstStyle/>
          <a:p>
            <a:r>
              <a:rPr lang="en-US" sz="1800">
                <a:effectLst/>
                <a:latin typeface="Calibri" panose="020F0502020204030204" pitchFamily="34" charset="0"/>
                <a:ea typeface="Calibri" panose="020F0502020204030204" pitchFamily="34" charset="0"/>
              </a:rPr>
              <a:t>The MainActivity2.java file upon creation loads a specific </a:t>
            </a:r>
            <a:r>
              <a:rPr lang="en-US" sz="1800" err="1">
                <a:effectLst/>
                <a:latin typeface="Calibri" panose="020F0502020204030204" pitchFamily="34" charset="0"/>
                <a:ea typeface="Calibri" panose="020F0502020204030204" pitchFamily="34" charset="0"/>
              </a:rPr>
              <a:t>url</a:t>
            </a:r>
            <a:r>
              <a:rPr lang="en-US" sz="1800">
                <a:effectLst/>
                <a:latin typeface="Calibri" panose="020F0502020204030204" pitchFamily="34" charset="0"/>
                <a:ea typeface="Calibri" panose="020F0502020204030204" pitchFamily="34" charset="0"/>
              </a:rPr>
              <a:t> ("https://eblaqie.org/</a:t>
            </a:r>
            <a:r>
              <a:rPr lang="en-US" sz="1800" err="1">
                <a:effectLst/>
                <a:latin typeface="Calibri" panose="020F0502020204030204" pitchFamily="34" charset="0"/>
                <a:ea typeface="Calibri" panose="020F0502020204030204" pitchFamily="34" charset="0"/>
              </a:rPr>
              <a:t>pishgiri</a:t>
            </a:r>
            <a:r>
              <a:rPr lang="en-US" sz="1800">
                <a:effectLst/>
                <a:latin typeface="Calibri" panose="020F0502020204030204" pitchFamily="34" charset="0"/>
                <a:ea typeface="Calibri" panose="020F0502020204030204" pitchFamily="34" charset="0"/>
              </a:rPr>
              <a:t>") which we have seen to be a malicious site.</a:t>
            </a:r>
            <a:endParaRPr lang="it-IT" sz="1800">
              <a:effectLst/>
              <a:latin typeface="Calibri" panose="020F0502020204030204" pitchFamily="34" charset="0"/>
              <a:ea typeface="Calibri" panose="020F0502020204030204" pitchFamily="34" charset="0"/>
            </a:endParaRPr>
          </a:p>
        </p:txBody>
      </p:sp>
      <p:sp>
        <p:nvSpPr>
          <p:cNvPr id="10" name="CasellaDiTesto 9">
            <a:extLst>
              <a:ext uri="{FF2B5EF4-FFF2-40B4-BE49-F238E27FC236}">
                <a16:creationId xmlns:a16="http://schemas.microsoft.com/office/drawing/2014/main" id="{9D8B5F8D-B7EB-2811-92F4-8C63647C72AB}"/>
              </a:ext>
            </a:extLst>
          </p:cNvPr>
          <p:cNvSpPr txBox="1"/>
          <p:nvPr/>
        </p:nvSpPr>
        <p:spPr>
          <a:xfrm>
            <a:off x="1500101" y="4246705"/>
            <a:ext cx="5392312" cy="1754326"/>
          </a:xfrm>
          <a:prstGeom prst="rect">
            <a:avLst/>
          </a:prstGeom>
          <a:noFill/>
        </p:spPr>
        <p:txBody>
          <a:bodyPr wrap="square">
            <a:spAutoFit/>
          </a:bodyPr>
          <a:lstStyle/>
          <a:p>
            <a:r>
              <a:rPr lang="en-US" sz="1800">
                <a:effectLst/>
                <a:latin typeface="Calibri" panose="020F0502020204030204" pitchFamily="34" charset="0"/>
                <a:ea typeface="Calibri" panose="020F0502020204030204" pitchFamily="34" charset="0"/>
              </a:rPr>
              <a:t>The MyReciever.java file has an </a:t>
            </a:r>
            <a:r>
              <a:rPr lang="en-US" sz="1800" err="1">
                <a:effectLst/>
                <a:latin typeface="Calibri" panose="020F0502020204030204" pitchFamily="34" charset="0"/>
                <a:ea typeface="Calibri" panose="020F0502020204030204" pitchFamily="34" charset="0"/>
              </a:rPr>
              <a:t>OnReceive</a:t>
            </a:r>
            <a:r>
              <a:rPr lang="en-US" sz="1800">
                <a:effectLst/>
                <a:latin typeface="Calibri" panose="020F0502020204030204" pitchFamily="34" charset="0"/>
                <a:ea typeface="Calibri" panose="020F0502020204030204" pitchFamily="34" charset="0"/>
              </a:rPr>
              <a:t> function which, whenever the phone receives a message, saves the received message in an array and then sends the saved message to an external link ("https://eblaqie.org/</a:t>
            </a:r>
            <a:r>
              <a:rPr lang="en-US" sz="1800" err="1">
                <a:effectLst/>
                <a:latin typeface="Calibri" panose="020F0502020204030204" pitchFamily="34" charset="0"/>
                <a:ea typeface="Calibri" panose="020F0502020204030204" pitchFamily="34" charset="0"/>
              </a:rPr>
              <a:t>ratsms.php</a:t>
            </a:r>
            <a:r>
              <a:rPr lang="en-US" sz="1800">
                <a:effectLst/>
                <a:latin typeface="Calibri" panose="020F0502020204030204" pitchFamily="34" charset="0"/>
                <a:ea typeface="Calibri" panose="020F0502020204030204" pitchFamily="34" charset="0"/>
              </a:rPr>
              <a:t> ?phone=") via the connect function, as in the case of MainActivity.java.</a:t>
            </a:r>
            <a:endParaRPr lang="it-IT" sz="180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86323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rtlCol="0">
            <a:spAutoFit/>
          </a:bodyPr>
          <a:lstStyle/>
          <a:p>
            <a:pPr algn="ctr"/>
            <a:r>
              <a:rPr lang="it-IT" sz="4000" b="1">
                <a:latin typeface="+mj-lt"/>
                <a:ea typeface="Calibri" panose="020F0502020204030204" pitchFamily="34" charset="0"/>
              </a:rPr>
              <a:t>IRANIAN JUSTICE</a:t>
            </a:r>
            <a:r>
              <a:rPr lang="it-IT" sz="4000" b="1">
                <a:latin typeface="+mj-lt"/>
              </a:rPr>
              <a:t>-DINAMIC ANALYSIS</a:t>
            </a:r>
          </a:p>
        </p:txBody>
      </p:sp>
      <p:pic>
        <p:nvPicPr>
          <p:cNvPr id="2" name="Immagine 1" descr="Immagine che contiene testo, logo, Carattere, Elementi grafici&#10;&#10;Descrizione generata automaticamente">
            <a:extLst>
              <a:ext uri="{FF2B5EF4-FFF2-40B4-BE49-F238E27FC236}">
                <a16:creationId xmlns:a16="http://schemas.microsoft.com/office/drawing/2014/main" id="{B6741540-B464-FA02-726C-5D820A2587C1}"/>
              </a:ext>
            </a:extLst>
          </p:cNvPr>
          <p:cNvPicPr>
            <a:picLocks noChangeAspect="1"/>
          </p:cNvPicPr>
          <p:nvPr/>
        </p:nvPicPr>
        <p:blipFill rotWithShape="1">
          <a:blip r:embed="rId2">
            <a:extLst>
              <a:ext uri="{28A0092B-C50C-407E-A947-70E740481C1C}">
                <a14:useLocalDpi xmlns:a14="http://schemas.microsoft.com/office/drawing/2010/main" val="0"/>
              </a:ext>
            </a:extLst>
          </a:blip>
          <a:srcRect r="76163"/>
          <a:stretch/>
        </p:blipFill>
        <p:spPr>
          <a:xfrm>
            <a:off x="11401889" y="184933"/>
            <a:ext cx="631310" cy="707886"/>
          </a:xfrm>
          <a:prstGeom prst="rect">
            <a:avLst/>
          </a:prstGeom>
        </p:spPr>
      </p:pic>
      <p:pic>
        <p:nvPicPr>
          <p:cNvPr id="3" name="Immagine 2" descr="Immagine che contiene testo, design, schermata&#10;&#10;Descrizione generata automaticamente">
            <a:extLst>
              <a:ext uri="{FF2B5EF4-FFF2-40B4-BE49-F238E27FC236}">
                <a16:creationId xmlns:a16="http://schemas.microsoft.com/office/drawing/2014/main" id="{137D9EDE-3CC1-06B3-F68E-6C2E8944BC46}"/>
              </a:ext>
            </a:extLst>
          </p:cNvPr>
          <p:cNvPicPr>
            <a:picLocks noChangeAspect="1"/>
          </p:cNvPicPr>
          <p:nvPr/>
        </p:nvPicPr>
        <p:blipFill rotWithShape="1">
          <a:blip r:embed="rId3"/>
          <a:srcRect l="1748" t="7246" r="788" b="3974"/>
          <a:stretch/>
        </p:blipFill>
        <p:spPr bwMode="auto">
          <a:xfrm>
            <a:off x="2045110" y="892819"/>
            <a:ext cx="8967020" cy="56331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23564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0"/>
            <a:ext cx="12192000" cy="707886"/>
          </a:xfrm>
          <a:prstGeom prst="rect">
            <a:avLst/>
          </a:prstGeom>
          <a:noFill/>
        </p:spPr>
        <p:txBody>
          <a:bodyPr wrap="square" rtlCol="0">
            <a:spAutoFit/>
          </a:bodyPr>
          <a:lstStyle/>
          <a:p>
            <a:pPr algn="ctr"/>
            <a:r>
              <a:rPr lang="it-IT" sz="4000" b="1">
                <a:latin typeface="+mj-lt"/>
              </a:rPr>
              <a:t>IRANIAN JUSTICE PHISHING</a:t>
            </a:r>
          </a:p>
        </p:txBody>
      </p:sp>
      <p:pic>
        <p:nvPicPr>
          <p:cNvPr id="5" name="Immagine 4" descr="Immagine che contiene bilancia, schizzo, design&#10;&#10;Descrizione generata automaticamente">
            <a:extLst>
              <a:ext uri="{FF2B5EF4-FFF2-40B4-BE49-F238E27FC236}">
                <a16:creationId xmlns:a16="http://schemas.microsoft.com/office/drawing/2014/main" id="{4AD3F5C0-2804-6AAA-5D6F-0ED823481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8242" y="1553867"/>
            <a:ext cx="2952647" cy="3750265"/>
          </a:xfrm>
          <a:prstGeom prst="rect">
            <a:avLst/>
          </a:prstGeom>
        </p:spPr>
      </p:pic>
      <p:sp>
        <p:nvSpPr>
          <p:cNvPr id="6" name="Rectangle 2">
            <a:extLst>
              <a:ext uri="{FF2B5EF4-FFF2-40B4-BE49-F238E27FC236}">
                <a16:creationId xmlns:a16="http://schemas.microsoft.com/office/drawing/2014/main" id="{E702A43A-D83E-EE95-55E6-7E334E7645A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7" name="Rectangle 3">
            <a:extLst>
              <a:ext uri="{FF2B5EF4-FFF2-40B4-BE49-F238E27FC236}">
                <a16:creationId xmlns:a16="http://schemas.microsoft.com/office/drawing/2014/main" id="{5E9A9192-3C31-F681-60F9-5B619B2A64AB}"/>
              </a:ext>
            </a:extLst>
          </p:cNvPr>
          <p:cNvSpPr>
            <a:spLocks noChangeArrowheads="1"/>
          </p:cNvSpPr>
          <p:nvPr/>
        </p:nvSpPr>
        <p:spPr bwMode="auto">
          <a:xfrm>
            <a:off x="1328382" y="1353656"/>
            <a:ext cx="597698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t-IT" sz="2400" b="0" i="0" u="none" strike="noStrike" cap="none" normalizeH="0" baseline="0">
                <a:ln>
                  <a:noFill/>
                </a:ln>
                <a:solidFill>
                  <a:schemeClr val="tx1"/>
                </a:solidFill>
                <a:effectLst/>
                <a:latin typeface="Arial" panose="020B0604020202020204" pitchFamily="34" charset="0"/>
                <a:ea typeface="Calibri" panose="020F0502020204030204" pitchFamily="34" charset="0"/>
              </a:rPr>
              <a:t>Furthermore, by performing this type of analysis, we deduced that this application was posing as the Iranian justice body.</a:t>
            </a:r>
            <a:endParaRPr kumimoji="0" lang="it-IT" altLang="it-IT"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t-IT" sz="2400" b="0" i="0" u="none" strike="noStrike" cap="none" normalizeH="0" baseline="0">
                <a:ln>
                  <a:noFill/>
                </a:ln>
                <a:solidFill>
                  <a:schemeClr val="tx1"/>
                </a:solidFill>
                <a:effectLst/>
                <a:latin typeface="Arial" panose="020B0604020202020204" pitchFamily="34" charset="0"/>
                <a:ea typeface="Calibri" panose="020F0502020204030204" pitchFamily="34" charset="0"/>
              </a:rPr>
              <a:t>In fact we have in the logo that at the top we find the emblem of Iran, in the center the symbol of justice and at the bottom the phrase </a:t>
            </a:r>
            <a:r>
              <a:rPr kumimoji="0" lang="ar-SA" altLang="it-IT" sz="2400" b="1"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وهﻗﮫﯾﺋﺎﺿﻗوریﮭﻣﺟ</a:t>
            </a:r>
            <a:r>
              <a:rPr lang="it-IT" altLang="it-IT" sz="1200" b="1">
                <a:latin typeface="Arial" panose="020B0604020202020204" pitchFamily="34" charset="0"/>
              </a:rPr>
              <a:t> </a:t>
            </a:r>
            <a:r>
              <a:rPr kumimoji="0" lang="ar-SA" altLang="it-IT" sz="2400" b="1"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یﻣﻼﺳارانﯾا</a:t>
            </a:r>
            <a:r>
              <a:rPr kumimoji="0" lang="en-US" altLang="it-IT" sz="24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which means </a:t>
            </a:r>
            <a:r>
              <a:rPr kumimoji="0" lang="en-US" altLang="it-IT" sz="2400" b="1"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Judiciary of the Islamic Republic of Iran</a:t>
            </a:r>
            <a:r>
              <a:rPr kumimoji="0" lang="en-US" altLang="it-IT" sz="24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it-IT" altLang="it-IT"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t-IT" sz="2400" b="0" i="0" u="none" strike="noStrike" cap="none" normalizeH="0" baseline="0">
                <a:ln>
                  <a:noFill/>
                </a:ln>
                <a:solidFill>
                  <a:schemeClr val="tx1"/>
                </a:solidFill>
                <a:effectLst/>
                <a:latin typeface="Arial" panose="020B0604020202020204" pitchFamily="34" charset="0"/>
                <a:ea typeface="Calibri" panose="020F0502020204030204" pitchFamily="34" charset="0"/>
              </a:rPr>
              <a:t>This hypothesis is also confirmed by the fact that the application requires a number from Iran.</a:t>
            </a:r>
            <a:endParaRPr kumimoji="0" lang="en-US" altLang="it-IT"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5713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0"/>
            <a:ext cx="12192000" cy="707886"/>
          </a:xfrm>
          <a:prstGeom prst="rect">
            <a:avLst/>
          </a:prstGeom>
          <a:noFill/>
        </p:spPr>
        <p:txBody>
          <a:bodyPr wrap="square" rtlCol="0">
            <a:spAutoFit/>
          </a:bodyPr>
          <a:lstStyle/>
          <a:p>
            <a:pPr algn="ctr"/>
            <a:r>
              <a:rPr lang="it-IT" sz="4000" b="1">
                <a:latin typeface="+mj-lt"/>
              </a:rPr>
              <a:t>CONCLUSIONS</a:t>
            </a:r>
          </a:p>
        </p:txBody>
      </p:sp>
      <p:sp>
        <p:nvSpPr>
          <p:cNvPr id="6" name="Rectangle 2">
            <a:extLst>
              <a:ext uri="{FF2B5EF4-FFF2-40B4-BE49-F238E27FC236}">
                <a16:creationId xmlns:a16="http://schemas.microsoft.com/office/drawing/2014/main" id="{E702A43A-D83E-EE95-55E6-7E334E7645A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3" name="CasellaDiTesto 2">
            <a:extLst>
              <a:ext uri="{FF2B5EF4-FFF2-40B4-BE49-F238E27FC236}">
                <a16:creationId xmlns:a16="http://schemas.microsoft.com/office/drawing/2014/main" id="{ADAC46D8-F25F-B27B-007F-95DDEDBD5714}"/>
              </a:ext>
            </a:extLst>
          </p:cNvPr>
          <p:cNvSpPr txBox="1"/>
          <p:nvPr/>
        </p:nvSpPr>
        <p:spPr>
          <a:xfrm>
            <a:off x="993058" y="982176"/>
            <a:ext cx="6744929" cy="4893647"/>
          </a:xfrm>
          <a:prstGeom prst="rect">
            <a:avLst/>
          </a:prstGeom>
          <a:noFill/>
        </p:spPr>
        <p:txBody>
          <a:bodyPr wrap="square">
            <a:spAutoFit/>
          </a:bodyPr>
          <a:lstStyle/>
          <a:p>
            <a:pPr marL="71120"/>
            <a:r>
              <a:rPr lang="en-US" sz="2400">
                <a:effectLst/>
                <a:latin typeface="Calibri" panose="020F0502020204030204" pitchFamily="34" charset="0"/>
                <a:ea typeface="Calibri" panose="020F0502020204030204" pitchFamily="34" charset="0"/>
              </a:rPr>
              <a:t>In conclusion we can say that both samples, although under different covers, had the same purpose. In fact, they are two applications that, using the phishing technique, steal sensitive data from users and spy on their communications.</a:t>
            </a:r>
            <a:endParaRPr lang="it-IT" sz="2400">
              <a:effectLst/>
              <a:latin typeface="Calibri" panose="020F0502020204030204" pitchFamily="34" charset="0"/>
              <a:ea typeface="Calibri" panose="020F0502020204030204" pitchFamily="34" charset="0"/>
            </a:endParaRPr>
          </a:p>
          <a:p>
            <a:pPr marL="71120"/>
            <a:r>
              <a:rPr lang="en-US" sz="2400">
                <a:effectLst/>
                <a:latin typeface="Calibri" panose="020F0502020204030204" pitchFamily="34" charset="0"/>
                <a:ea typeface="Calibri" panose="020F0502020204030204" pitchFamily="34" charset="0"/>
              </a:rPr>
              <a:t>This despite the two were completely different from the outside, as the first sample claims to be a bank (</a:t>
            </a:r>
            <a:r>
              <a:rPr lang="en-US" sz="2400" err="1">
                <a:effectLst/>
                <a:latin typeface="Calibri" panose="020F0502020204030204" pitchFamily="34" charset="0"/>
                <a:ea typeface="Calibri" panose="020F0502020204030204" pitchFamily="34" charset="0"/>
              </a:rPr>
              <a:t>FakeBank</a:t>
            </a:r>
            <a:r>
              <a:rPr lang="en-US" sz="2400">
                <a:effectLst/>
                <a:latin typeface="Calibri" panose="020F0502020204030204" pitchFamily="34" charset="0"/>
                <a:ea typeface="Calibri" panose="020F0502020204030204" pitchFamily="34" charset="0"/>
              </a:rPr>
              <a:t>) while the second </a:t>
            </a:r>
            <a:r>
              <a:rPr lang="en-US" sz="2400" err="1">
                <a:effectLst/>
                <a:latin typeface="Calibri" panose="020F0502020204030204" pitchFamily="34" charset="0"/>
                <a:ea typeface="Calibri" panose="020F0502020204030204" pitchFamily="34" charset="0"/>
              </a:rPr>
              <a:t>apk</a:t>
            </a:r>
            <a:r>
              <a:rPr lang="en-US" sz="2400">
                <a:effectLst/>
                <a:latin typeface="Calibri" panose="020F0502020204030204" pitchFamily="34" charset="0"/>
                <a:ea typeface="Calibri" panose="020F0502020204030204" pitchFamily="34" charset="0"/>
              </a:rPr>
              <a:t> claims to be the Iranian justice institution.</a:t>
            </a:r>
            <a:endParaRPr lang="it-IT" sz="2400">
              <a:effectLst/>
              <a:latin typeface="Calibri" panose="020F0502020204030204" pitchFamily="34" charset="0"/>
              <a:ea typeface="Calibri" panose="020F0502020204030204" pitchFamily="34" charset="0"/>
            </a:endParaRPr>
          </a:p>
          <a:p>
            <a:pPr marL="71120"/>
            <a:r>
              <a:rPr lang="en-US" sz="2400">
                <a:effectLst/>
                <a:latin typeface="Calibri" panose="020F0502020204030204" pitchFamily="34" charset="0"/>
                <a:ea typeface="Calibri" panose="020F0502020204030204" pitchFamily="34" charset="0"/>
              </a:rPr>
              <a:t>We have seen that also the other samples carried out actions consistent with those analyzed in more detail, even if they too with different coverages but still exploiting the phishing technique.</a:t>
            </a:r>
            <a:endParaRPr lang="it-IT" sz="2400">
              <a:effectLst/>
              <a:latin typeface="Calibri" panose="020F0502020204030204" pitchFamily="34" charset="0"/>
              <a:ea typeface="Calibri" panose="020F0502020204030204" pitchFamily="34" charset="0"/>
            </a:endParaRPr>
          </a:p>
        </p:txBody>
      </p:sp>
      <p:pic>
        <p:nvPicPr>
          <p:cNvPr id="11" name="Immagine 10" descr="Immagine che contiene cartone animato, clipart, illustrazione, Elementi grafici&#10;&#10;Descrizione generata automaticamente">
            <a:extLst>
              <a:ext uri="{FF2B5EF4-FFF2-40B4-BE49-F238E27FC236}">
                <a16:creationId xmlns:a16="http://schemas.microsoft.com/office/drawing/2014/main" id="{E51CA42E-F18F-6965-B8CD-5EE694624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2046416"/>
            <a:ext cx="3739424" cy="2765168"/>
          </a:xfrm>
          <a:prstGeom prst="rect">
            <a:avLst/>
          </a:prstGeom>
        </p:spPr>
      </p:pic>
    </p:spTree>
    <p:extLst>
      <p:ext uri="{BB962C8B-B14F-4D97-AF65-F5344CB8AC3E}">
        <p14:creationId xmlns:p14="http://schemas.microsoft.com/office/powerpoint/2010/main" val="1069787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ECD913-C2EC-69A7-F32D-1D74F61A9571}"/>
              </a:ext>
            </a:extLst>
          </p:cNvPr>
          <p:cNvSpPr>
            <a:spLocks noGrp="1"/>
          </p:cNvSpPr>
          <p:nvPr>
            <p:ph type="ctrTitle"/>
          </p:nvPr>
        </p:nvSpPr>
        <p:spPr>
          <a:xfrm>
            <a:off x="3045473" y="3429000"/>
            <a:ext cx="6602407" cy="1134881"/>
          </a:xfrm>
        </p:spPr>
        <p:txBody>
          <a:bodyPr>
            <a:noAutofit/>
          </a:bodyPr>
          <a:lstStyle/>
          <a:p>
            <a:r>
              <a:rPr lang="it-IT" sz="4800" b="1"/>
              <a:t>Thank YOU for THE </a:t>
            </a:r>
            <a:r>
              <a:rPr lang="it-IT" sz="4800" b="1" err="1"/>
              <a:t>attention</a:t>
            </a:r>
            <a:endParaRPr lang="en-US" sz="4800" b="1">
              <a:solidFill>
                <a:schemeClr val="bg1"/>
              </a:solidFill>
            </a:endParaRPr>
          </a:p>
        </p:txBody>
      </p:sp>
      <p:sp>
        <p:nvSpPr>
          <p:cNvPr id="5" name="CasellaDiTesto 4">
            <a:extLst>
              <a:ext uri="{FF2B5EF4-FFF2-40B4-BE49-F238E27FC236}">
                <a16:creationId xmlns:a16="http://schemas.microsoft.com/office/drawing/2014/main" id="{41A89487-C129-7CDD-8B9C-4970A80366EC}"/>
              </a:ext>
            </a:extLst>
          </p:cNvPr>
          <p:cNvSpPr txBox="1"/>
          <p:nvPr/>
        </p:nvSpPr>
        <p:spPr>
          <a:xfrm>
            <a:off x="4891103" y="5003711"/>
            <a:ext cx="2911151" cy="830997"/>
          </a:xfrm>
          <a:prstGeom prst="rect">
            <a:avLst/>
          </a:prstGeom>
          <a:noFill/>
        </p:spPr>
        <p:txBody>
          <a:bodyPr wrap="square" rtlCol="0">
            <a:spAutoFit/>
          </a:bodyPr>
          <a:lstStyle/>
          <a:p>
            <a:pPr algn="ctr"/>
            <a:r>
              <a:rPr lang="it-IT" sz="2400" b="1"/>
              <a:t>Barbieri Giovanni</a:t>
            </a:r>
          </a:p>
          <a:p>
            <a:pPr algn="ctr"/>
            <a:r>
              <a:rPr lang="it-IT" sz="2400" b="1"/>
              <a:t>Cavedoni Federico</a:t>
            </a:r>
          </a:p>
        </p:txBody>
      </p:sp>
      <p:pic>
        <p:nvPicPr>
          <p:cNvPr id="3" name="Immagine 2">
            <a:extLst>
              <a:ext uri="{FF2B5EF4-FFF2-40B4-BE49-F238E27FC236}">
                <a16:creationId xmlns:a16="http://schemas.microsoft.com/office/drawing/2014/main" id="{0BDFD7D7-859C-B6E7-38C5-A726D4BED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9778" y="636274"/>
            <a:ext cx="2293799" cy="2337985"/>
          </a:xfrm>
          <a:prstGeom prst="rect">
            <a:avLst/>
          </a:prstGeom>
        </p:spPr>
      </p:pic>
    </p:spTree>
    <p:extLst>
      <p:ext uri="{BB962C8B-B14F-4D97-AF65-F5344CB8AC3E}">
        <p14:creationId xmlns:p14="http://schemas.microsoft.com/office/powerpoint/2010/main" val="136634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lIns="91440" tIns="45720" rIns="91440" bIns="45720" rtlCol="0" anchor="t">
            <a:spAutoFit/>
          </a:bodyPr>
          <a:lstStyle/>
          <a:p>
            <a:pPr algn="ctr"/>
            <a:r>
              <a:rPr lang="it-IT" sz="4000" b="1">
                <a:latin typeface="Franklin Gothic Book"/>
              </a:rPr>
              <a:t>INTRODUCTION</a:t>
            </a:r>
          </a:p>
        </p:txBody>
      </p:sp>
      <p:pic>
        <p:nvPicPr>
          <p:cNvPr id="3" name="Immagine 2" descr="Immagine che contiene Carattere, Elementi grafici, schermata, testo&#10;&#10;Descrizione generata automaticamente">
            <a:extLst>
              <a:ext uri="{FF2B5EF4-FFF2-40B4-BE49-F238E27FC236}">
                <a16:creationId xmlns:a16="http://schemas.microsoft.com/office/drawing/2014/main" id="{49BD062D-AD5B-0C94-716B-1D109A481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844" y="2929971"/>
            <a:ext cx="2315497" cy="1143277"/>
          </a:xfrm>
          <a:prstGeom prst="rect">
            <a:avLst/>
          </a:prstGeom>
        </p:spPr>
      </p:pic>
      <p:pic>
        <p:nvPicPr>
          <p:cNvPr id="2" name="Immagine 4">
            <a:extLst>
              <a:ext uri="{FF2B5EF4-FFF2-40B4-BE49-F238E27FC236}">
                <a16:creationId xmlns:a16="http://schemas.microsoft.com/office/drawing/2014/main" id="{53E2D0A8-2FA7-CC18-078A-6F4A232D2CBF}"/>
              </a:ext>
            </a:extLst>
          </p:cNvPr>
          <p:cNvPicPr>
            <a:picLocks noChangeAspect="1"/>
          </p:cNvPicPr>
          <p:nvPr/>
        </p:nvPicPr>
        <p:blipFill>
          <a:blip r:embed="rId3"/>
          <a:stretch>
            <a:fillRect/>
          </a:stretch>
        </p:blipFill>
        <p:spPr>
          <a:xfrm>
            <a:off x="5309239" y="5508070"/>
            <a:ext cx="2743200" cy="950053"/>
          </a:xfrm>
          <a:prstGeom prst="rect">
            <a:avLst/>
          </a:prstGeom>
        </p:spPr>
      </p:pic>
      <p:pic>
        <p:nvPicPr>
          <p:cNvPr id="6" name="Immagine 5" descr="Immagine che contiene logo, Elementi grafici, simbolo, clipart&#10;&#10;Descrizione generata automaticamente">
            <a:extLst>
              <a:ext uri="{FF2B5EF4-FFF2-40B4-BE49-F238E27FC236}">
                <a16:creationId xmlns:a16="http://schemas.microsoft.com/office/drawing/2014/main" id="{2D03304E-6FF9-4819-6CE0-2733F387A3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4016" y="2436476"/>
            <a:ext cx="1413644" cy="1413644"/>
          </a:xfrm>
          <a:prstGeom prst="rect">
            <a:avLst/>
          </a:prstGeom>
        </p:spPr>
      </p:pic>
      <p:pic>
        <p:nvPicPr>
          <p:cNvPr id="8" name="Immagine 7" descr="Immagine che contiene testo, logo, Carattere, Elementi grafici&#10;&#10;Descrizione generata automaticamente">
            <a:extLst>
              <a:ext uri="{FF2B5EF4-FFF2-40B4-BE49-F238E27FC236}">
                <a16:creationId xmlns:a16="http://schemas.microsoft.com/office/drawing/2014/main" id="{CF548610-5102-C5A7-75D8-247C7B686F3E}"/>
              </a:ext>
            </a:extLst>
          </p:cNvPr>
          <p:cNvPicPr>
            <a:picLocks noChangeAspect="1"/>
          </p:cNvPicPr>
          <p:nvPr/>
        </p:nvPicPr>
        <p:blipFill rotWithShape="1">
          <a:blip r:embed="rId5">
            <a:extLst>
              <a:ext uri="{28A0092B-C50C-407E-A947-70E740481C1C}">
                <a14:useLocalDpi xmlns:a14="http://schemas.microsoft.com/office/drawing/2010/main" val="0"/>
              </a:ext>
            </a:extLst>
          </a:blip>
          <a:srcRect r="76163"/>
          <a:stretch/>
        </p:blipFill>
        <p:spPr>
          <a:xfrm>
            <a:off x="10310405" y="2840598"/>
            <a:ext cx="985376" cy="1104900"/>
          </a:xfrm>
          <a:prstGeom prst="rect">
            <a:avLst/>
          </a:prstGeom>
        </p:spPr>
      </p:pic>
      <p:pic>
        <p:nvPicPr>
          <p:cNvPr id="14" name="Immagine 13" descr="Immagine che contiene tazza di caffè, stoviglie, candela, Bicchieri&#10;&#10;Descrizione generata automaticamente">
            <a:extLst>
              <a:ext uri="{FF2B5EF4-FFF2-40B4-BE49-F238E27FC236}">
                <a16:creationId xmlns:a16="http://schemas.microsoft.com/office/drawing/2014/main" id="{8180DF9B-84AD-3072-AD77-4080FA46C6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46660" y="4098448"/>
            <a:ext cx="1068357" cy="1068357"/>
          </a:xfrm>
          <a:prstGeom prst="rect">
            <a:avLst/>
          </a:prstGeom>
        </p:spPr>
      </p:pic>
      <p:sp>
        <p:nvSpPr>
          <p:cNvPr id="5" name="CasellaDiTesto 4">
            <a:extLst>
              <a:ext uri="{FF2B5EF4-FFF2-40B4-BE49-F238E27FC236}">
                <a16:creationId xmlns:a16="http://schemas.microsoft.com/office/drawing/2014/main" id="{E26517B3-4C76-5DEB-D553-D0B7302E8333}"/>
              </a:ext>
            </a:extLst>
          </p:cNvPr>
          <p:cNvSpPr txBox="1"/>
          <p:nvPr/>
        </p:nvSpPr>
        <p:spPr>
          <a:xfrm>
            <a:off x="707924" y="1494335"/>
            <a:ext cx="114840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2400" b="1"/>
              <a:t>ANTI-MALWARE ANALYSIS                   STATIC ANALYSIS                         DYNAMIC ANALYSIS</a:t>
            </a:r>
          </a:p>
        </p:txBody>
      </p:sp>
      <p:cxnSp>
        <p:nvCxnSpPr>
          <p:cNvPr id="17" name="Connettore diritto 16">
            <a:extLst>
              <a:ext uri="{FF2B5EF4-FFF2-40B4-BE49-F238E27FC236}">
                <a16:creationId xmlns:a16="http://schemas.microsoft.com/office/drawing/2014/main" id="{E2E7E70A-900E-5200-AF36-835C05BC573B}"/>
              </a:ext>
            </a:extLst>
          </p:cNvPr>
          <p:cNvCxnSpPr>
            <a:cxnSpLocks/>
          </p:cNvCxnSpPr>
          <p:nvPr/>
        </p:nvCxnSpPr>
        <p:spPr>
          <a:xfrm>
            <a:off x="4434348" y="1612490"/>
            <a:ext cx="0" cy="4719484"/>
          </a:xfrm>
          <a:prstGeom prst="line">
            <a:avLst/>
          </a:prstGeom>
        </p:spPr>
        <p:style>
          <a:lnRef idx="1">
            <a:schemeClr val="dk1"/>
          </a:lnRef>
          <a:fillRef idx="0">
            <a:schemeClr val="dk1"/>
          </a:fillRef>
          <a:effectRef idx="0">
            <a:schemeClr val="dk1"/>
          </a:effectRef>
          <a:fontRef idx="minor">
            <a:schemeClr val="tx1"/>
          </a:fontRef>
        </p:style>
      </p:cxnSp>
      <p:cxnSp>
        <p:nvCxnSpPr>
          <p:cNvPr id="19" name="Connettore diritto 18">
            <a:extLst>
              <a:ext uri="{FF2B5EF4-FFF2-40B4-BE49-F238E27FC236}">
                <a16:creationId xmlns:a16="http://schemas.microsoft.com/office/drawing/2014/main" id="{07710E59-2712-E4F8-8C55-1C44E57CDA28}"/>
              </a:ext>
            </a:extLst>
          </p:cNvPr>
          <p:cNvCxnSpPr/>
          <p:nvPr/>
        </p:nvCxnSpPr>
        <p:spPr>
          <a:xfrm>
            <a:off x="8849032" y="1612490"/>
            <a:ext cx="0" cy="471948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4686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rtlCol="0">
            <a:spAutoFit/>
          </a:bodyPr>
          <a:lstStyle/>
          <a:p>
            <a:pPr algn="ctr"/>
            <a:r>
              <a:rPr lang="it-IT" sz="4000" b="1">
                <a:latin typeface="+mj-lt"/>
              </a:rPr>
              <a:t>FAKEBANK</a:t>
            </a:r>
          </a:p>
        </p:txBody>
      </p:sp>
      <p:sp>
        <p:nvSpPr>
          <p:cNvPr id="2" name="CasellaDiTesto 1">
            <a:extLst>
              <a:ext uri="{FF2B5EF4-FFF2-40B4-BE49-F238E27FC236}">
                <a16:creationId xmlns:a16="http://schemas.microsoft.com/office/drawing/2014/main" id="{F00093F9-3EEB-993E-7AD3-290ABBE87F5A}"/>
              </a:ext>
            </a:extLst>
          </p:cNvPr>
          <p:cNvSpPr txBox="1"/>
          <p:nvPr/>
        </p:nvSpPr>
        <p:spPr>
          <a:xfrm>
            <a:off x="0" y="4198374"/>
            <a:ext cx="12192000" cy="1938992"/>
          </a:xfrm>
          <a:prstGeom prst="rect">
            <a:avLst/>
          </a:prstGeom>
          <a:noFill/>
        </p:spPr>
        <p:txBody>
          <a:bodyPr wrap="square" lIns="91440" tIns="45720" rIns="91440" bIns="45720" rtlCol="0" anchor="t">
            <a:spAutoFit/>
          </a:bodyPr>
          <a:lstStyle/>
          <a:p>
            <a:pPr algn="ctr"/>
            <a:r>
              <a:rPr lang="it-IT" sz="2000" err="1"/>
              <a:t>We</a:t>
            </a:r>
            <a:r>
              <a:rPr lang="it-IT" sz="2000"/>
              <a:t> </a:t>
            </a:r>
            <a:r>
              <a:rPr lang="it-IT" sz="2000" err="1"/>
              <a:t>had</a:t>
            </a:r>
            <a:r>
              <a:rPr lang="it-IT" sz="2000"/>
              <a:t> </a:t>
            </a:r>
            <a:r>
              <a:rPr lang="it-IT" sz="2000" b="1"/>
              <a:t>4 </a:t>
            </a:r>
            <a:r>
              <a:rPr lang="it-IT" sz="2000" b="1" err="1"/>
              <a:t>different</a:t>
            </a:r>
            <a:r>
              <a:rPr lang="it-IT" sz="2000" b="1"/>
              <a:t> </a:t>
            </a:r>
            <a:r>
              <a:rPr lang="it-IT" sz="2000" b="1" err="1"/>
              <a:t>apks</a:t>
            </a:r>
            <a:r>
              <a:rPr lang="it-IT" sz="2000" b="1"/>
              <a:t> </a:t>
            </a:r>
            <a:r>
              <a:rPr lang="it-IT" sz="2000" err="1"/>
              <a:t>belonging</a:t>
            </a:r>
            <a:r>
              <a:rPr lang="it-IT" sz="2000"/>
              <a:t> to the </a:t>
            </a:r>
            <a:r>
              <a:rPr lang="it-IT" sz="2000" err="1"/>
              <a:t>fakebank</a:t>
            </a:r>
            <a:r>
              <a:rPr lang="it-IT" sz="2000"/>
              <a:t> family:</a:t>
            </a:r>
          </a:p>
          <a:p>
            <a:pPr algn="ctr"/>
            <a:endParaRPr lang="it-IT" sz="2000"/>
          </a:p>
          <a:p>
            <a:pPr algn="ctr"/>
            <a:r>
              <a:rPr lang="it-IT" sz="2000"/>
              <a:t>• 1ef6e1a7c936d1bdc0c7fd387e071c102549e8fa0038aec2d2f4bffb7e0609c3</a:t>
            </a:r>
          </a:p>
          <a:p>
            <a:pPr algn="ctr"/>
            <a:r>
              <a:rPr lang="it-IT" sz="2000"/>
              <a:t>• 4aeccf56981a32461ed3cad5e197a3eedb97a8dfb916affc67ce4b9e75b67d98</a:t>
            </a:r>
          </a:p>
          <a:p>
            <a:pPr algn="ctr"/>
            <a:r>
              <a:rPr lang="it-IT" sz="2000"/>
              <a:t>• 191108379dccd5dc1b21c5f71f4eb5d47603fc4950255f32b1228d4b066ea512</a:t>
            </a:r>
          </a:p>
          <a:p>
            <a:pPr algn="ctr"/>
            <a:r>
              <a:rPr lang="it-IT" sz="2000"/>
              <a:t>• b9cbe8b737a6f075d4d766d828c9a0206c6fe99c6b25b37b539678114f0abffb</a:t>
            </a:r>
          </a:p>
        </p:txBody>
      </p:sp>
      <p:sp>
        <p:nvSpPr>
          <p:cNvPr id="3" name="CasellaDiTesto 2">
            <a:extLst>
              <a:ext uri="{FF2B5EF4-FFF2-40B4-BE49-F238E27FC236}">
                <a16:creationId xmlns:a16="http://schemas.microsoft.com/office/drawing/2014/main" id="{DE95237A-3CBC-B2D1-E4BF-C95538921D9A}"/>
              </a:ext>
            </a:extLst>
          </p:cNvPr>
          <p:cNvSpPr txBox="1"/>
          <p:nvPr/>
        </p:nvSpPr>
        <p:spPr>
          <a:xfrm>
            <a:off x="2566219" y="905300"/>
            <a:ext cx="705956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t>A </a:t>
            </a:r>
            <a:r>
              <a:rPr lang="en-US" sz="2000" b="1" err="1"/>
              <a:t>FakeBank</a:t>
            </a:r>
            <a:r>
              <a:rPr lang="en-US" sz="2000"/>
              <a:t> malware is a type of malicious software designed to target devices, especially mobile devices like smartphones and tablets, with the purpose of stealing financial information, particularly login credentials for online banking services or payment apps. It is often masquerades as a legitimate banking app or service to deceive users and steal their financial data.</a:t>
            </a:r>
          </a:p>
        </p:txBody>
      </p:sp>
      <p:pic>
        <p:nvPicPr>
          <p:cNvPr id="8" name="Immagine 7" descr="Immagine che contiene cartello, Segnale stradale, triangolo, linea&#10;&#10;Descrizione generata automaticamente">
            <a:extLst>
              <a:ext uri="{FF2B5EF4-FFF2-40B4-BE49-F238E27FC236}">
                <a16:creationId xmlns:a16="http://schemas.microsoft.com/office/drawing/2014/main" id="{45AEC8DE-176C-8A57-03D0-11329A5A5707}"/>
              </a:ext>
            </a:extLst>
          </p:cNvPr>
          <p:cNvPicPr>
            <a:picLocks noChangeAspect="1"/>
          </p:cNvPicPr>
          <p:nvPr/>
        </p:nvPicPr>
        <p:blipFill rotWithShape="1">
          <a:blip r:embed="rId2">
            <a:extLst>
              <a:ext uri="{28A0092B-C50C-407E-A947-70E740481C1C}">
                <a14:useLocalDpi xmlns:a14="http://schemas.microsoft.com/office/drawing/2010/main" val="0"/>
              </a:ext>
            </a:extLst>
          </a:blip>
          <a:srcRect b="6380"/>
          <a:stretch/>
        </p:blipFill>
        <p:spPr>
          <a:xfrm>
            <a:off x="9625780" y="2250286"/>
            <a:ext cx="2095043" cy="1846150"/>
          </a:xfrm>
          <a:prstGeom prst="rect">
            <a:avLst/>
          </a:prstGeom>
        </p:spPr>
      </p:pic>
    </p:spTree>
    <p:extLst>
      <p:ext uri="{BB962C8B-B14F-4D97-AF65-F5344CB8AC3E}">
        <p14:creationId xmlns:p14="http://schemas.microsoft.com/office/powerpoint/2010/main" val="3219044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rtlCol="0">
            <a:spAutoFit/>
          </a:bodyPr>
          <a:lstStyle/>
          <a:p>
            <a:pPr algn="ctr"/>
            <a:r>
              <a:rPr lang="it-IT" sz="4000" b="1">
                <a:latin typeface="+mj-lt"/>
              </a:rPr>
              <a:t>FAKEBANK-ANTI MALWARE ANALYSIS</a:t>
            </a:r>
          </a:p>
        </p:txBody>
      </p:sp>
      <p:pic>
        <p:nvPicPr>
          <p:cNvPr id="2" name="Immagine 1" descr="Immagine che contiene simbolo, logo, Carattere, cerchio&#10;&#10;Descrizione generata automaticamente">
            <a:extLst>
              <a:ext uri="{FF2B5EF4-FFF2-40B4-BE49-F238E27FC236}">
                <a16:creationId xmlns:a16="http://schemas.microsoft.com/office/drawing/2014/main" id="{435EC538-F9ED-D02A-F874-288D88DDF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1400" y="1406863"/>
            <a:ext cx="1452950" cy="1253223"/>
          </a:xfrm>
          <a:prstGeom prst="rect">
            <a:avLst/>
          </a:prstGeom>
        </p:spPr>
      </p:pic>
      <p:sp>
        <p:nvSpPr>
          <p:cNvPr id="5" name="CasellaDiTesto 4">
            <a:extLst>
              <a:ext uri="{FF2B5EF4-FFF2-40B4-BE49-F238E27FC236}">
                <a16:creationId xmlns:a16="http://schemas.microsoft.com/office/drawing/2014/main" id="{20A7B50F-1499-9C14-7C63-3AD8586040A5}"/>
              </a:ext>
            </a:extLst>
          </p:cNvPr>
          <p:cNvSpPr txBox="1"/>
          <p:nvPr/>
        </p:nvSpPr>
        <p:spPr>
          <a:xfrm>
            <a:off x="727587" y="737383"/>
            <a:ext cx="9654891" cy="646331"/>
          </a:xfrm>
          <a:prstGeom prst="rect">
            <a:avLst/>
          </a:prstGeom>
          <a:noFill/>
        </p:spPr>
        <p:txBody>
          <a:bodyPr wrap="square">
            <a:spAutoFit/>
          </a:bodyPr>
          <a:lstStyle/>
          <a:p>
            <a:r>
              <a:rPr lang="it-IT" err="1"/>
              <a:t>We</a:t>
            </a:r>
            <a:r>
              <a:rPr lang="it-IT"/>
              <a:t> </a:t>
            </a:r>
            <a:r>
              <a:rPr lang="it-IT" err="1"/>
              <a:t>chose</a:t>
            </a:r>
            <a:r>
              <a:rPr lang="it-IT"/>
              <a:t> to focus </a:t>
            </a:r>
            <a:r>
              <a:rPr lang="it-IT" err="1"/>
              <a:t>our</a:t>
            </a:r>
            <a:r>
              <a:rPr lang="it-IT"/>
              <a:t> </a:t>
            </a:r>
            <a:r>
              <a:rPr lang="it-IT" err="1"/>
              <a:t>analysis</a:t>
            </a:r>
            <a:r>
              <a:rPr lang="it-IT"/>
              <a:t> on the file </a:t>
            </a:r>
            <a:r>
              <a:rPr lang="it-IT" err="1"/>
              <a:t>ending</a:t>
            </a:r>
            <a:r>
              <a:rPr lang="it-IT"/>
              <a:t> with the </a:t>
            </a:r>
            <a:r>
              <a:rPr lang="it-IT" err="1"/>
              <a:t>string</a:t>
            </a:r>
            <a:r>
              <a:rPr lang="it-IT"/>
              <a:t> "09c3", </a:t>
            </a:r>
            <a:r>
              <a:rPr lang="it-IT" err="1"/>
              <a:t>as</a:t>
            </a:r>
            <a:r>
              <a:rPr lang="it-IT"/>
              <a:t> </a:t>
            </a:r>
            <a:r>
              <a:rPr lang="it-IT" err="1"/>
              <a:t>we</a:t>
            </a:r>
            <a:r>
              <a:rPr lang="it-IT"/>
              <a:t> </a:t>
            </a:r>
            <a:r>
              <a:rPr lang="it-IT" err="1"/>
              <a:t>found</a:t>
            </a:r>
            <a:r>
              <a:rPr lang="it-IT"/>
              <a:t> </a:t>
            </a:r>
            <a:r>
              <a:rPr lang="it-IT" err="1"/>
              <a:t>several</a:t>
            </a:r>
            <a:r>
              <a:rPr lang="it-IT"/>
              <a:t> reports of </a:t>
            </a:r>
            <a:r>
              <a:rPr lang="it-IT" err="1"/>
              <a:t>threats</a:t>
            </a:r>
            <a:r>
              <a:rPr lang="it-IT"/>
              <a:t> </a:t>
            </a:r>
            <a:r>
              <a:rPr lang="it-IT" err="1"/>
              <a:t>compared</a:t>
            </a:r>
            <a:r>
              <a:rPr lang="it-IT"/>
              <a:t> to the </a:t>
            </a:r>
            <a:r>
              <a:rPr lang="it-IT" err="1"/>
              <a:t>other</a:t>
            </a:r>
            <a:r>
              <a:rPr lang="it-IT"/>
              <a:t> </a:t>
            </a:r>
            <a:r>
              <a:rPr lang="it-IT" err="1"/>
              <a:t>apks</a:t>
            </a:r>
            <a:r>
              <a:rPr lang="it-IT"/>
              <a:t>, in </a:t>
            </a:r>
            <a:r>
              <a:rPr lang="it-IT" err="1"/>
              <a:t>particular</a:t>
            </a:r>
            <a:r>
              <a:rPr lang="it-IT"/>
              <a:t> </a:t>
            </a:r>
            <a:r>
              <a:rPr lang="it-IT" err="1"/>
              <a:t>relating</a:t>
            </a:r>
            <a:r>
              <a:rPr lang="it-IT"/>
              <a:t> to the </a:t>
            </a:r>
            <a:r>
              <a:rPr lang="it-IT" err="1"/>
              <a:t>accessed</a:t>
            </a:r>
            <a:r>
              <a:rPr lang="it-IT"/>
              <a:t> IP </a:t>
            </a:r>
            <a:r>
              <a:rPr lang="it-IT" err="1"/>
              <a:t>addresses</a:t>
            </a:r>
            <a:r>
              <a:rPr lang="it-IT"/>
              <a:t>.</a:t>
            </a:r>
          </a:p>
        </p:txBody>
      </p:sp>
      <p:sp>
        <p:nvSpPr>
          <p:cNvPr id="6" name="CasellaDiTesto 5">
            <a:extLst>
              <a:ext uri="{FF2B5EF4-FFF2-40B4-BE49-F238E27FC236}">
                <a16:creationId xmlns:a16="http://schemas.microsoft.com/office/drawing/2014/main" id="{1DAB8448-1BEA-D936-0D41-3EB0EA9248DE}"/>
              </a:ext>
            </a:extLst>
          </p:cNvPr>
          <p:cNvSpPr txBox="1"/>
          <p:nvPr/>
        </p:nvSpPr>
        <p:spPr>
          <a:xfrm>
            <a:off x="727588" y="1921424"/>
            <a:ext cx="2045110" cy="461665"/>
          </a:xfrm>
          <a:prstGeom prst="rect">
            <a:avLst/>
          </a:prstGeom>
          <a:noFill/>
        </p:spPr>
        <p:txBody>
          <a:bodyPr wrap="square" rtlCol="0">
            <a:spAutoFit/>
          </a:bodyPr>
          <a:lstStyle/>
          <a:p>
            <a:pPr marL="285750" indent="-285750">
              <a:buFont typeface="Arial" panose="020B0604020202020204" pitchFamily="34" charset="0"/>
              <a:buChar char="•"/>
            </a:pPr>
            <a:r>
              <a:rPr lang="it-IT" sz="2400" b="1" err="1"/>
              <a:t>Permissions</a:t>
            </a:r>
            <a:endParaRPr lang="it-IT" sz="2400" b="1"/>
          </a:p>
        </p:txBody>
      </p:sp>
      <p:pic>
        <p:nvPicPr>
          <p:cNvPr id="7" name="Immagine 6" descr="Immagine che contiene testo, schermata, Carattere, documento&#10;&#10;Descrizione generata automaticamente">
            <a:extLst>
              <a:ext uri="{FF2B5EF4-FFF2-40B4-BE49-F238E27FC236}">
                <a16:creationId xmlns:a16="http://schemas.microsoft.com/office/drawing/2014/main" id="{CB27C230-A7C9-CF97-03EA-4754B14CD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5716" y="1576817"/>
            <a:ext cx="2304003" cy="2166539"/>
          </a:xfrm>
          <a:prstGeom prst="rect">
            <a:avLst/>
          </a:prstGeom>
        </p:spPr>
      </p:pic>
      <p:pic>
        <p:nvPicPr>
          <p:cNvPr id="8" name="Immagine 7" descr="Immagine che contiene testo, schermata, Carattere, documento&#10;&#10;Descrizione generata automaticamente">
            <a:extLst>
              <a:ext uri="{FF2B5EF4-FFF2-40B4-BE49-F238E27FC236}">
                <a16:creationId xmlns:a16="http://schemas.microsoft.com/office/drawing/2014/main" id="{C62078A0-767B-4530-340E-E2C4D00A1551}"/>
              </a:ext>
            </a:extLst>
          </p:cNvPr>
          <p:cNvPicPr>
            <a:picLocks noChangeAspect="1"/>
          </p:cNvPicPr>
          <p:nvPr/>
        </p:nvPicPr>
        <p:blipFill>
          <a:blip r:embed="rId4"/>
          <a:stretch>
            <a:fillRect/>
          </a:stretch>
        </p:blipFill>
        <p:spPr>
          <a:xfrm>
            <a:off x="9068615" y="4707014"/>
            <a:ext cx="2880360" cy="1813560"/>
          </a:xfrm>
          <a:prstGeom prst="rect">
            <a:avLst/>
          </a:prstGeom>
        </p:spPr>
      </p:pic>
      <p:pic>
        <p:nvPicPr>
          <p:cNvPr id="9" name="Immagine 8" descr="Immagine che contiene testo, Carattere, schermata&#10;&#10;Descrizione generata automaticamente">
            <a:extLst>
              <a:ext uri="{FF2B5EF4-FFF2-40B4-BE49-F238E27FC236}">
                <a16:creationId xmlns:a16="http://schemas.microsoft.com/office/drawing/2014/main" id="{9D0FA2D1-9783-A3EF-1755-6E16859A83C5}"/>
              </a:ext>
            </a:extLst>
          </p:cNvPr>
          <p:cNvPicPr>
            <a:picLocks noChangeAspect="1"/>
          </p:cNvPicPr>
          <p:nvPr/>
        </p:nvPicPr>
        <p:blipFill>
          <a:blip r:embed="rId5"/>
          <a:stretch>
            <a:fillRect/>
          </a:stretch>
        </p:blipFill>
        <p:spPr>
          <a:xfrm>
            <a:off x="3192626" y="4256246"/>
            <a:ext cx="3939540" cy="1165860"/>
          </a:xfrm>
          <a:prstGeom prst="rect">
            <a:avLst/>
          </a:prstGeom>
        </p:spPr>
      </p:pic>
      <p:pic>
        <p:nvPicPr>
          <p:cNvPr id="10" name="Immagine 9" descr="Immagine che contiene testo, Carattere, schermata&#10;&#10;Descrizione generata automaticamente">
            <a:extLst>
              <a:ext uri="{FF2B5EF4-FFF2-40B4-BE49-F238E27FC236}">
                <a16:creationId xmlns:a16="http://schemas.microsoft.com/office/drawing/2014/main" id="{924305C0-C80A-0BE4-A9C1-9ABFECEFEDEB}"/>
              </a:ext>
            </a:extLst>
          </p:cNvPr>
          <p:cNvPicPr>
            <a:picLocks noChangeAspect="1"/>
          </p:cNvPicPr>
          <p:nvPr/>
        </p:nvPicPr>
        <p:blipFill>
          <a:blip r:embed="rId6"/>
          <a:stretch>
            <a:fillRect/>
          </a:stretch>
        </p:blipFill>
        <p:spPr>
          <a:xfrm>
            <a:off x="1220247" y="5706389"/>
            <a:ext cx="6114939" cy="949767"/>
          </a:xfrm>
          <a:prstGeom prst="rect">
            <a:avLst/>
          </a:prstGeom>
        </p:spPr>
      </p:pic>
      <p:sp>
        <p:nvSpPr>
          <p:cNvPr id="11" name="CasellaDiTesto 10">
            <a:extLst>
              <a:ext uri="{FF2B5EF4-FFF2-40B4-BE49-F238E27FC236}">
                <a16:creationId xmlns:a16="http://schemas.microsoft.com/office/drawing/2014/main" id="{13D4C169-3BC9-8857-63CE-C722A168DB18}"/>
              </a:ext>
            </a:extLst>
          </p:cNvPr>
          <p:cNvSpPr txBox="1"/>
          <p:nvPr/>
        </p:nvSpPr>
        <p:spPr>
          <a:xfrm>
            <a:off x="8965376" y="3552851"/>
            <a:ext cx="3086837" cy="1015663"/>
          </a:xfrm>
          <a:prstGeom prst="rect">
            <a:avLst/>
          </a:prstGeom>
          <a:noFill/>
        </p:spPr>
        <p:txBody>
          <a:bodyPr wrap="square" rtlCol="0">
            <a:spAutoFit/>
          </a:bodyPr>
          <a:lstStyle/>
          <a:p>
            <a:pPr marL="285750" indent="-285750">
              <a:buFont typeface="Arial" panose="020B0604020202020204" pitchFamily="34" charset="0"/>
              <a:buChar char="•"/>
            </a:pPr>
            <a:r>
              <a:rPr lang="it-IT" sz="2400" b="1" err="1"/>
              <a:t>URLs</a:t>
            </a:r>
            <a:endParaRPr lang="it-IT" sz="2400" b="1"/>
          </a:p>
          <a:p>
            <a:r>
              <a:rPr lang="it-IT" err="1"/>
              <a:t>We</a:t>
            </a:r>
            <a:r>
              <a:rPr lang="it-IT"/>
              <a:t> </a:t>
            </a:r>
            <a:r>
              <a:rPr lang="it-IT" err="1"/>
              <a:t>used</a:t>
            </a:r>
            <a:r>
              <a:rPr lang="it-IT"/>
              <a:t> the sample ‘a512’</a:t>
            </a:r>
          </a:p>
          <a:p>
            <a:endParaRPr lang="it-IT"/>
          </a:p>
        </p:txBody>
      </p:sp>
      <p:sp>
        <p:nvSpPr>
          <p:cNvPr id="13" name="CasellaDiTesto 12">
            <a:extLst>
              <a:ext uri="{FF2B5EF4-FFF2-40B4-BE49-F238E27FC236}">
                <a16:creationId xmlns:a16="http://schemas.microsoft.com/office/drawing/2014/main" id="{C476AF5B-9F30-F785-3B58-70914B50062B}"/>
              </a:ext>
            </a:extLst>
          </p:cNvPr>
          <p:cNvSpPr txBox="1"/>
          <p:nvPr/>
        </p:nvSpPr>
        <p:spPr>
          <a:xfrm>
            <a:off x="727587" y="4707014"/>
            <a:ext cx="2304003" cy="461665"/>
          </a:xfrm>
          <a:prstGeom prst="rect">
            <a:avLst/>
          </a:prstGeom>
          <a:noFill/>
        </p:spPr>
        <p:txBody>
          <a:bodyPr wrap="square">
            <a:spAutoFit/>
          </a:bodyPr>
          <a:lstStyle/>
          <a:p>
            <a:pPr marL="285750" indent="-285750">
              <a:buFont typeface="Arial" panose="020B0604020202020204" pitchFamily="34" charset="0"/>
              <a:buChar char="•"/>
            </a:pPr>
            <a:r>
              <a:rPr lang="it-IT" sz="2400" b="1"/>
              <a:t>IP </a:t>
            </a:r>
            <a:r>
              <a:rPr lang="it-IT" sz="2400" b="1" err="1"/>
              <a:t>Addresses</a:t>
            </a:r>
            <a:endParaRPr lang="it-IT" sz="2400" b="1"/>
          </a:p>
        </p:txBody>
      </p:sp>
      <p:pic>
        <p:nvPicPr>
          <p:cNvPr id="3" name="Immagine 2" descr="Immagine che contiene Carattere, Elementi grafici, schermata, testo&#10;&#10;Descrizione generata automaticamente">
            <a:extLst>
              <a:ext uri="{FF2B5EF4-FFF2-40B4-BE49-F238E27FC236}">
                <a16:creationId xmlns:a16="http://schemas.microsoft.com/office/drawing/2014/main" id="{A5825D79-6DBE-D15F-8D01-7F44915972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00896" y="-29533"/>
            <a:ext cx="1677330" cy="828182"/>
          </a:xfrm>
          <a:prstGeom prst="rect">
            <a:avLst/>
          </a:prstGeom>
        </p:spPr>
      </p:pic>
    </p:spTree>
    <p:extLst>
      <p:ext uri="{BB962C8B-B14F-4D97-AF65-F5344CB8AC3E}">
        <p14:creationId xmlns:p14="http://schemas.microsoft.com/office/powerpoint/2010/main" val="2585965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rtlCol="0">
            <a:spAutoFit/>
          </a:bodyPr>
          <a:lstStyle/>
          <a:p>
            <a:pPr algn="ctr"/>
            <a:r>
              <a:rPr lang="it-IT" sz="4000" b="1">
                <a:latin typeface="+mj-lt"/>
              </a:rPr>
              <a:t>FAKEBANK-ANTI MALWARE ANALYSIS</a:t>
            </a:r>
          </a:p>
        </p:txBody>
      </p:sp>
      <p:sp>
        <p:nvSpPr>
          <p:cNvPr id="3" name="CasellaDiTesto 2">
            <a:extLst>
              <a:ext uri="{FF2B5EF4-FFF2-40B4-BE49-F238E27FC236}">
                <a16:creationId xmlns:a16="http://schemas.microsoft.com/office/drawing/2014/main" id="{1CF0F3C2-C07F-7A65-BA6F-F016137328D0}"/>
              </a:ext>
            </a:extLst>
          </p:cNvPr>
          <p:cNvSpPr txBox="1"/>
          <p:nvPr/>
        </p:nvSpPr>
        <p:spPr>
          <a:xfrm>
            <a:off x="1129665" y="1393599"/>
            <a:ext cx="6096000" cy="1938992"/>
          </a:xfrm>
          <a:prstGeom prst="rect">
            <a:avLst/>
          </a:prstGeom>
          <a:noFill/>
        </p:spPr>
        <p:txBody>
          <a:bodyPr wrap="square">
            <a:spAutoFit/>
          </a:bodyPr>
          <a:lstStyle/>
          <a:p>
            <a:pPr marL="285750" indent="-285750">
              <a:buFont typeface="Arial" panose="020B0604020202020204" pitchFamily="34" charset="0"/>
              <a:buChar char="•"/>
            </a:pPr>
            <a:r>
              <a:rPr lang="it-IT" sz="2400" b="1" err="1"/>
              <a:t>Bundled</a:t>
            </a:r>
            <a:r>
              <a:rPr lang="it-IT" sz="2400" b="1"/>
              <a:t> Files</a:t>
            </a:r>
          </a:p>
          <a:p>
            <a:pPr marL="285750" indent="-285750">
              <a:buFont typeface="Arial" panose="020B0604020202020204" pitchFamily="34" charset="0"/>
              <a:buChar char="•"/>
            </a:pPr>
            <a:r>
              <a:rPr lang="it-IT" sz="2400" b="1"/>
              <a:t>Relation </a:t>
            </a:r>
            <a:r>
              <a:rPr lang="it-IT" sz="2400" b="1" err="1"/>
              <a:t>Graph</a:t>
            </a:r>
            <a:endParaRPr lang="it-IT" sz="2400" b="1"/>
          </a:p>
          <a:p>
            <a:pPr marL="285750" indent="-285750">
              <a:buFont typeface="Arial" panose="020B0604020202020204" pitchFamily="34" charset="0"/>
              <a:buChar char="•"/>
            </a:pPr>
            <a:r>
              <a:rPr lang="it-IT" sz="2400" b="1"/>
              <a:t>Activities</a:t>
            </a:r>
          </a:p>
          <a:p>
            <a:pPr marL="285750" indent="-285750">
              <a:buFont typeface="Arial" panose="020B0604020202020204" pitchFamily="34" charset="0"/>
              <a:buChar char="•"/>
            </a:pPr>
            <a:r>
              <a:rPr lang="it-IT" sz="2400" b="1" err="1"/>
              <a:t>Recievers</a:t>
            </a:r>
            <a:endParaRPr lang="it-IT" sz="2400" b="1"/>
          </a:p>
          <a:p>
            <a:pPr marL="285750" indent="-285750">
              <a:buFont typeface="Arial" panose="020B0604020202020204" pitchFamily="34" charset="0"/>
              <a:buChar char="•"/>
            </a:pPr>
            <a:r>
              <a:rPr lang="it-IT" sz="2400" b="1"/>
              <a:t>Services</a:t>
            </a:r>
          </a:p>
        </p:txBody>
      </p:sp>
      <p:pic>
        <p:nvPicPr>
          <p:cNvPr id="2" name="Immagine 1" descr="Immagine che contiene testo, Carattere, linea, schermata&#10;&#10;Descrizione generata automaticamente">
            <a:extLst>
              <a:ext uri="{FF2B5EF4-FFF2-40B4-BE49-F238E27FC236}">
                <a16:creationId xmlns:a16="http://schemas.microsoft.com/office/drawing/2014/main" id="{17D1697D-6BF9-1DBD-C35F-9D7A86182804}"/>
              </a:ext>
            </a:extLst>
          </p:cNvPr>
          <p:cNvPicPr>
            <a:picLocks noChangeAspect="1"/>
          </p:cNvPicPr>
          <p:nvPr/>
        </p:nvPicPr>
        <p:blipFill>
          <a:blip r:embed="rId2"/>
          <a:stretch>
            <a:fillRect/>
          </a:stretch>
        </p:blipFill>
        <p:spPr>
          <a:xfrm>
            <a:off x="4262161" y="1119089"/>
            <a:ext cx="5417820" cy="1089660"/>
          </a:xfrm>
          <a:prstGeom prst="rect">
            <a:avLst/>
          </a:prstGeom>
        </p:spPr>
      </p:pic>
      <p:pic>
        <p:nvPicPr>
          <p:cNvPr id="5" name="Immagine 4" descr="Immagine che contiene testo, diagramma, linea, mappa&#10;&#10;Descrizione generata automaticamente">
            <a:extLst>
              <a:ext uri="{FF2B5EF4-FFF2-40B4-BE49-F238E27FC236}">
                <a16:creationId xmlns:a16="http://schemas.microsoft.com/office/drawing/2014/main" id="{3C19ECEB-BE7F-3E33-48E2-C3CF46A6E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2161" y="2346477"/>
            <a:ext cx="4667557" cy="2873834"/>
          </a:xfrm>
          <a:prstGeom prst="rect">
            <a:avLst/>
          </a:prstGeom>
        </p:spPr>
      </p:pic>
      <p:pic>
        <p:nvPicPr>
          <p:cNvPr id="6" name="Immagine 5" descr="Immagine che contiene testo, Carattere, schermata, algebra&#10;&#10;Descrizione generata automaticamente">
            <a:extLst>
              <a:ext uri="{FF2B5EF4-FFF2-40B4-BE49-F238E27FC236}">
                <a16:creationId xmlns:a16="http://schemas.microsoft.com/office/drawing/2014/main" id="{5060A447-7A80-E100-0A29-11E3F9F7AF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665" y="4769711"/>
            <a:ext cx="1918335" cy="15405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Immagine 6" descr="Immagine che contiene testo, schermata, Carattere&#10;&#10;Descrizione generata automaticamente">
            <a:extLst>
              <a:ext uri="{FF2B5EF4-FFF2-40B4-BE49-F238E27FC236}">
                <a16:creationId xmlns:a16="http://schemas.microsoft.com/office/drawing/2014/main" id="{51183871-9B5B-A85C-1B32-60B8F7BF242B}"/>
              </a:ext>
            </a:extLst>
          </p:cNvPr>
          <p:cNvPicPr>
            <a:picLocks noChangeAspect="1"/>
          </p:cNvPicPr>
          <p:nvPr/>
        </p:nvPicPr>
        <p:blipFill rotWithShape="1">
          <a:blip r:embed="rId5">
            <a:extLst>
              <a:ext uri="{28A0092B-C50C-407E-A947-70E740481C1C}">
                <a14:useLocalDpi xmlns:a14="http://schemas.microsoft.com/office/drawing/2010/main" val="0"/>
              </a:ext>
            </a:extLst>
          </a:blip>
          <a:srcRect l="5543" t="21831"/>
          <a:stretch/>
        </p:blipFill>
        <p:spPr bwMode="auto">
          <a:xfrm>
            <a:off x="3726427" y="5464401"/>
            <a:ext cx="2922905" cy="845820"/>
          </a:xfrm>
          <a:prstGeom prst="rect">
            <a:avLst/>
          </a:prstGeom>
          <a:solidFill>
            <a:srgbClr val="FFFFFF">
              <a:shade val="85000"/>
            </a:srgbClr>
          </a:solidFill>
          <a:ln w="88900" cap="sq" cmpd="sng" algn="ctr">
            <a:solidFill>
              <a:srgbClr val="FFFFFF"/>
            </a:solidFill>
            <a:prstDash val="solid"/>
            <a:miter lim="800000"/>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8" name="Immagine 7" descr="Immagine che contiene testo, Carattere, schermata, bianco&#10;&#10;Descrizione generata automaticamente">
            <a:extLst>
              <a:ext uri="{FF2B5EF4-FFF2-40B4-BE49-F238E27FC236}">
                <a16:creationId xmlns:a16="http://schemas.microsoft.com/office/drawing/2014/main" id="{F1C1A4AA-AAFA-68D4-5DED-5FE80A788A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27759" y="5677126"/>
            <a:ext cx="2811780" cy="6330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CasellaDiTesto 8">
            <a:extLst>
              <a:ext uri="{FF2B5EF4-FFF2-40B4-BE49-F238E27FC236}">
                <a16:creationId xmlns:a16="http://schemas.microsoft.com/office/drawing/2014/main" id="{B745F798-0A62-256B-E6BC-84EDCDB99E62}"/>
              </a:ext>
            </a:extLst>
          </p:cNvPr>
          <p:cNvSpPr txBox="1"/>
          <p:nvPr/>
        </p:nvSpPr>
        <p:spPr>
          <a:xfrm>
            <a:off x="10139538" y="2772697"/>
            <a:ext cx="1688667" cy="1477328"/>
          </a:xfrm>
          <a:prstGeom prst="rect">
            <a:avLst/>
          </a:prstGeom>
          <a:noFill/>
        </p:spPr>
        <p:txBody>
          <a:bodyPr wrap="square" rtlCol="0">
            <a:spAutoFit/>
          </a:bodyPr>
          <a:lstStyle/>
          <a:p>
            <a:r>
              <a:rPr lang="it-IT"/>
              <a:t>For </a:t>
            </a:r>
            <a:r>
              <a:rPr lang="it-IT" err="1"/>
              <a:t>Receivers</a:t>
            </a:r>
            <a:r>
              <a:rPr lang="it-IT"/>
              <a:t>, </a:t>
            </a:r>
            <a:r>
              <a:rPr lang="it-IT" err="1"/>
              <a:t>Activites</a:t>
            </a:r>
            <a:r>
              <a:rPr lang="it-IT"/>
              <a:t> and Services </a:t>
            </a:r>
            <a:r>
              <a:rPr lang="it-IT" err="1"/>
              <a:t>we</a:t>
            </a:r>
            <a:r>
              <a:rPr lang="it-IT"/>
              <a:t> </a:t>
            </a:r>
            <a:r>
              <a:rPr lang="it-IT" err="1"/>
              <a:t>used</a:t>
            </a:r>
            <a:r>
              <a:rPr lang="it-IT"/>
              <a:t> ‘a512’ sample</a:t>
            </a:r>
          </a:p>
        </p:txBody>
      </p:sp>
    </p:spTree>
    <p:extLst>
      <p:ext uri="{BB962C8B-B14F-4D97-AF65-F5344CB8AC3E}">
        <p14:creationId xmlns:p14="http://schemas.microsoft.com/office/powerpoint/2010/main" val="232519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rtlCol="0">
            <a:spAutoFit/>
          </a:bodyPr>
          <a:lstStyle/>
          <a:p>
            <a:pPr algn="ctr"/>
            <a:r>
              <a:rPr lang="it-IT" sz="4000" b="1">
                <a:latin typeface="+mj-lt"/>
              </a:rPr>
              <a:t>FAKEBANK-STATIC ANALYSIS</a:t>
            </a:r>
          </a:p>
        </p:txBody>
      </p:sp>
      <p:pic>
        <p:nvPicPr>
          <p:cNvPr id="2" name="Immagine 1" descr="Immagine che contiene testo, schermata, numero, software&#10;&#10;Descrizione generata automaticamente">
            <a:extLst>
              <a:ext uri="{FF2B5EF4-FFF2-40B4-BE49-F238E27FC236}">
                <a16:creationId xmlns:a16="http://schemas.microsoft.com/office/drawing/2014/main" id="{402E0014-5B93-08FC-88D4-164C58A6600E}"/>
              </a:ext>
            </a:extLst>
          </p:cNvPr>
          <p:cNvPicPr>
            <a:picLocks noChangeAspect="1"/>
          </p:cNvPicPr>
          <p:nvPr/>
        </p:nvPicPr>
        <p:blipFill rotWithShape="1">
          <a:blip r:embed="rId2">
            <a:extLst>
              <a:ext uri="{28A0092B-C50C-407E-A947-70E740481C1C}">
                <a14:useLocalDpi xmlns:a14="http://schemas.microsoft.com/office/drawing/2010/main" val="0"/>
              </a:ext>
            </a:extLst>
          </a:blip>
          <a:srcRect t="52556"/>
          <a:stretch/>
        </p:blipFill>
        <p:spPr>
          <a:xfrm>
            <a:off x="5450616" y="982613"/>
            <a:ext cx="6576124" cy="1817134"/>
          </a:xfrm>
          <a:prstGeom prst="rect">
            <a:avLst/>
          </a:prstGeom>
        </p:spPr>
      </p:pic>
      <p:pic>
        <p:nvPicPr>
          <p:cNvPr id="3" name="Immagine 2" descr="Immagine che contiene testo, Carattere, numero, schermata&#10;&#10;Descrizione generata automaticamente">
            <a:extLst>
              <a:ext uri="{FF2B5EF4-FFF2-40B4-BE49-F238E27FC236}">
                <a16:creationId xmlns:a16="http://schemas.microsoft.com/office/drawing/2014/main" id="{BFE85B24-6B09-94BF-B277-7FB26CA5D8BB}"/>
              </a:ext>
            </a:extLst>
          </p:cNvPr>
          <p:cNvPicPr>
            <a:picLocks noChangeAspect="1"/>
          </p:cNvPicPr>
          <p:nvPr/>
        </p:nvPicPr>
        <p:blipFill>
          <a:blip r:embed="rId3"/>
          <a:stretch>
            <a:fillRect/>
          </a:stretch>
        </p:blipFill>
        <p:spPr>
          <a:xfrm>
            <a:off x="5450616" y="3179778"/>
            <a:ext cx="6186038" cy="1621475"/>
          </a:xfrm>
          <a:prstGeom prst="rect">
            <a:avLst/>
          </a:prstGeom>
        </p:spPr>
      </p:pic>
      <p:sp>
        <p:nvSpPr>
          <p:cNvPr id="5" name="CasellaDiTesto 4">
            <a:extLst>
              <a:ext uri="{FF2B5EF4-FFF2-40B4-BE49-F238E27FC236}">
                <a16:creationId xmlns:a16="http://schemas.microsoft.com/office/drawing/2014/main" id="{972EAD78-25F2-F497-8A7E-181700F23551}"/>
              </a:ext>
            </a:extLst>
          </p:cNvPr>
          <p:cNvSpPr txBox="1"/>
          <p:nvPr/>
        </p:nvSpPr>
        <p:spPr>
          <a:xfrm>
            <a:off x="1387946" y="1649775"/>
            <a:ext cx="4198374" cy="461665"/>
          </a:xfrm>
          <a:prstGeom prst="rect">
            <a:avLst/>
          </a:prstGeom>
          <a:noFill/>
        </p:spPr>
        <p:txBody>
          <a:bodyPr wrap="square" rtlCol="0">
            <a:spAutoFit/>
          </a:bodyPr>
          <a:lstStyle/>
          <a:p>
            <a:pPr marL="285750" indent="-285750">
              <a:buFont typeface="Arial" panose="020B0604020202020204" pitchFamily="34" charset="0"/>
              <a:buChar char="•"/>
            </a:pPr>
            <a:r>
              <a:rPr lang="it-IT" sz="2400" b="1" err="1"/>
              <a:t>Manifest</a:t>
            </a:r>
            <a:r>
              <a:rPr lang="it-IT" sz="2400" b="1"/>
              <a:t> Analysis</a:t>
            </a:r>
          </a:p>
        </p:txBody>
      </p:sp>
      <p:sp>
        <p:nvSpPr>
          <p:cNvPr id="8" name="CasellaDiTesto 7">
            <a:extLst>
              <a:ext uri="{FF2B5EF4-FFF2-40B4-BE49-F238E27FC236}">
                <a16:creationId xmlns:a16="http://schemas.microsoft.com/office/drawing/2014/main" id="{413BCB0B-2DAD-6A38-45CF-1F3DFDA61E95}"/>
              </a:ext>
            </a:extLst>
          </p:cNvPr>
          <p:cNvSpPr txBox="1"/>
          <p:nvPr/>
        </p:nvSpPr>
        <p:spPr>
          <a:xfrm>
            <a:off x="1387946" y="3634192"/>
            <a:ext cx="3154557" cy="461665"/>
          </a:xfrm>
          <a:prstGeom prst="rect">
            <a:avLst/>
          </a:prstGeom>
          <a:noFill/>
        </p:spPr>
        <p:txBody>
          <a:bodyPr wrap="square">
            <a:spAutoFit/>
          </a:bodyPr>
          <a:lstStyle/>
          <a:p>
            <a:pPr marL="285750" indent="-285750">
              <a:buFont typeface="Arial" panose="020B0604020202020204" pitchFamily="34" charset="0"/>
              <a:buChar char="•"/>
            </a:pPr>
            <a:r>
              <a:rPr lang="it-IT" sz="2400" b="1"/>
              <a:t>Certificate Analysis</a:t>
            </a:r>
          </a:p>
        </p:txBody>
      </p:sp>
      <p:sp>
        <p:nvSpPr>
          <p:cNvPr id="10" name="CasellaDiTesto 9">
            <a:extLst>
              <a:ext uri="{FF2B5EF4-FFF2-40B4-BE49-F238E27FC236}">
                <a16:creationId xmlns:a16="http://schemas.microsoft.com/office/drawing/2014/main" id="{4033CED3-C792-B759-56F6-DA580CA98166}"/>
              </a:ext>
            </a:extLst>
          </p:cNvPr>
          <p:cNvSpPr txBox="1"/>
          <p:nvPr/>
        </p:nvSpPr>
        <p:spPr>
          <a:xfrm>
            <a:off x="1387946" y="5618609"/>
            <a:ext cx="3380699" cy="461665"/>
          </a:xfrm>
          <a:prstGeom prst="rect">
            <a:avLst/>
          </a:prstGeom>
          <a:noFill/>
        </p:spPr>
        <p:txBody>
          <a:bodyPr wrap="square">
            <a:spAutoFit/>
          </a:bodyPr>
          <a:lstStyle/>
          <a:p>
            <a:pPr marL="285750" indent="-285750">
              <a:buFont typeface="Arial" panose="020B0604020202020204" pitchFamily="34" charset="0"/>
              <a:buChar char="•"/>
            </a:pPr>
            <a:r>
              <a:rPr lang="it-IT" sz="2400" b="1"/>
              <a:t>Java Code Analysis</a:t>
            </a:r>
          </a:p>
        </p:txBody>
      </p:sp>
      <p:pic>
        <p:nvPicPr>
          <p:cNvPr id="11" name="Immagine 10" descr="Immagine che contiene logo, Elementi grafici, simbolo, clipart&#10;&#10;Descrizione generata automaticamente">
            <a:extLst>
              <a:ext uri="{FF2B5EF4-FFF2-40B4-BE49-F238E27FC236}">
                <a16:creationId xmlns:a16="http://schemas.microsoft.com/office/drawing/2014/main" id="{7B0FCF6C-6145-A47A-F6D0-066B5B2EA5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1390" y="5142620"/>
            <a:ext cx="1413644" cy="1413644"/>
          </a:xfrm>
          <a:prstGeom prst="rect">
            <a:avLst/>
          </a:prstGeom>
        </p:spPr>
      </p:pic>
      <p:pic>
        <p:nvPicPr>
          <p:cNvPr id="12" name="Immagine 11" descr="Immagine che contiene tazza di caffè, stoviglie, candela, Bicchieri&#10;&#10;Descrizione generata automaticamente">
            <a:extLst>
              <a:ext uri="{FF2B5EF4-FFF2-40B4-BE49-F238E27FC236}">
                <a16:creationId xmlns:a16="http://schemas.microsoft.com/office/drawing/2014/main" id="{4B09C51C-B25E-DA93-27FF-471970C6A3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14053" y="5142620"/>
            <a:ext cx="1413644" cy="1413644"/>
          </a:xfrm>
          <a:prstGeom prst="rect">
            <a:avLst/>
          </a:prstGeom>
        </p:spPr>
      </p:pic>
      <p:pic>
        <p:nvPicPr>
          <p:cNvPr id="6" name="Immagine 4">
            <a:extLst>
              <a:ext uri="{FF2B5EF4-FFF2-40B4-BE49-F238E27FC236}">
                <a16:creationId xmlns:a16="http://schemas.microsoft.com/office/drawing/2014/main" id="{8DC3E883-FDCC-4203-4F57-5C56D2981CFA}"/>
              </a:ext>
            </a:extLst>
          </p:cNvPr>
          <p:cNvPicPr>
            <a:picLocks noChangeAspect="1"/>
          </p:cNvPicPr>
          <p:nvPr/>
        </p:nvPicPr>
        <p:blipFill>
          <a:blip r:embed="rId6"/>
          <a:stretch>
            <a:fillRect/>
          </a:stretch>
        </p:blipFill>
        <p:spPr>
          <a:xfrm>
            <a:off x="10221420" y="167360"/>
            <a:ext cx="1805320" cy="625237"/>
          </a:xfrm>
          <a:prstGeom prst="rect">
            <a:avLst/>
          </a:prstGeom>
        </p:spPr>
      </p:pic>
    </p:spTree>
    <p:extLst>
      <p:ext uri="{BB962C8B-B14F-4D97-AF65-F5344CB8AC3E}">
        <p14:creationId xmlns:p14="http://schemas.microsoft.com/office/powerpoint/2010/main" val="760376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rtlCol="0">
            <a:spAutoFit/>
          </a:bodyPr>
          <a:lstStyle/>
          <a:p>
            <a:pPr algn="ctr"/>
            <a:r>
              <a:rPr lang="it-IT" sz="4000" b="1">
                <a:latin typeface="+mj-lt"/>
              </a:rPr>
              <a:t>FAKEBANK-STATIC ANALYSIS</a:t>
            </a:r>
          </a:p>
        </p:txBody>
      </p:sp>
      <p:pic>
        <p:nvPicPr>
          <p:cNvPr id="2" name="Immagine 1" descr="Immagine che contiene testo, schermata, Carattere, linea&#10;&#10;Descrizione generata automaticamente">
            <a:extLst>
              <a:ext uri="{FF2B5EF4-FFF2-40B4-BE49-F238E27FC236}">
                <a16:creationId xmlns:a16="http://schemas.microsoft.com/office/drawing/2014/main" id="{0AF8FD9A-5C34-E323-1425-104A4C4F520B}"/>
              </a:ext>
            </a:extLst>
          </p:cNvPr>
          <p:cNvPicPr>
            <a:picLocks noChangeAspect="1"/>
          </p:cNvPicPr>
          <p:nvPr/>
        </p:nvPicPr>
        <p:blipFill rotWithShape="1">
          <a:blip r:embed="rId2">
            <a:extLst>
              <a:ext uri="{28A0092B-C50C-407E-A947-70E740481C1C}">
                <a14:useLocalDpi xmlns:a14="http://schemas.microsoft.com/office/drawing/2010/main" val="0"/>
              </a:ext>
            </a:extLst>
          </a:blip>
          <a:srcRect t="7190" b="-1"/>
          <a:stretch/>
        </p:blipFill>
        <p:spPr bwMode="auto">
          <a:xfrm>
            <a:off x="6673695" y="921190"/>
            <a:ext cx="4016375" cy="885190"/>
          </a:xfrm>
          <a:prstGeom prst="rect">
            <a:avLst/>
          </a:prstGeom>
          <a:ln>
            <a:noFill/>
          </a:ln>
          <a:extLst>
            <a:ext uri="{53640926-AAD7-44D8-BBD7-CCE9431645EC}">
              <a14:shadowObscured xmlns:a14="http://schemas.microsoft.com/office/drawing/2010/main"/>
            </a:ext>
          </a:extLst>
        </p:spPr>
      </p:pic>
      <p:pic>
        <p:nvPicPr>
          <p:cNvPr id="3" name="Immagine 2" descr="Immagine che contiene testo, schermata, Carattere&#10;&#10;Descrizione generata automaticamente">
            <a:extLst>
              <a:ext uri="{FF2B5EF4-FFF2-40B4-BE49-F238E27FC236}">
                <a16:creationId xmlns:a16="http://schemas.microsoft.com/office/drawing/2014/main" id="{C8206A4A-363B-AEB5-039B-1E6624B897E3}"/>
              </a:ext>
            </a:extLst>
          </p:cNvPr>
          <p:cNvPicPr>
            <a:picLocks noChangeAspect="1"/>
          </p:cNvPicPr>
          <p:nvPr/>
        </p:nvPicPr>
        <p:blipFill rotWithShape="1">
          <a:blip r:embed="rId3">
            <a:extLst>
              <a:ext uri="{28A0092B-C50C-407E-A947-70E740481C1C}">
                <a14:useLocalDpi xmlns:a14="http://schemas.microsoft.com/office/drawing/2010/main" val="0"/>
              </a:ext>
            </a:extLst>
          </a:blip>
          <a:srcRect b="1861"/>
          <a:stretch/>
        </p:blipFill>
        <p:spPr bwMode="auto">
          <a:xfrm>
            <a:off x="6673695" y="1974864"/>
            <a:ext cx="3752850" cy="1920240"/>
          </a:xfrm>
          <a:prstGeom prst="rect">
            <a:avLst/>
          </a:prstGeom>
          <a:ln>
            <a:noFill/>
          </a:ln>
          <a:extLst>
            <a:ext uri="{53640926-AAD7-44D8-BBD7-CCE9431645EC}">
              <a14:shadowObscured xmlns:a14="http://schemas.microsoft.com/office/drawing/2010/main"/>
            </a:ext>
          </a:extLst>
        </p:spPr>
      </p:pic>
      <p:pic>
        <p:nvPicPr>
          <p:cNvPr id="5" name="Immagine 4" descr="Immagine che contiene testo, schermata, Carattere&#10;&#10;Descrizione generata automaticamente">
            <a:extLst>
              <a:ext uri="{FF2B5EF4-FFF2-40B4-BE49-F238E27FC236}">
                <a16:creationId xmlns:a16="http://schemas.microsoft.com/office/drawing/2014/main" id="{74CA4487-6CBA-3636-2589-0831985434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4550" y="4072729"/>
            <a:ext cx="6267450" cy="1198245"/>
          </a:xfrm>
          <a:prstGeom prst="rect">
            <a:avLst/>
          </a:prstGeom>
        </p:spPr>
      </p:pic>
      <p:sp>
        <p:nvSpPr>
          <p:cNvPr id="6" name="CasellaDiTesto 5">
            <a:extLst>
              <a:ext uri="{FF2B5EF4-FFF2-40B4-BE49-F238E27FC236}">
                <a16:creationId xmlns:a16="http://schemas.microsoft.com/office/drawing/2014/main" id="{392A4E06-6950-57E7-3C05-BC5BA69B6077}"/>
              </a:ext>
            </a:extLst>
          </p:cNvPr>
          <p:cNvSpPr txBox="1"/>
          <p:nvPr/>
        </p:nvSpPr>
        <p:spPr>
          <a:xfrm>
            <a:off x="1248697" y="1487571"/>
            <a:ext cx="1415846" cy="461665"/>
          </a:xfrm>
          <a:prstGeom prst="rect">
            <a:avLst/>
          </a:prstGeom>
          <a:noFill/>
        </p:spPr>
        <p:txBody>
          <a:bodyPr wrap="square" rtlCol="0">
            <a:spAutoFit/>
          </a:bodyPr>
          <a:lstStyle/>
          <a:p>
            <a:r>
              <a:rPr lang="it-IT" sz="2400" b="1"/>
              <a:t>Activities</a:t>
            </a:r>
          </a:p>
        </p:txBody>
      </p:sp>
      <p:sp>
        <p:nvSpPr>
          <p:cNvPr id="7" name="CasellaDiTesto 6">
            <a:extLst>
              <a:ext uri="{FF2B5EF4-FFF2-40B4-BE49-F238E27FC236}">
                <a16:creationId xmlns:a16="http://schemas.microsoft.com/office/drawing/2014/main" id="{31B24014-A080-C02C-2757-EF73B5951803}"/>
              </a:ext>
            </a:extLst>
          </p:cNvPr>
          <p:cNvSpPr txBox="1"/>
          <p:nvPr/>
        </p:nvSpPr>
        <p:spPr>
          <a:xfrm>
            <a:off x="1248697" y="2163097"/>
            <a:ext cx="4006083" cy="1477328"/>
          </a:xfrm>
          <a:prstGeom prst="rect">
            <a:avLst/>
          </a:prstGeom>
          <a:noFill/>
        </p:spPr>
        <p:txBody>
          <a:bodyPr wrap="square" rtlCol="0">
            <a:spAutoFit/>
          </a:bodyPr>
          <a:lstStyle/>
          <a:p>
            <a:pPr marL="285750" indent="-285750">
              <a:buFont typeface="Arial" panose="020B0604020202020204" pitchFamily="34" charset="0"/>
              <a:buChar char="•"/>
            </a:pPr>
            <a:r>
              <a:rPr lang="it-IT" err="1"/>
              <a:t>removeApplications</a:t>
            </a:r>
            <a:endParaRPr lang="it-IT"/>
          </a:p>
          <a:p>
            <a:pPr marL="285750" indent="-285750">
              <a:buFont typeface="Arial" panose="020B0604020202020204" pitchFamily="34" charset="0"/>
              <a:buChar char="•"/>
            </a:pPr>
            <a:endParaRPr lang="it-IT"/>
          </a:p>
          <a:p>
            <a:pPr marL="285750" indent="-285750">
              <a:buFont typeface="Arial" panose="020B0604020202020204" pitchFamily="34" charset="0"/>
              <a:buChar char="•"/>
            </a:pPr>
            <a:r>
              <a:rPr lang="it-IT" err="1"/>
              <a:t>upLoadContact</a:t>
            </a:r>
            <a:endParaRPr lang="it-IT"/>
          </a:p>
          <a:p>
            <a:pPr marL="285750" indent="-285750">
              <a:buFont typeface="Arial" panose="020B0604020202020204" pitchFamily="34" charset="0"/>
              <a:buChar char="•"/>
            </a:pPr>
            <a:endParaRPr lang="it-IT"/>
          </a:p>
          <a:p>
            <a:pPr marL="285750" indent="-285750">
              <a:buFont typeface="Arial" panose="020B0604020202020204" pitchFamily="34" charset="0"/>
              <a:buChar char="•"/>
            </a:pPr>
            <a:r>
              <a:rPr lang="it-IT" err="1"/>
              <a:t>doInBackground</a:t>
            </a:r>
            <a:endParaRPr lang="it-IT"/>
          </a:p>
        </p:txBody>
      </p:sp>
      <p:cxnSp>
        <p:nvCxnSpPr>
          <p:cNvPr id="9" name="Connettore diritto 8">
            <a:extLst>
              <a:ext uri="{FF2B5EF4-FFF2-40B4-BE49-F238E27FC236}">
                <a16:creationId xmlns:a16="http://schemas.microsoft.com/office/drawing/2014/main" id="{CD5DC945-CC5B-1142-8B15-7B294B648059}"/>
              </a:ext>
            </a:extLst>
          </p:cNvPr>
          <p:cNvCxnSpPr>
            <a:cxnSpLocks/>
          </p:cNvCxnSpPr>
          <p:nvPr/>
        </p:nvCxnSpPr>
        <p:spPr>
          <a:xfrm flipV="1">
            <a:off x="3716594" y="1538730"/>
            <a:ext cx="2851354" cy="821012"/>
          </a:xfrm>
          <a:prstGeom prst="line">
            <a:avLst/>
          </a:prstGeom>
        </p:spPr>
        <p:style>
          <a:lnRef idx="1">
            <a:schemeClr val="dk1"/>
          </a:lnRef>
          <a:fillRef idx="0">
            <a:schemeClr val="dk1"/>
          </a:fillRef>
          <a:effectRef idx="0">
            <a:schemeClr val="dk1"/>
          </a:effectRef>
          <a:fontRef idx="minor">
            <a:schemeClr val="tx1"/>
          </a:fontRef>
        </p:style>
      </p:cxnSp>
      <p:cxnSp>
        <p:nvCxnSpPr>
          <p:cNvPr id="11" name="Connettore diritto 10">
            <a:extLst>
              <a:ext uri="{FF2B5EF4-FFF2-40B4-BE49-F238E27FC236}">
                <a16:creationId xmlns:a16="http://schemas.microsoft.com/office/drawing/2014/main" id="{70CDB66E-DFCB-298D-DE72-4FFFCD5F0761}"/>
              </a:ext>
            </a:extLst>
          </p:cNvPr>
          <p:cNvCxnSpPr/>
          <p:nvPr/>
        </p:nvCxnSpPr>
        <p:spPr>
          <a:xfrm>
            <a:off x="3342968" y="2939845"/>
            <a:ext cx="3224980" cy="0"/>
          </a:xfrm>
          <a:prstGeom prst="line">
            <a:avLst/>
          </a:prstGeom>
        </p:spPr>
        <p:style>
          <a:lnRef idx="1">
            <a:schemeClr val="dk1"/>
          </a:lnRef>
          <a:fillRef idx="0">
            <a:schemeClr val="dk1"/>
          </a:fillRef>
          <a:effectRef idx="0">
            <a:schemeClr val="dk1"/>
          </a:effectRef>
          <a:fontRef idx="minor">
            <a:schemeClr val="tx1"/>
          </a:fontRef>
        </p:style>
      </p:cxnSp>
      <p:cxnSp>
        <p:nvCxnSpPr>
          <p:cNvPr id="13" name="Connettore diritto 12">
            <a:extLst>
              <a:ext uri="{FF2B5EF4-FFF2-40B4-BE49-F238E27FC236}">
                <a16:creationId xmlns:a16="http://schemas.microsoft.com/office/drawing/2014/main" id="{48A29F65-642A-96EE-FF0E-B99B660D9A1A}"/>
              </a:ext>
            </a:extLst>
          </p:cNvPr>
          <p:cNvCxnSpPr/>
          <p:nvPr/>
        </p:nvCxnSpPr>
        <p:spPr>
          <a:xfrm>
            <a:off x="3470787" y="3519948"/>
            <a:ext cx="2325944" cy="1052052"/>
          </a:xfrm>
          <a:prstGeom prst="line">
            <a:avLst/>
          </a:prstGeom>
        </p:spPr>
        <p:style>
          <a:lnRef idx="1">
            <a:schemeClr val="dk1"/>
          </a:lnRef>
          <a:fillRef idx="0">
            <a:schemeClr val="dk1"/>
          </a:fillRef>
          <a:effectRef idx="0">
            <a:schemeClr val="dk1"/>
          </a:effectRef>
          <a:fontRef idx="minor">
            <a:schemeClr val="tx1"/>
          </a:fontRef>
        </p:style>
      </p:cxnSp>
      <p:cxnSp>
        <p:nvCxnSpPr>
          <p:cNvPr id="15" name="Connettore diritto 14">
            <a:extLst>
              <a:ext uri="{FF2B5EF4-FFF2-40B4-BE49-F238E27FC236}">
                <a16:creationId xmlns:a16="http://schemas.microsoft.com/office/drawing/2014/main" id="{93FA6342-8D76-F6C5-48AC-F7D99B20882D}"/>
              </a:ext>
            </a:extLst>
          </p:cNvPr>
          <p:cNvCxnSpPr/>
          <p:nvPr/>
        </p:nvCxnSpPr>
        <p:spPr>
          <a:xfrm>
            <a:off x="11307097" y="300867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CasellaDiTesto 15">
            <a:extLst>
              <a:ext uri="{FF2B5EF4-FFF2-40B4-BE49-F238E27FC236}">
                <a16:creationId xmlns:a16="http://schemas.microsoft.com/office/drawing/2014/main" id="{29703302-C040-4502-DCAA-3604D538501C}"/>
              </a:ext>
            </a:extLst>
          </p:cNvPr>
          <p:cNvSpPr txBox="1"/>
          <p:nvPr/>
        </p:nvSpPr>
        <p:spPr>
          <a:xfrm>
            <a:off x="1248697" y="5324619"/>
            <a:ext cx="3539613" cy="1015663"/>
          </a:xfrm>
          <a:prstGeom prst="rect">
            <a:avLst/>
          </a:prstGeom>
          <a:noFill/>
        </p:spPr>
        <p:txBody>
          <a:bodyPr wrap="square" rtlCol="0">
            <a:spAutoFit/>
          </a:bodyPr>
          <a:lstStyle/>
          <a:p>
            <a:r>
              <a:rPr lang="it-IT" sz="2400" b="1" err="1"/>
              <a:t>Receivers</a:t>
            </a:r>
            <a:endParaRPr lang="it-IT" sz="2400" b="1"/>
          </a:p>
          <a:p>
            <a:endParaRPr lang="it-IT" b="1"/>
          </a:p>
          <a:p>
            <a:pPr marL="285750" indent="-285750">
              <a:buFont typeface="Arial" panose="020B0604020202020204" pitchFamily="34" charset="0"/>
              <a:buChar char="•"/>
            </a:pPr>
            <a:r>
              <a:rPr lang="en-US" sz="1800" err="1">
                <a:effectLst/>
                <a:latin typeface="Calibri" panose="020F0502020204030204" pitchFamily="34" charset="0"/>
                <a:ea typeface="Calibri" panose="020F0502020204030204" pitchFamily="34" charset="0"/>
              </a:rPr>
              <a:t>BootCompleteBroadcastReceiver</a:t>
            </a:r>
            <a:endParaRPr lang="it-IT" b="1"/>
          </a:p>
        </p:txBody>
      </p:sp>
      <p:pic>
        <p:nvPicPr>
          <p:cNvPr id="18" name="Immagine 17" descr="Immagine che contiene testo, schermata, Carattere&#10;&#10;Descrizione generata automaticamente">
            <a:extLst>
              <a:ext uri="{FF2B5EF4-FFF2-40B4-BE49-F238E27FC236}">
                <a16:creationId xmlns:a16="http://schemas.microsoft.com/office/drawing/2014/main" id="{525CC4FB-971A-9BA6-0A3C-0C237F3759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4550" y="5453516"/>
            <a:ext cx="4740910" cy="1090295"/>
          </a:xfrm>
          <a:prstGeom prst="rect">
            <a:avLst/>
          </a:prstGeom>
        </p:spPr>
      </p:pic>
      <p:cxnSp>
        <p:nvCxnSpPr>
          <p:cNvPr id="20" name="Connettore diritto 19">
            <a:extLst>
              <a:ext uri="{FF2B5EF4-FFF2-40B4-BE49-F238E27FC236}">
                <a16:creationId xmlns:a16="http://schemas.microsoft.com/office/drawing/2014/main" id="{1AA65034-D05F-0870-9BB5-1EC5AF93B817}"/>
              </a:ext>
            </a:extLst>
          </p:cNvPr>
          <p:cNvCxnSpPr>
            <a:cxnSpLocks/>
          </p:cNvCxnSpPr>
          <p:nvPr/>
        </p:nvCxnSpPr>
        <p:spPr>
          <a:xfrm>
            <a:off x="4788310" y="6096986"/>
            <a:ext cx="113624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9485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rtlCol="0">
            <a:spAutoFit/>
          </a:bodyPr>
          <a:lstStyle/>
          <a:p>
            <a:pPr algn="ctr"/>
            <a:r>
              <a:rPr lang="it-IT" sz="4000" b="1">
                <a:latin typeface="+mj-lt"/>
              </a:rPr>
              <a:t>FAKEBANK-DINAMIC ANALYSIS</a:t>
            </a:r>
          </a:p>
        </p:txBody>
      </p:sp>
      <p:pic>
        <p:nvPicPr>
          <p:cNvPr id="2" name="Immagine 1" descr="Immagine che contiene testo, schermata, Sito Web, Pagina Web&#10;&#10;Descrizione generata automaticamente">
            <a:extLst>
              <a:ext uri="{FF2B5EF4-FFF2-40B4-BE49-F238E27FC236}">
                <a16:creationId xmlns:a16="http://schemas.microsoft.com/office/drawing/2014/main" id="{6700C571-9B3C-4FB4-021A-98E4E39015A2}"/>
              </a:ext>
            </a:extLst>
          </p:cNvPr>
          <p:cNvPicPr>
            <a:picLocks noChangeAspect="1"/>
          </p:cNvPicPr>
          <p:nvPr/>
        </p:nvPicPr>
        <p:blipFill rotWithShape="1">
          <a:blip r:embed="rId2"/>
          <a:srcRect l="2686" t="3161" r="3187"/>
          <a:stretch/>
        </p:blipFill>
        <p:spPr bwMode="auto">
          <a:xfrm>
            <a:off x="3154505" y="737383"/>
            <a:ext cx="6608927" cy="6052134"/>
          </a:xfrm>
          <a:prstGeom prst="rect">
            <a:avLst/>
          </a:prstGeom>
          <a:ln>
            <a:noFill/>
          </a:ln>
          <a:extLst>
            <a:ext uri="{53640926-AAD7-44D8-BBD7-CCE9431645EC}">
              <a14:shadowObscured xmlns:a14="http://schemas.microsoft.com/office/drawing/2010/main"/>
            </a:ext>
          </a:extLst>
        </p:spPr>
      </p:pic>
      <p:pic>
        <p:nvPicPr>
          <p:cNvPr id="3" name="Immagine 2" descr="Immagine che contiene testo, logo, Carattere, Elementi grafici&#10;&#10;Descrizione generata automaticamente">
            <a:extLst>
              <a:ext uri="{FF2B5EF4-FFF2-40B4-BE49-F238E27FC236}">
                <a16:creationId xmlns:a16="http://schemas.microsoft.com/office/drawing/2014/main" id="{19B4699B-63AF-2D26-F4D6-AE10A2183676}"/>
              </a:ext>
            </a:extLst>
          </p:cNvPr>
          <p:cNvPicPr>
            <a:picLocks noChangeAspect="1"/>
          </p:cNvPicPr>
          <p:nvPr/>
        </p:nvPicPr>
        <p:blipFill rotWithShape="1">
          <a:blip r:embed="rId3">
            <a:extLst>
              <a:ext uri="{28A0092B-C50C-407E-A947-70E740481C1C}">
                <a14:useLocalDpi xmlns:a14="http://schemas.microsoft.com/office/drawing/2010/main" val="0"/>
              </a:ext>
            </a:extLst>
          </a:blip>
          <a:srcRect r="76163"/>
          <a:stretch/>
        </p:blipFill>
        <p:spPr>
          <a:xfrm>
            <a:off x="11353603" y="116070"/>
            <a:ext cx="703201" cy="788497"/>
          </a:xfrm>
          <a:prstGeom prst="rect">
            <a:avLst/>
          </a:prstGeom>
        </p:spPr>
      </p:pic>
    </p:spTree>
    <p:extLst>
      <p:ext uri="{BB962C8B-B14F-4D97-AF65-F5344CB8AC3E}">
        <p14:creationId xmlns:p14="http://schemas.microsoft.com/office/powerpoint/2010/main" val="1134716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rtlCol="0">
            <a:spAutoFit/>
          </a:bodyPr>
          <a:lstStyle/>
          <a:p>
            <a:pPr algn="ctr"/>
            <a:r>
              <a:rPr lang="it-IT" sz="4000" b="1">
                <a:latin typeface="+mj-lt"/>
              </a:rPr>
              <a:t>IRANIAN JUSTICE ANTI MALWARE ANALYSIS</a:t>
            </a:r>
          </a:p>
        </p:txBody>
      </p:sp>
      <p:pic>
        <p:nvPicPr>
          <p:cNvPr id="2" name="Immagine 1" descr="Immagine che contiene cerchio, logo, simbolo, Carattere&#10;&#10;Descrizione generata automaticamente">
            <a:extLst>
              <a:ext uri="{FF2B5EF4-FFF2-40B4-BE49-F238E27FC236}">
                <a16:creationId xmlns:a16="http://schemas.microsoft.com/office/drawing/2014/main" id="{6DA18A40-AFE6-3A3F-238E-521D47C9E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424" y="903160"/>
            <a:ext cx="1435207" cy="1299979"/>
          </a:xfrm>
          <a:prstGeom prst="rect">
            <a:avLst/>
          </a:prstGeom>
        </p:spPr>
      </p:pic>
      <p:sp>
        <p:nvSpPr>
          <p:cNvPr id="5" name="CasellaDiTesto 4">
            <a:extLst>
              <a:ext uri="{FF2B5EF4-FFF2-40B4-BE49-F238E27FC236}">
                <a16:creationId xmlns:a16="http://schemas.microsoft.com/office/drawing/2014/main" id="{6276DFD9-B08A-786F-8019-1B031CCCF5EC}"/>
              </a:ext>
            </a:extLst>
          </p:cNvPr>
          <p:cNvSpPr txBox="1"/>
          <p:nvPr/>
        </p:nvSpPr>
        <p:spPr>
          <a:xfrm>
            <a:off x="1337187" y="837033"/>
            <a:ext cx="6096000" cy="1200329"/>
          </a:xfrm>
          <a:prstGeom prst="rect">
            <a:avLst/>
          </a:prstGeom>
          <a:noFill/>
        </p:spPr>
        <p:txBody>
          <a:bodyPr wrap="square">
            <a:spAutoFit/>
          </a:bodyPr>
          <a:lstStyle/>
          <a:p>
            <a:r>
              <a:rPr lang="en-US" sz="1800">
                <a:effectLst/>
                <a:latin typeface="Calibri" panose="020F0502020204030204" pitchFamily="34" charset="0"/>
                <a:ea typeface="Calibri" panose="020F0502020204030204" pitchFamily="34" charset="0"/>
              </a:rPr>
              <a:t>Let's now move on to the analysis of the fifth </a:t>
            </a:r>
            <a:r>
              <a:rPr lang="en-US" sz="1800" err="1">
                <a:effectLst/>
                <a:latin typeface="Calibri" panose="020F0502020204030204" pitchFamily="34" charset="0"/>
                <a:ea typeface="Calibri" panose="020F0502020204030204" pitchFamily="34" charset="0"/>
              </a:rPr>
              <a:t>apk</a:t>
            </a:r>
            <a:r>
              <a:rPr lang="en-US" sz="1800">
                <a:effectLst/>
                <a:latin typeface="Calibri" panose="020F0502020204030204" pitchFamily="34" charset="0"/>
                <a:ea typeface="Calibri" panose="020F0502020204030204" pitchFamily="34" charset="0"/>
              </a:rPr>
              <a:t> not belonging to the </a:t>
            </a:r>
            <a:r>
              <a:rPr lang="en-US" sz="1800" err="1">
                <a:effectLst/>
                <a:latin typeface="Calibri" panose="020F0502020204030204" pitchFamily="34" charset="0"/>
                <a:ea typeface="Calibri" panose="020F0502020204030204" pitchFamily="34" charset="0"/>
              </a:rPr>
              <a:t>FakeBank</a:t>
            </a:r>
            <a:r>
              <a:rPr lang="en-US" sz="1800">
                <a:effectLst/>
                <a:latin typeface="Calibri" panose="020F0502020204030204" pitchFamily="34" charset="0"/>
                <a:ea typeface="Calibri" panose="020F0502020204030204" pitchFamily="34" charset="0"/>
              </a:rPr>
              <a:t> family.</a:t>
            </a:r>
          </a:p>
          <a:p>
            <a:r>
              <a:rPr lang="en-US" sz="1800">
                <a:effectLst/>
                <a:latin typeface="Calibri" panose="020F0502020204030204" pitchFamily="34" charset="0"/>
                <a:ea typeface="Calibri" panose="020F0502020204030204" pitchFamily="34" charset="0"/>
              </a:rPr>
              <a:t>The popular threat label is </a:t>
            </a:r>
            <a:r>
              <a:rPr lang="en-US" sz="1800" err="1">
                <a:effectLst/>
                <a:latin typeface="Calibri" panose="020F0502020204030204" pitchFamily="34" charset="0"/>
                <a:ea typeface="Calibri" panose="020F0502020204030204" pitchFamily="34" charset="0"/>
              </a:rPr>
              <a:t>trojan.smsspy</a:t>
            </a:r>
            <a:r>
              <a:rPr lang="en-US" sz="1800">
                <a:effectLst/>
                <a:latin typeface="Calibri" panose="020F0502020204030204" pitchFamily="34" charset="0"/>
                <a:ea typeface="Calibri" panose="020F0502020204030204" pitchFamily="34" charset="0"/>
              </a:rPr>
              <a:t>/</a:t>
            </a:r>
            <a:r>
              <a:rPr lang="en-US" sz="1800" err="1">
                <a:effectLst/>
                <a:latin typeface="Calibri" panose="020F0502020204030204" pitchFamily="34" charset="0"/>
                <a:ea typeface="Calibri" panose="020F0502020204030204" pitchFamily="34" charset="0"/>
              </a:rPr>
              <a:t>piom</a:t>
            </a:r>
            <a:r>
              <a:rPr lang="en-US" sz="1800">
                <a:effectLst/>
                <a:latin typeface="Calibri" panose="020F0502020204030204" pitchFamily="34" charset="0"/>
                <a:ea typeface="Calibri" panose="020F0502020204030204" pitchFamily="34" charset="0"/>
              </a:rPr>
              <a:t>, same label family as the samples analyzed previously.</a:t>
            </a:r>
            <a:endParaRPr lang="it-IT"/>
          </a:p>
        </p:txBody>
      </p:sp>
      <p:sp>
        <p:nvSpPr>
          <p:cNvPr id="7" name="CasellaDiTesto 6">
            <a:extLst>
              <a:ext uri="{FF2B5EF4-FFF2-40B4-BE49-F238E27FC236}">
                <a16:creationId xmlns:a16="http://schemas.microsoft.com/office/drawing/2014/main" id="{1E090923-B539-3F9C-C8B0-9EC313B9A3D5}"/>
              </a:ext>
            </a:extLst>
          </p:cNvPr>
          <p:cNvSpPr txBox="1"/>
          <p:nvPr/>
        </p:nvSpPr>
        <p:spPr>
          <a:xfrm>
            <a:off x="848350" y="2302169"/>
            <a:ext cx="1347019" cy="461665"/>
          </a:xfrm>
          <a:prstGeom prst="rect">
            <a:avLst/>
          </a:prstGeom>
          <a:noFill/>
        </p:spPr>
        <p:txBody>
          <a:bodyPr wrap="square">
            <a:spAutoFit/>
          </a:bodyPr>
          <a:lstStyle/>
          <a:p>
            <a:pPr marL="285750" indent="-285750">
              <a:buFont typeface="Arial" panose="020B0604020202020204" pitchFamily="34" charset="0"/>
              <a:buChar char="•"/>
            </a:pPr>
            <a:r>
              <a:rPr lang="it-IT" sz="2400" b="1" err="1"/>
              <a:t>URLs</a:t>
            </a:r>
            <a:endParaRPr lang="it-IT" sz="2400" b="1"/>
          </a:p>
        </p:txBody>
      </p:sp>
      <p:pic>
        <p:nvPicPr>
          <p:cNvPr id="6" name="Immagine 5" descr="Immagine che contiene testo, Carattere, schermata, bianco&#10;&#10;Descrizione generata automaticamente">
            <a:extLst>
              <a:ext uri="{FF2B5EF4-FFF2-40B4-BE49-F238E27FC236}">
                <a16:creationId xmlns:a16="http://schemas.microsoft.com/office/drawing/2014/main" id="{4417799A-24A4-8B40-34BB-78308FEC8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369" y="2137012"/>
            <a:ext cx="2987675" cy="838200"/>
          </a:xfrm>
          <a:prstGeom prst="rect">
            <a:avLst/>
          </a:prstGeom>
        </p:spPr>
      </p:pic>
      <p:pic>
        <p:nvPicPr>
          <p:cNvPr id="8" name="Immagine 7" descr="Immagine che contiene testo, Carattere, schermata, linea&#10;&#10;Descrizione generata automaticamente">
            <a:extLst>
              <a:ext uri="{FF2B5EF4-FFF2-40B4-BE49-F238E27FC236}">
                <a16:creationId xmlns:a16="http://schemas.microsoft.com/office/drawing/2014/main" id="{16AD4352-62E5-755E-CADE-C4C3768A70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5187" y="3528459"/>
            <a:ext cx="2789555" cy="7086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Immagine 8" descr="Immagine che contiene testo, schermata, Carattere, linea&#10;&#10;Descrizione generata automaticamente">
            <a:extLst>
              <a:ext uri="{FF2B5EF4-FFF2-40B4-BE49-F238E27FC236}">
                <a16:creationId xmlns:a16="http://schemas.microsoft.com/office/drawing/2014/main" id="{55070693-0B42-74B1-CECB-E8991A097F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1851" y="3212117"/>
            <a:ext cx="3369310" cy="12020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Immagine 9" descr="Immagine che contiene testo, Carattere, schermata, algebra&#10;&#10;Descrizione generata automaticamente">
            <a:extLst>
              <a:ext uri="{FF2B5EF4-FFF2-40B4-BE49-F238E27FC236}">
                <a16:creationId xmlns:a16="http://schemas.microsoft.com/office/drawing/2014/main" id="{64C51FD8-70F6-E523-880E-693A2CDD22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3331" y="4725418"/>
            <a:ext cx="1731010" cy="1583690"/>
          </a:xfrm>
          <a:prstGeom prst="rect">
            <a:avLst/>
          </a:prstGeom>
        </p:spPr>
      </p:pic>
      <p:sp>
        <p:nvSpPr>
          <p:cNvPr id="12" name="CasellaDiTesto 11">
            <a:extLst>
              <a:ext uri="{FF2B5EF4-FFF2-40B4-BE49-F238E27FC236}">
                <a16:creationId xmlns:a16="http://schemas.microsoft.com/office/drawing/2014/main" id="{73C7AFB5-BDBD-8786-76F2-2ABD12FFF968}"/>
              </a:ext>
            </a:extLst>
          </p:cNvPr>
          <p:cNvSpPr txBox="1"/>
          <p:nvPr/>
        </p:nvSpPr>
        <p:spPr>
          <a:xfrm>
            <a:off x="848350" y="3582313"/>
            <a:ext cx="3083846" cy="461665"/>
          </a:xfrm>
          <a:prstGeom prst="rect">
            <a:avLst/>
          </a:prstGeom>
          <a:noFill/>
        </p:spPr>
        <p:txBody>
          <a:bodyPr wrap="square">
            <a:spAutoFit/>
          </a:bodyPr>
          <a:lstStyle/>
          <a:p>
            <a:pPr marL="285750" indent="-285750">
              <a:buFont typeface="Arial" panose="020B0604020202020204" pitchFamily="34" charset="0"/>
              <a:buChar char="•"/>
            </a:pPr>
            <a:r>
              <a:rPr lang="it-IT" sz="2400" b="1" err="1"/>
              <a:t>Contacted</a:t>
            </a:r>
            <a:r>
              <a:rPr lang="it-IT" sz="2400" b="1"/>
              <a:t> domains</a:t>
            </a:r>
          </a:p>
        </p:txBody>
      </p:sp>
      <p:sp>
        <p:nvSpPr>
          <p:cNvPr id="14" name="CasellaDiTesto 13">
            <a:extLst>
              <a:ext uri="{FF2B5EF4-FFF2-40B4-BE49-F238E27FC236}">
                <a16:creationId xmlns:a16="http://schemas.microsoft.com/office/drawing/2014/main" id="{9D943B7A-F2E3-49F2-A0AC-921E4CE8C490}"/>
              </a:ext>
            </a:extLst>
          </p:cNvPr>
          <p:cNvSpPr txBox="1"/>
          <p:nvPr/>
        </p:nvSpPr>
        <p:spPr>
          <a:xfrm>
            <a:off x="848350" y="5055598"/>
            <a:ext cx="3560056" cy="461665"/>
          </a:xfrm>
          <a:prstGeom prst="rect">
            <a:avLst/>
          </a:prstGeom>
          <a:noFill/>
        </p:spPr>
        <p:txBody>
          <a:bodyPr wrap="square">
            <a:spAutoFit/>
          </a:bodyPr>
          <a:lstStyle/>
          <a:p>
            <a:pPr marL="285750" indent="-285750">
              <a:buFont typeface="Arial" panose="020B0604020202020204" pitchFamily="34" charset="0"/>
              <a:buChar char="•"/>
            </a:pPr>
            <a:r>
              <a:rPr lang="it-IT" sz="2400" b="1"/>
              <a:t>Activities and </a:t>
            </a:r>
            <a:r>
              <a:rPr lang="it-IT" sz="2400" b="1" err="1"/>
              <a:t>Receivers</a:t>
            </a:r>
            <a:endParaRPr lang="it-IT" sz="2400" b="1"/>
          </a:p>
        </p:txBody>
      </p:sp>
      <p:sp>
        <p:nvSpPr>
          <p:cNvPr id="16" name="CasellaDiTesto 15">
            <a:extLst>
              <a:ext uri="{FF2B5EF4-FFF2-40B4-BE49-F238E27FC236}">
                <a16:creationId xmlns:a16="http://schemas.microsoft.com/office/drawing/2014/main" id="{D8CBE792-9DE5-B0C8-1BD6-5A0C2F868801}"/>
              </a:ext>
            </a:extLst>
          </p:cNvPr>
          <p:cNvSpPr txBox="1"/>
          <p:nvPr/>
        </p:nvSpPr>
        <p:spPr>
          <a:xfrm>
            <a:off x="7433187" y="5355297"/>
            <a:ext cx="2381199" cy="461665"/>
          </a:xfrm>
          <a:prstGeom prst="rect">
            <a:avLst/>
          </a:prstGeom>
          <a:noFill/>
        </p:spPr>
        <p:txBody>
          <a:bodyPr wrap="square">
            <a:spAutoFit/>
          </a:bodyPr>
          <a:lstStyle/>
          <a:p>
            <a:pPr marL="285750" indent="-285750">
              <a:buFont typeface="Arial" panose="020B0604020202020204" pitchFamily="34" charset="0"/>
              <a:buChar char="•"/>
            </a:pPr>
            <a:r>
              <a:rPr lang="it-IT" sz="2400" b="1" err="1"/>
              <a:t>Permission</a:t>
            </a:r>
            <a:endParaRPr lang="it-IT" sz="2400" b="1"/>
          </a:p>
        </p:txBody>
      </p:sp>
      <p:pic>
        <p:nvPicPr>
          <p:cNvPr id="11" name="Immagine 10" descr="Immagine che contiene testo, Carattere, bianco&#10;&#10;Descrizione generata automaticamente">
            <a:extLst>
              <a:ext uri="{FF2B5EF4-FFF2-40B4-BE49-F238E27FC236}">
                <a16:creationId xmlns:a16="http://schemas.microsoft.com/office/drawing/2014/main" id="{CBAF1915-8A8F-DABF-1A56-BF2C8005D4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05596" y="5286430"/>
            <a:ext cx="2209800" cy="687070"/>
          </a:xfrm>
          <a:prstGeom prst="rect">
            <a:avLst/>
          </a:prstGeom>
        </p:spPr>
      </p:pic>
      <p:pic>
        <p:nvPicPr>
          <p:cNvPr id="17" name="Immagine 16" descr="Immagine che contiene Carattere, Elementi grafici, schermata, testo&#10;&#10;Descrizione generata automaticamente">
            <a:extLst>
              <a:ext uri="{FF2B5EF4-FFF2-40B4-BE49-F238E27FC236}">
                <a16:creationId xmlns:a16="http://schemas.microsoft.com/office/drawing/2014/main" id="{9306EE3C-0630-E9C6-332F-41FF800882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74107" y="94034"/>
            <a:ext cx="1302985" cy="643349"/>
          </a:xfrm>
          <a:prstGeom prst="rect">
            <a:avLst/>
          </a:prstGeom>
        </p:spPr>
      </p:pic>
    </p:spTree>
    <p:extLst>
      <p:ext uri="{BB962C8B-B14F-4D97-AF65-F5344CB8AC3E}">
        <p14:creationId xmlns:p14="http://schemas.microsoft.com/office/powerpoint/2010/main" val="3179933036"/>
      </p:ext>
    </p:extLst>
  </p:cSld>
  <p:clrMapOvr>
    <a:masterClrMapping/>
  </p:clrMapOvr>
</p:sld>
</file>

<file path=ppt/theme/theme1.xml><?xml version="1.0" encoding="utf-8"?>
<a:theme xmlns:a="http://schemas.openxmlformats.org/drawingml/2006/main" name="Ritaglio">
  <a:themeElements>
    <a:clrScheme name="Ritaglio">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itaglio">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tagl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003C46A9896B547856302CFB2B9E4EA" ma:contentTypeVersion="4" ma:contentTypeDescription="Create a new document." ma:contentTypeScope="" ma:versionID="48e9b8fedc2e3223b18e7b518ed9b8fe">
  <xsd:schema xmlns:xsd="http://www.w3.org/2001/XMLSchema" xmlns:xs="http://www.w3.org/2001/XMLSchema" xmlns:p="http://schemas.microsoft.com/office/2006/metadata/properties" xmlns:ns2="a799dd9f-6364-4476-bfde-210104e56db6" targetNamespace="http://schemas.microsoft.com/office/2006/metadata/properties" ma:root="true" ma:fieldsID="4ff28311369e605bda04e6713ac060cf" ns2:_="">
    <xsd:import namespace="a799dd9f-6364-4476-bfde-210104e56db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99dd9f-6364-4476-bfde-210104e56d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15FC53-09B5-4EC9-9CC1-A1A6C9ECBF6D}">
  <ds:schemaRefs>
    <ds:schemaRef ds:uri="http://schemas.microsoft.com/sharepoint/v3/contenttype/forms"/>
  </ds:schemaRefs>
</ds:datastoreItem>
</file>

<file path=customXml/itemProps2.xml><?xml version="1.0" encoding="utf-8"?>
<ds:datastoreItem xmlns:ds="http://schemas.openxmlformats.org/officeDocument/2006/customXml" ds:itemID="{574BF7C3-DE6D-4527-BCFF-1A9D6D92D7BF}">
  <ds:schemaRefs>
    <ds:schemaRef ds:uri="a799dd9f-6364-4476-bfde-210104e56db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485584F-9F5C-446D-9052-63E753D42120}">
  <ds:schemaRefs>
    <ds:schemaRef ds:uri="a799dd9f-6364-4476-bfde-210104e56db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TM10001105[[fn=Ritaglio]]</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Ritaglio</vt:lpstr>
      <vt:lpstr>FORMAL METHODS FOR SECURE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THE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METHODS FOR SECURE SYSTEMS</dc:title>
  <dc:creator>Federico Cavedoni</dc:creator>
  <cp:revision>1</cp:revision>
  <dcterms:created xsi:type="dcterms:W3CDTF">2023-08-04T08:06:53Z</dcterms:created>
  <dcterms:modified xsi:type="dcterms:W3CDTF">2023-08-04T15:03:38Z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0x0101005003C46A9896B547856302CFB2B9E4EA</vt:lpwstr>
  </property>
</Properties>
</file>