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6" r:id="rId4"/>
    <p:sldId id="257" r:id="rId5"/>
    <p:sldId id="267" r:id="rId6"/>
    <p:sldId id="261" r:id="rId7"/>
    <p:sldId id="268" r:id="rId8"/>
    <p:sldId id="271" r:id="rId9"/>
    <p:sldId id="269" r:id="rId10"/>
    <p:sldId id="270" r:id="rId11"/>
    <p:sldId id="272" r:id="rId12"/>
    <p:sldId id="273" r:id="rId13"/>
    <p:sldId id="260" r:id="rId14"/>
    <p:sldId id="259" r:id="rId15"/>
    <p:sldId id="263" r:id="rId16"/>
    <p:sldId id="265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46000"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dirty="0" err="1" smtClean="0"/>
              <a:t>CrowdTrust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Giovanni Charles, Adam Fiksen, Ryan Jackson, Sahil Jain, John Walker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Supervisor: Emil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Lupu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</a:p>
          <a:p>
            <a:pPr lvl="1"/>
            <a:r>
              <a:rPr lang="en-US" dirty="0" smtClean="0"/>
              <a:t>What we know about you</a:t>
            </a:r>
          </a:p>
          <a:p>
            <a:pPr lvl="2"/>
            <a:r>
              <a:rPr lang="en-US" dirty="0" smtClean="0"/>
              <a:t>What about trouble makers?</a:t>
            </a:r>
            <a:endParaRPr lang="en-US" dirty="0"/>
          </a:p>
          <a:p>
            <a:pPr lvl="1"/>
            <a:r>
              <a:rPr lang="en-US" dirty="0" smtClean="0"/>
              <a:t>New evidence</a:t>
            </a:r>
          </a:p>
          <a:p>
            <a:pPr lvl="2"/>
            <a:r>
              <a:rPr lang="en-US" dirty="0" smtClean="0"/>
              <a:t>How do we combine it?</a:t>
            </a:r>
          </a:p>
        </p:txBody>
      </p:sp>
    </p:spTree>
    <p:extLst>
      <p:ext uri="{BB962C8B-B14F-4D97-AF65-F5344CB8AC3E}">
        <p14:creationId xmlns:p14="http://schemas.microsoft.com/office/powerpoint/2010/main" val="29972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</a:p>
          <a:p>
            <a:endParaRPr lang="en-US" dirty="0" smtClean="0"/>
          </a:p>
          <a:p>
            <a:r>
              <a:rPr lang="en-US" dirty="0" smtClean="0"/>
              <a:t>M-Step</a:t>
            </a:r>
            <a:endParaRPr lang="en-US" dirty="0"/>
          </a:p>
        </p:txBody>
      </p:sp>
      <p:pic>
        <p:nvPicPr>
          <p:cNvPr id="4" name="Picture 3" descr="0ada3a0c8b4107bff7e5bd45551c722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77072"/>
            <a:ext cx="2819400" cy="457200"/>
          </a:xfrm>
          <a:prstGeom prst="rect">
            <a:avLst/>
          </a:prstGeom>
        </p:spPr>
      </p:pic>
      <p:pic>
        <p:nvPicPr>
          <p:cNvPr id="5" name="Picture 4" descr="5e48c3658bb2893d425a52e4d31bde3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3683000" cy="546100"/>
          </a:xfrm>
          <a:prstGeom prst="rect">
            <a:avLst/>
          </a:prstGeom>
        </p:spPr>
      </p:pic>
      <p:pic>
        <p:nvPicPr>
          <p:cNvPr id="6" name="Picture 5" descr="c685c42d963edd857fb2103a437b81c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429000"/>
            <a:ext cx="38227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8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Experts/Bots</a:t>
            </a:r>
          </a:p>
          <a:p>
            <a:r>
              <a:rPr lang="en-US" dirty="0" smtClean="0"/>
              <a:t>Convex conjugate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9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Pair Programming</a:t>
            </a:r>
          </a:p>
          <a:p>
            <a:r>
              <a:rPr lang="en-US" sz="2800" dirty="0" smtClean="0"/>
              <a:t>Testing each other’s code</a:t>
            </a:r>
            <a:endParaRPr lang="en-US" sz="2800" dirty="0" smtClean="0"/>
          </a:p>
          <a:p>
            <a:r>
              <a:rPr lang="en-US" sz="2800" dirty="0" smtClean="0"/>
              <a:t>Informative workspace</a:t>
            </a:r>
          </a:p>
          <a:p>
            <a:r>
              <a:rPr lang="en-US" sz="2800" dirty="0" smtClean="0"/>
              <a:t>Stand up </a:t>
            </a:r>
            <a:r>
              <a:rPr lang="en-US" sz="2800" dirty="0" smtClean="0"/>
              <a:t>meetings</a:t>
            </a:r>
          </a:p>
          <a:p>
            <a:r>
              <a:rPr lang="en-US" sz="2800" dirty="0" smtClean="0"/>
              <a:t>Database Token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facebook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2105550" cy="792088"/>
          </a:xfrm>
          <a:prstGeom prst="rect">
            <a:avLst/>
          </a:prstGeom>
        </p:spPr>
      </p:pic>
      <p:pic>
        <p:nvPicPr>
          <p:cNvPr id="5" name="Picture 4" descr="Google-plus-625x3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2500278" cy="1368152"/>
          </a:xfrm>
          <a:prstGeom prst="rect">
            <a:avLst/>
          </a:prstGeom>
        </p:spPr>
      </p:pic>
      <p:pic>
        <p:nvPicPr>
          <p:cNvPr id="6" name="Picture 5" descr="github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49" y="2348880"/>
            <a:ext cx="4950967" cy="196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computing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 smtClean="0"/>
              <a:t>pricing model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app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developed a generic framework</a:t>
            </a:r>
          </a:p>
          <a:p>
            <a:r>
              <a:rPr lang="en-US" dirty="0" err="1" smtClean="0"/>
              <a:t>Generalised</a:t>
            </a:r>
            <a:r>
              <a:rPr lang="en-US" dirty="0" smtClean="0"/>
              <a:t> EM algorithm to obtain optimum number of people to ask.</a:t>
            </a:r>
          </a:p>
          <a:p>
            <a:r>
              <a:rPr lang="en-US" dirty="0" smtClean="0"/>
              <a:t>Produced an easy to use website which allowed people to </a:t>
            </a:r>
            <a:r>
              <a:rPr lang="en-US" smtClean="0"/>
              <a:t>complete tasks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for listening!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 have a collection of 100 photos of birds, and know which ones are robins. I don’t know anything about birds? </a:t>
            </a:r>
            <a:endParaRPr lang="en-US" dirty="0"/>
          </a:p>
          <a:p>
            <a:pPr algn="ctr">
              <a:buNone/>
            </a:pPr>
            <a:r>
              <a:rPr lang="en-US" sz="4800" i="1" dirty="0" smtClean="0"/>
              <a:t>“How can I get an accurate result set?”</a:t>
            </a:r>
            <a:endParaRPr lang="en-IN" sz="4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endParaRPr lang="en-US" dirty="0" smtClean="0"/>
          </a:p>
          <a:p>
            <a:r>
              <a:rPr lang="en-US" dirty="0" smtClean="0"/>
              <a:t>Why is it needed?</a:t>
            </a:r>
          </a:p>
          <a:p>
            <a:endParaRPr lang="en-US" dirty="0" smtClean="0"/>
          </a:p>
          <a:p>
            <a:r>
              <a:rPr lang="en-US" dirty="0" smtClean="0"/>
              <a:t>Who uses it?</a:t>
            </a:r>
          </a:p>
        </p:txBody>
      </p:sp>
    </p:spTree>
    <p:extLst>
      <p:ext uri="{BB962C8B-B14F-4D97-AF65-F5344CB8AC3E}">
        <p14:creationId xmlns:p14="http://schemas.microsoft.com/office/powerpoint/2010/main" val="257377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sz="3000" dirty="0" smtClean="0"/>
              <a:t>competitors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Amazon’s Mechanical </a:t>
            </a:r>
            <a:r>
              <a:rPr lang="en-US" dirty="0" smtClean="0"/>
              <a:t>Turk</a:t>
            </a:r>
            <a:endParaRPr lang="en-US" dirty="0" smtClean="0"/>
          </a:p>
          <a:p>
            <a:pPr lvl="1"/>
            <a:r>
              <a:rPr lang="en-US" dirty="0" err="1" smtClean="0"/>
              <a:t>Microworkers</a:t>
            </a:r>
            <a:endParaRPr lang="en-US" dirty="0" smtClean="0"/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/Wikipedia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redundanc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7522"/>
          <a:stretch/>
        </p:blipFill>
        <p:spPr>
          <a:xfrm>
            <a:off x="107504" y="1628800"/>
            <a:ext cx="8892480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21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 purpose online crowdsourcing platform</a:t>
            </a:r>
          </a:p>
          <a:p>
            <a:endParaRPr lang="en-US" sz="2800" dirty="0" smtClean="0"/>
          </a:p>
          <a:p>
            <a:r>
              <a:rPr lang="en-US" sz="2800" dirty="0" smtClean="0"/>
              <a:t>Analyses the crowd</a:t>
            </a:r>
          </a:p>
          <a:p>
            <a:endParaRPr lang="en-US" sz="2800" dirty="0" smtClean="0"/>
          </a:p>
          <a:p>
            <a:r>
              <a:rPr lang="en-US" sz="2800" dirty="0" smtClean="0"/>
              <a:t>Gives accurate results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bonnet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</a:p>
          <a:p>
            <a:pPr lvl="1"/>
            <a:r>
              <a:rPr lang="en-US" dirty="0" smtClean="0"/>
              <a:t>What we know</a:t>
            </a:r>
          </a:p>
          <a:p>
            <a:pPr lvl="1"/>
            <a:r>
              <a:rPr lang="en-US" dirty="0" smtClean="0"/>
              <a:t>How good the annotators are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179</Words>
  <Application>Microsoft Macintosh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CrowdTrust</vt:lpstr>
      <vt:lpstr>PowerPoint Presentation</vt:lpstr>
      <vt:lpstr>Crowdsourcing</vt:lpstr>
      <vt:lpstr>What’s out there</vt:lpstr>
      <vt:lpstr>PowerPoint Presentation</vt:lpstr>
      <vt:lpstr>Proposed Solution</vt:lpstr>
      <vt:lpstr>Demo</vt:lpstr>
      <vt:lpstr>Under the bonnet</vt:lpstr>
      <vt:lpstr>What’s the right answer?</vt:lpstr>
      <vt:lpstr>How good are you?</vt:lpstr>
      <vt:lpstr>The EM Algorithm</vt:lpstr>
      <vt:lpstr>Adaptations</vt:lpstr>
      <vt:lpstr>Software Engineering Practices</vt:lpstr>
      <vt:lpstr>Collaboration Tools</vt:lpstr>
      <vt:lpstr>Enhancements</vt:lpstr>
      <vt:lpstr>Conclusions</vt:lpstr>
      <vt:lpstr>Thank you for listening! 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CrowdTrust</dc:title>
  <dc:creator>Sahil Jain</dc:creator>
  <cp:lastModifiedBy>Giovanni Charles</cp:lastModifiedBy>
  <cp:revision>23</cp:revision>
  <dcterms:created xsi:type="dcterms:W3CDTF">2013-01-08T19:50:41Z</dcterms:created>
  <dcterms:modified xsi:type="dcterms:W3CDTF">2013-01-09T12:38:41Z</dcterms:modified>
</cp:coreProperties>
</file>