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1" r:id="rId4"/>
    <p:sldId id="257" r:id="rId5"/>
    <p:sldId id="264" r:id="rId6"/>
    <p:sldId id="260" r:id="rId7"/>
    <p:sldId id="259" r:id="rId8"/>
    <p:sldId id="263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F8ED-34BF-4065-99C3-2F7501BB923D}" type="datetimeFigureOut">
              <a:rPr lang="en-IN" smtClean="0"/>
              <a:t>08-01-2013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err="1" smtClean="0"/>
              <a:t>CrowdTrust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Giovanni Charles, Adam Fiksen, Ryan Jackson, Sahil Jain, John Walker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Emil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Lupu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for listening!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 have a collection of 100 photos of birds, and know which ones are robins. I don’t know anything about birds? </a:t>
            </a:r>
            <a:endParaRPr lang="en-US" dirty="0"/>
          </a:p>
          <a:p>
            <a:pPr algn="ctr">
              <a:buNone/>
            </a:pPr>
            <a:r>
              <a:rPr lang="en-US" sz="4800" i="1" dirty="0" smtClean="0"/>
              <a:t>“How can I get an accurate result set?”</a:t>
            </a:r>
            <a:endParaRPr lang="en-IN" sz="4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crowdsourcing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Sends out tasks to an optimum number of people in the crowd.</a:t>
            </a:r>
          </a:p>
          <a:p>
            <a:r>
              <a:rPr lang="en-US" dirty="0" smtClean="0"/>
              <a:t>Determines whether a user is an expert, or should be blacklisted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sz="3000" dirty="0" smtClean="0"/>
              <a:t>competitors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Amazon’s Mechanical Turk</a:t>
            </a:r>
          </a:p>
          <a:p>
            <a:pPr lvl="1"/>
            <a:r>
              <a:rPr lang="en-US" dirty="0" err="1" smtClean="0"/>
              <a:t>Microworkers</a:t>
            </a:r>
            <a:endParaRPr lang="en-US" dirty="0" smtClean="0"/>
          </a:p>
          <a:p>
            <a:endParaRPr lang="en-US" sz="800" dirty="0"/>
          </a:p>
          <a:p>
            <a:r>
              <a:rPr lang="en-US" sz="3000" dirty="0" smtClean="0"/>
              <a:t>No competitor currently analyses responses by users to rate them as experts or blacklist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Maven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Microsoft Expression Web 4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Sitting and coding together</a:t>
            </a:r>
          </a:p>
          <a:p>
            <a:r>
              <a:rPr lang="en-US" dirty="0" smtClean="0"/>
              <a:t>Informative workspace</a:t>
            </a:r>
          </a:p>
          <a:p>
            <a:r>
              <a:rPr lang="en-US" dirty="0" smtClean="0"/>
              <a:t>Stand up meetings</a:t>
            </a:r>
          </a:p>
          <a:p>
            <a:r>
              <a:rPr lang="en-US" dirty="0" smtClean="0"/>
              <a:t>Whiteboard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Google +</a:t>
            </a:r>
          </a:p>
          <a:p>
            <a:r>
              <a:rPr lang="en-US" dirty="0" smtClean="0"/>
              <a:t>Skype, IM</a:t>
            </a:r>
          </a:p>
          <a:p>
            <a:r>
              <a:rPr lang="en-US" dirty="0" smtClean="0"/>
              <a:t>Database Token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Tagging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Pricing Model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Mobile Access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developed a generic framework</a:t>
            </a:r>
          </a:p>
          <a:p>
            <a:r>
              <a:rPr lang="en-US" dirty="0" err="1" smtClean="0"/>
              <a:t>Generalised</a:t>
            </a:r>
            <a:r>
              <a:rPr lang="en-US" dirty="0" smtClean="0"/>
              <a:t> EM algorithm to obtain optimum number of people to ask.</a:t>
            </a:r>
          </a:p>
          <a:p>
            <a:r>
              <a:rPr lang="en-US" dirty="0" smtClean="0"/>
              <a:t>Produced an easy to use website which allowed people to </a:t>
            </a:r>
            <a:r>
              <a:rPr lang="en-US" smtClean="0"/>
              <a:t>complete tasks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153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CrowdTrust</vt:lpstr>
      <vt:lpstr>Problem Description</vt:lpstr>
      <vt:lpstr>Proposed Solution</vt:lpstr>
      <vt:lpstr>Market Analysis</vt:lpstr>
      <vt:lpstr>Development Tools</vt:lpstr>
      <vt:lpstr>Software Engineering Practices</vt:lpstr>
      <vt:lpstr>Collaboration Tools</vt:lpstr>
      <vt:lpstr>Future Extensions</vt:lpstr>
      <vt:lpstr>Conclusions</vt:lpstr>
      <vt:lpstr>Thank you for listening!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CrowdTrust</dc:title>
  <dc:creator>Sahil Jain</dc:creator>
  <cp:lastModifiedBy>Sahil Jain</cp:lastModifiedBy>
  <cp:revision>11</cp:revision>
  <dcterms:created xsi:type="dcterms:W3CDTF">2013-01-08T19:50:41Z</dcterms:created>
  <dcterms:modified xsi:type="dcterms:W3CDTF">2013-01-08T21:22:17Z</dcterms:modified>
</cp:coreProperties>
</file>