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7.png" ContentType="image/png"/>
  <Override PartName="/ppt/media/image4.jpeg" ContentType="image/jpeg"/>
  <Override PartName="/ppt/media/image6.jpeg" ContentType="image/jpeg"/>
  <Override PartName="/ppt/media/image8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09/01/13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81A111-6141-41B1-A111-01516101E101}" type="slidenum">
              <a:rPr lang="en-GB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09/01/13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31D111-7161-4181-B131-B191F1A16121}" type="slidenum">
              <a:rPr lang="en-GB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3640" y="69264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CrowdTrust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31640" y="21330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404040"/>
                </a:solidFill>
                <a:latin typeface="Calibri"/>
              </a:rPr>
              <a:t>Giovanni Charles, Adam Fiksen, Ryan Jackson, Sahil Jain, John Walker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404040"/>
                </a:solidFill>
                <a:latin typeface="Calibri"/>
              </a:rPr>
              <a:t>Supervisor: Emil Lupu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How good are you?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EM Algorithm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Adaptations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Software Engineering Practices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Pair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Testing each other’s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Informative workspace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Stand up meetings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Database Token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Collaboration Tools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6720" y="1656360"/>
            <a:ext cx="2105280" cy="791640"/>
          </a:xfrm>
          <a:prstGeom prst="rect">
            <a:avLst/>
          </a:prstGeom>
        </p:spPr>
      </p:pic>
      <p:pic>
        <p:nvPicPr>
          <p:cNvPr descr="" id="10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44000" y="1800000"/>
            <a:ext cx="2499840" cy="1367640"/>
          </a:xfrm>
          <a:prstGeom prst="rect">
            <a:avLst/>
          </a:prstGeom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16000" y="3267360"/>
            <a:ext cx="3722760" cy="15566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Enhancements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Hybrid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Dynamic pricing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Mobile app</a:t>
            </a:r>
            <a:endParaRPr/>
          </a:p>
        </p:txBody>
      </p:sp>
      <p:pic>
        <p:nvPicPr>
          <p:cNvPr descr="" id="1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0" y="4176000"/>
            <a:ext cx="1080000" cy="108000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Successfully developed a generic 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Generalised EM algorithm to obtain optimum number of people to ask.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Produced an easy to use website which allowed people to complete tasks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-882720"/>
            <a:ext cx="8229240" cy="6597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000000"/>
                </a:solidFill>
                <a:latin typeface="Calibri"/>
              </a:rPr>
              <a:t>Thank you for listening!</a:t>
            </a:r>
            <a:r>
              <a:rPr lang="en-US" sz="6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6600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0184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 have a collection of 100 photos of birds, and know which ones are robins. I don’t know anything about birds?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4800">
                <a:solidFill>
                  <a:srgbClr val="000000"/>
                </a:solidFill>
                <a:latin typeface="Calibri"/>
              </a:rPr>
              <a:t>“</a:t>
            </a:r>
            <a:r>
              <a:rPr i="1" lang="en-US" sz="4800">
                <a:solidFill>
                  <a:srgbClr val="000000"/>
                </a:solidFill>
                <a:latin typeface="Calibri"/>
              </a:rPr>
              <a:t>How can I get an accurate result set?”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Crowdsourcing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it?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Why is it needed?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Who uses it?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What’s out there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Main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competitors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Amazon’s Mechanical Turk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Microworkers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StackOverflow/Wikipedia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92000" y="648000"/>
            <a:ext cx="1800000" cy="1540800"/>
          </a:xfrm>
          <a:prstGeom prst="rect">
            <a:avLst/>
          </a:prstGeom>
        </p:spPr>
      </p:pic>
      <p:pic>
        <p:nvPicPr>
          <p:cNvPr descr="" id="8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0" y="2232000"/>
            <a:ext cx="1800000" cy="15408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628640"/>
            <a:ext cx="8892000" cy="18720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Proposed Solution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General purpose online crowdsourcing platform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Analyses the crowd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Gives accurate results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/>
              <a:t>To come...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Under the bonnet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What’s the right answer?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Based on how good you are?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