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6" r:id="rId4"/>
    <p:sldId id="257" r:id="rId5"/>
    <p:sldId id="267" r:id="rId6"/>
    <p:sldId id="261" r:id="rId7"/>
    <p:sldId id="268" r:id="rId8"/>
    <p:sldId id="271" r:id="rId9"/>
    <p:sldId id="269" r:id="rId10"/>
    <p:sldId id="270" r:id="rId11"/>
    <p:sldId id="272" r:id="rId12"/>
    <p:sldId id="273" r:id="rId13"/>
    <p:sldId id="260" r:id="rId14"/>
    <p:sldId id="259" r:id="rId15"/>
    <p:sldId id="263" r:id="rId16"/>
    <p:sldId id="265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46000"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</a:p>
          <a:p>
            <a:pPr lvl="1"/>
            <a:r>
              <a:rPr lang="en-US" dirty="0" smtClean="0"/>
              <a:t>What we know about you</a:t>
            </a:r>
          </a:p>
          <a:p>
            <a:pPr lvl="2"/>
            <a:r>
              <a:rPr lang="en-US" dirty="0" smtClean="0"/>
              <a:t>What about trouble makers?</a:t>
            </a:r>
            <a:endParaRPr lang="en-US" dirty="0"/>
          </a:p>
          <a:p>
            <a:pPr lvl="1"/>
            <a:r>
              <a:rPr lang="en-US" dirty="0" smtClean="0"/>
              <a:t>New evidence</a:t>
            </a:r>
          </a:p>
          <a:p>
            <a:pPr lvl="2"/>
            <a:r>
              <a:rPr lang="en-US" dirty="0" smtClean="0"/>
              <a:t>How do we combine it?</a:t>
            </a:r>
          </a:p>
        </p:txBody>
      </p:sp>
    </p:spTree>
    <p:extLst>
      <p:ext uri="{BB962C8B-B14F-4D97-AF65-F5344CB8AC3E}">
        <p14:creationId xmlns:p14="http://schemas.microsoft.com/office/powerpoint/2010/main" val="299725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</a:p>
          <a:p>
            <a:pPr lvl="1"/>
            <a:r>
              <a:rPr lang="en-US" dirty="0" smtClean="0"/>
              <a:t>Calculate the expected true response</a:t>
            </a:r>
          </a:p>
          <a:p>
            <a:endParaRPr lang="en-US" dirty="0" smtClean="0"/>
          </a:p>
          <a:p>
            <a:r>
              <a:rPr lang="en-US" dirty="0" smtClean="0"/>
              <a:t>M-Step</a:t>
            </a:r>
          </a:p>
          <a:p>
            <a:pPr lvl="1"/>
            <a:r>
              <a:rPr lang="en-US" dirty="0" smtClean="0"/>
              <a:t>Infer the most likely accuracy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48257"/>
              </p:ext>
            </p:extLst>
          </p:nvPr>
        </p:nvGraphicFramePr>
        <p:xfrm>
          <a:off x="5076056" y="1628800"/>
          <a:ext cx="332165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816100" imgH="393700" progId="Equation.3">
                  <p:embed/>
                </p:oleObj>
              </mc:Choice>
              <mc:Fallback>
                <p:oleObj name="Equation" r:id="rId3" imgW="181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1628800"/>
                        <a:ext cx="3321659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231620"/>
              </p:ext>
            </p:extLst>
          </p:nvPr>
        </p:nvGraphicFramePr>
        <p:xfrm>
          <a:off x="3203848" y="3356992"/>
          <a:ext cx="5244092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527300" imgH="228600" progId="Equation.3">
                  <p:embed/>
                </p:oleObj>
              </mc:Choice>
              <mc:Fallback>
                <p:oleObj name="Equation" r:id="rId5" imgW="2527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3356992"/>
                        <a:ext cx="5244092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58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Experts/Bots</a:t>
            </a:r>
          </a:p>
          <a:p>
            <a:r>
              <a:rPr lang="en-US" dirty="0" smtClean="0"/>
              <a:t>Convex conjugate</a:t>
            </a:r>
          </a:p>
        </p:txBody>
      </p:sp>
    </p:spTree>
    <p:extLst>
      <p:ext uri="{BB962C8B-B14F-4D97-AF65-F5344CB8AC3E}">
        <p14:creationId xmlns:p14="http://schemas.microsoft.com/office/powerpoint/2010/main" val="81909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Pair Programming</a:t>
            </a:r>
          </a:p>
          <a:p>
            <a:r>
              <a:rPr lang="en-US" sz="2800" dirty="0" smtClean="0"/>
              <a:t>Testing each other’s code</a:t>
            </a:r>
            <a:endParaRPr lang="en-US" sz="2800" dirty="0" smtClean="0"/>
          </a:p>
          <a:p>
            <a:r>
              <a:rPr lang="en-US" sz="2800" dirty="0" smtClean="0"/>
              <a:t>Informative workspace</a:t>
            </a:r>
          </a:p>
          <a:p>
            <a:r>
              <a:rPr lang="en-US" sz="2800" dirty="0" smtClean="0"/>
              <a:t>Stand up </a:t>
            </a:r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Database Token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facebook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2105550" cy="792088"/>
          </a:xfrm>
          <a:prstGeom prst="rect">
            <a:avLst/>
          </a:prstGeom>
        </p:spPr>
      </p:pic>
      <p:pic>
        <p:nvPicPr>
          <p:cNvPr id="5" name="Picture 4" descr="Google-plus-625x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500278" cy="1368152"/>
          </a:xfrm>
          <a:prstGeom prst="rect">
            <a:avLst/>
          </a:prstGeom>
        </p:spPr>
      </p:pic>
      <p:pic>
        <p:nvPicPr>
          <p:cNvPr id="6" name="Picture 5" descr="githu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9" y="2348880"/>
            <a:ext cx="4950967" cy="196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pricing model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app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endParaRPr lang="en-US" dirty="0" smtClean="0"/>
          </a:p>
          <a:p>
            <a:r>
              <a:rPr lang="en-US" dirty="0" smtClean="0"/>
              <a:t>Who uses it?</a:t>
            </a:r>
          </a:p>
        </p:txBody>
      </p:sp>
    </p:spTree>
    <p:extLst>
      <p:ext uri="{BB962C8B-B14F-4D97-AF65-F5344CB8AC3E}">
        <p14:creationId xmlns:p14="http://schemas.microsoft.com/office/powerpoint/2010/main" val="257377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</a:t>
            </a:r>
            <a:r>
              <a:rPr lang="en-US" dirty="0" smtClean="0"/>
              <a:t>Turk</a:t>
            </a:r>
            <a:endParaRPr lang="en-US" dirty="0" smtClean="0"/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edunda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7522"/>
          <a:stretch/>
        </p:blipFill>
        <p:spPr>
          <a:xfrm>
            <a:off x="107504" y="1628800"/>
            <a:ext cx="889248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online crowdsourcing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Analyses the crowd</a:t>
            </a:r>
          </a:p>
          <a:p>
            <a:endParaRPr lang="en-US" sz="2800" dirty="0" smtClean="0"/>
          </a:p>
          <a:p>
            <a:r>
              <a:rPr lang="en-US" sz="2800" dirty="0" smtClean="0"/>
              <a:t>Gives accurate results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bonnet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</a:p>
          <a:p>
            <a:pPr lvl="1"/>
            <a:r>
              <a:rPr lang="en-US" dirty="0" smtClean="0"/>
              <a:t>Prior knowledge</a:t>
            </a:r>
          </a:p>
          <a:p>
            <a:pPr lvl="1"/>
            <a:r>
              <a:rPr lang="en-US" dirty="0" smtClean="0"/>
              <a:t>Annotator accuracies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185</Words>
  <Application>Microsoft Macintosh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Equation</vt:lpstr>
      <vt:lpstr>CrowdTrust</vt:lpstr>
      <vt:lpstr>PowerPoint Presentation</vt:lpstr>
      <vt:lpstr>Crowdsourcing</vt:lpstr>
      <vt:lpstr>What’s out there</vt:lpstr>
      <vt:lpstr>PowerPoint Presentation</vt:lpstr>
      <vt:lpstr>Proposed Solution</vt:lpstr>
      <vt:lpstr>Demo</vt:lpstr>
      <vt:lpstr>Under the bonnet</vt:lpstr>
      <vt:lpstr>What’s the right answer?</vt:lpstr>
      <vt:lpstr>How good are you?</vt:lpstr>
      <vt:lpstr>The EM Algorithm</vt:lpstr>
      <vt:lpstr>Adaptations</vt:lpstr>
      <vt:lpstr>Software Engineering Practices</vt:lpstr>
      <vt:lpstr>Collaboration Tools</vt:lpstr>
      <vt:lpstr>Enhancements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Giovanni Charles</cp:lastModifiedBy>
  <cp:revision>28</cp:revision>
  <dcterms:created xsi:type="dcterms:W3CDTF">2013-01-08T19:50:41Z</dcterms:created>
  <dcterms:modified xsi:type="dcterms:W3CDTF">2013-01-09T23:56:33Z</dcterms:modified>
</cp:coreProperties>
</file>