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3"/>
    <p:restoredTop sz="94656"/>
  </p:normalViewPr>
  <p:slideViewPr>
    <p:cSldViewPr snapToGrid="0">
      <p:cViewPr varScale="1">
        <p:scale>
          <a:sx n="198" d="100"/>
          <a:sy n="19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C5C-0A41-3583-8706-17961B2E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2B06-CEC2-10D1-039B-589B7323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6C6B-A759-D7DE-9395-2F9D1E4C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C254-8EF6-78D9-6917-4D13F3B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BA79-7205-2B58-1C8D-C2F18325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07D6-C55A-2CDE-1F40-BBED96AE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1A2E9-F41C-6029-C276-149077BE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F598-F232-5D20-1ACB-22D6B8C9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19DC-8E41-64CF-AF89-00F4019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50B7-6EA7-B3FE-5666-1793195B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7F9A-6C19-7920-D78F-7FD4A6C2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9CBFC-83F8-79F8-9964-289A81508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8EA9-2ECA-3244-0394-5DCD24D8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D246-7E7C-386F-A042-848971F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D423-C831-254F-836F-BC62B44B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0665-7339-6357-989D-30BD9C72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61A3-DADD-72F7-0E1F-81F21FAF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E4A8-C6C6-0E45-F900-C5B7E4AA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EDB6-A693-6F9B-BC86-7E8F21D7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4E73-F4F5-2987-73B7-526321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F1F1-8298-A4B7-88CC-4713F470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7656-DC27-1DAE-883B-C8AB094C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91C7-BCEB-C1DC-A0D1-DCBB5FC8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ECA3-B3C2-7180-4859-C3A635E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F708-9982-390F-49D8-E5370C1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B4F0-739C-7CF4-DB4D-6C43602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1934-9B35-02FB-5AD1-C88EF81A2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B800-9629-1A28-84F5-1162DD65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0BE7-4F28-9FD7-35FD-C819C8E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FAD18-FEB2-3A39-F46E-E1A79E97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1D0FC-DE24-AAD4-35A1-8DBC5F4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1D89-8C0A-0BAF-768F-639E7B0E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6995-7EA6-1BBF-AA27-BE4AF07A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AFE0-1400-6BC8-CAA1-23D63CD8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20BCB-1688-12C5-9C1B-0B483E28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6559-013D-2344-7737-27895EF14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40E43-7163-4B23-D4D2-4B386580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65A54-6189-56AE-228E-2B17B86A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D8353-3DD6-6D58-37BD-942B044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5407-CF23-CE9F-FED0-476B93A6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BCDE5-7EDF-480A-B913-87AAC245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6B22-5041-A7B1-289F-52CEB430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457DE-7B45-B1FA-8095-7DFD8A86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06C93-7570-9B6C-E77E-9039304F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E646-CF11-B977-76AD-032D7B6A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0E5E5-CA41-6903-8678-067E70A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F66-E28B-6B1B-87DF-0E2E9588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D96C-A2FB-DD09-5C88-6F8F0074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9829-F23C-5796-6308-636CD7DB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480F-2ED1-EA28-021C-5A14AFD5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64B7-BBCA-2A1B-FD39-DFFB8E82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F4E9-58CD-98E5-10A3-63D1D090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D78-7F12-EA7B-0783-A9BDEBE8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BA894-9866-0F79-01A9-CD313A7CB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A3782-8F5F-B0BA-7914-C4AFA5FC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C3B6-084D-8200-0253-A005FCF0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626B-2182-5C32-3227-DAC2214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29AF-47CE-C470-FD73-A8129529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B2E8D-5A25-527D-003F-36D6E3A9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334C-EE9A-312C-0029-ACFBC8BF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964A-5124-DAF8-A05B-F5002FA60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5306-DA51-4D47-AAC5-A2EBF85B0DCF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B5DA-3392-656C-2DB9-6B1AA0C26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0B78-0064-FE1C-4B9A-E28A2CDEE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BF2E-C648-984F-B31B-8C8F471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F299E-CC86-AEDB-6D1D-675D92A5944A}"/>
              </a:ext>
            </a:extLst>
          </p:cNvPr>
          <p:cNvSpPr/>
          <p:nvPr/>
        </p:nvSpPr>
        <p:spPr>
          <a:xfrm>
            <a:off x="1483112" y="1193180"/>
            <a:ext cx="2553629" cy="2553629"/>
          </a:xfrm>
          <a:prstGeom prst="roundRect">
            <a:avLst>
              <a:gd name="adj" fmla="val 153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CEC1F2A-D11C-35B4-9F8C-D307E05103F5}"/>
              </a:ext>
            </a:extLst>
          </p:cNvPr>
          <p:cNvSpPr/>
          <p:nvPr/>
        </p:nvSpPr>
        <p:spPr>
          <a:xfrm>
            <a:off x="5119247" y="1193180"/>
            <a:ext cx="2553629" cy="2553629"/>
          </a:xfrm>
          <a:prstGeom prst="roundRect">
            <a:avLst>
              <a:gd name="adj" fmla="val 153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0D87DB-2A30-7CB9-73CE-965F3AC3EEBF}"/>
              </a:ext>
            </a:extLst>
          </p:cNvPr>
          <p:cNvSpPr/>
          <p:nvPr/>
        </p:nvSpPr>
        <p:spPr>
          <a:xfrm>
            <a:off x="6497392" y="2363272"/>
            <a:ext cx="1886755" cy="18867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5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Coppola</dc:creator>
  <cp:lastModifiedBy>Giovanni Coppola</cp:lastModifiedBy>
  <cp:revision>3</cp:revision>
  <dcterms:created xsi:type="dcterms:W3CDTF">2024-10-12T15:20:06Z</dcterms:created>
  <dcterms:modified xsi:type="dcterms:W3CDTF">2024-10-12T16:09:45Z</dcterms:modified>
</cp:coreProperties>
</file>