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6B8C3-17E3-F13B-2E91-3FCF8DD8A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6C66D5-1162-4830-DC78-DBAB24CBC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9422A9-2B66-CA26-6A6F-294C727B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F4E1-6CC8-43BE-8409-598075118325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4EDE6D-3945-036A-FA1C-5E8693C2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FBAE71-DD33-E09F-6874-B7D9D7D1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4590-7BED-4955-8F11-E41A17320F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99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3800E0-EEF6-8409-AAF3-B092D9DF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76ACD5-9A0B-3F7E-32AA-8A512848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05890F-B18D-0CC7-0400-94BB617C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F4E1-6CC8-43BE-8409-598075118325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3029C3-8439-8311-2D6C-EB531D5B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8AEE70-C111-ED9B-AA61-C7ADA985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4590-7BED-4955-8F11-E41A17320F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57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3652149-F6BF-9DE6-CF47-A19552C7F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65B65E-CB1A-1E09-4827-2357A0E42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9912A4-F9CF-BBF0-C4EE-DA16F477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F4E1-6CC8-43BE-8409-598075118325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12B358-91FE-45A5-F1B2-0B550036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B8DAE-76E3-FFCE-12A7-A3F2DB26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4590-7BED-4955-8F11-E41A17320F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63577B-8E79-1003-FAD7-44AB513C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D37E73-36A8-9CA6-6646-8CA959BD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A9BB94-F449-44A2-A36A-49BD69CF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F4E1-6CC8-43BE-8409-598075118325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67021F-9A8F-2E77-E693-9C0DEFEC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BA9AE9-1F28-FB3B-AB19-3DD6219C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4590-7BED-4955-8F11-E41A17320F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84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D0811-6B67-BF68-41C1-006F99F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515A0E-19DE-8B82-DFEA-F648E73E5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2505A9-3D55-3B87-9A75-F3157F32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F4E1-6CC8-43BE-8409-598075118325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E05EED-F3DA-1025-AAD9-2A6BACDD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886C89-9B41-647D-537A-170B315C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4590-7BED-4955-8F11-E41A17320F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59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CF33A-48AC-1888-0367-07360D99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F3649-EFC3-CD43-DB87-D4D77395C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130D93-807B-439F-65A1-5EC66A812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CA24C8-BCA4-FF5A-686A-2F07925A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F4E1-6CC8-43BE-8409-598075118325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AB4156-37C9-85C4-1328-87891FC8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761F7C-FABD-769E-6F43-0EF8D4C0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4590-7BED-4955-8F11-E41A17320F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999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FF555-D556-7B90-8C81-442A026F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453A1A-A596-553A-67F0-BE9C907AA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5493F7-5D9F-A14C-B4BC-B2036C67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25989F1-9E3E-5FB5-CF32-30423C415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782C11-6114-7FAE-B11A-38F70671B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F2A1E35-06E6-8D65-40C0-01D93A94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F4E1-6CC8-43BE-8409-598075118325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9574DEB-268A-CD96-0BFA-914EAA7C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A5F3B22-FDF1-C1B2-BC2D-7A32F476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4590-7BED-4955-8F11-E41A17320F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32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96C05-B1DA-7B8D-B848-83B59EDE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03A5020-78CD-4BD5-643A-551CF6F3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F4E1-6CC8-43BE-8409-598075118325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9089B2-06C6-FC02-7CBB-1321A3CE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929C8-7ED4-7AE7-B112-E192D378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4590-7BED-4955-8F11-E41A17320F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9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26EF982-AD2F-C81A-7389-60419ACA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F4E1-6CC8-43BE-8409-598075118325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96F3AF-9E16-E6D5-D033-F5A95704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293FA-6FE8-7D04-F7DD-56AD308B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4590-7BED-4955-8F11-E41A17320F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90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B905F-1165-2624-77FB-AF0E2F9A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E91B2E-48E1-0FE8-1FE2-63DB9853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ADD519-BE0C-2102-D1FD-2130C0419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30E5A1-C410-6FB8-D3D1-3236AEA0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F4E1-6CC8-43BE-8409-598075118325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F69D1A-15F3-1DF5-95D4-E007B19D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734B8A-B140-295D-13CC-B0A12A53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4590-7BED-4955-8F11-E41A17320F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42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98D46F-636D-9D8F-5249-E5FD75F9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1638D0-288A-F39F-E97D-9299E2BCE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E4B09C-25F1-6133-7256-F33BF22DE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31D44A-2DE2-893B-6719-A5F02160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F4E1-6CC8-43BE-8409-598075118325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37D5CA-BB9B-272A-AF42-978F94C4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CE833C-4BC2-8C44-0019-E8155E30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A4590-7BED-4955-8F11-E41A17320F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98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8D5B08-4775-FED6-30DF-A5EF049C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38E0D1-3969-FC27-9CB7-56BC8548C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45BFD2-4B59-4B65-331A-EBCA6E78D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9F4E1-6CC8-43BE-8409-598075118325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8E5C9C-DE27-D587-F3D0-CDA3955E4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F643AA-D654-B7BC-5107-F60AE0934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A4590-7BED-4955-8F11-E41A17320F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824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nettore 3">
            <a:extLst>
              <a:ext uri="{FF2B5EF4-FFF2-40B4-BE49-F238E27FC236}">
                <a16:creationId xmlns:a16="http://schemas.microsoft.com/office/drawing/2014/main" id="{9863C3BE-B624-31AB-38CB-EF83F1216D6B}"/>
              </a:ext>
            </a:extLst>
          </p:cNvPr>
          <p:cNvSpPr/>
          <p:nvPr/>
        </p:nvSpPr>
        <p:spPr>
          <a:xfrm>
            <a:off x="6694129" y="4396493"/>
            <a:ext cx="137652" cy="137652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EF24102B-C59A-79FF-3028-3B3C166D2665}"/>
              </a:ext>
            </a:extLst>
          </p:cNvPr>
          <p:cNvSpPr/>
          <p:nvPr/>
        </p:nvSpPr>
        <p:spPr>
          <a:xfrm>
            <a:off x="9580767" y="4393953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onnettore 5">
            <a:extLst>
              <a:ext uri="{FF2B5EF4-FFF2-40B4-BE49-F238E27FC236}">
                <a16:creationId xmlns:a16="http://schemas.microsoft.com/office/drawing/2014/main" id="{48FAC02D-7CFE-0AF0-A062-187BAED2D22D}"/>
              </a:ext>
            </a:extLst>
          </p:cNvPr>
          <p:cNvSpPr/>
          <p:nvPr/>
        </p:nvSpPr>
        <p:spPr>
          <a:xfrm>
            <a:off x="3903786" y="4394973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0FFD66-6F20-A53D-D839-F449F8A0E897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6831781" y="4462779"/>
            <a:ext cx="2748986" cy="25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1B3F34A-3D08-AAA5-506C-55E0D88D949A}"/>
              </a:ext>
            </a:extLst>
          </p:cNvPr>
          <p:cNvCxnSpPr>
            <a:cxnSpLocks/>
          </p:cNvCxnSpPr>
          <p:nvPr/>
        </p:nvCxnSpPr>
        <p:spPr>
          <a:xfrm>
            <a:off x="4044138" y="4459424"/>
            <a:ext cx="2645568" cy="48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451C43E-9445-A857-E4D4-C33FA8B3B49E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9698260" y="4038754"/>
            <a:ext cx="1128252" cy="375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21F6DBE4-7CD9-757F-5D3D-7AED33F1B3CE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9718419" y="4391491"/>
            <a:ext cx="1152337" cy="71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663FB27-AAE0-4F98-1F15-039CC7098B78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718419" y="4462779"/>
            <a:ext cx="1309160" cy="242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F21BCCBB-03E9-A0D8-8194-C2D6BE25F828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9698260" y="3711718"/>
            <a:ext cx="882446" cy="7023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onnettore 17">
            <a:extLst>
              <a:ext uri="{FF2B5EF4-FFF2-40B4-BE49-F238E27FC236}">
                <a16:creationId xmlns:a16="http://schemas.microsoft.com/office/drawing/2014/main" id="{4644C588-D6EE-D23B-8B02-AB19FCC114E6}"/>
              </a:ext>
            </a:extLst>
          </p:cNvPr>
          <p:cNvSpPr/>
          <p:nvPr/>
        </p:nvSpPr>
        <p:spPr>
          <a:xfrm>
            <a:off x="10821101" y="3969927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A96C60C9-B752-7581-44F5-C200EF566E4E}"/>
              </a:ext>
            </a:extLst>
          </p:cNvPr>
          <p:cNvSpPr/>
          <p:nvPr/>
        </p:nvSpPr>
        <p:spPr>
          <a:xfrm>
            <a:off x="10875179" y="4305462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onnettore 22">
            <a:extLst>
              <a:ext uri="{FF2B5EF4-FFF2-40B4-BE49-F238E27FC236}">
                <a16:creationId xmlns:a16="http://schemas.microsoft.com/office/drawing/2014/main" id="{97D5D129-D59A-78D4-850F-54A9E01B1142}"/>
              </a:ext>
            </a:extLst>
          </p:cNvPr>
          <p:cNvSpPr/>
          <p:nvPr/>
        </p:nvSpPr>
        <p:spPr>
          <a:xfrm>
            <a:off x="10580706" y="3618559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2ED42ED6-1D80-5FDD-F8C8-54521F1B18D7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9698260" y="4511446"/>
            <a:ext cx="1191667" cy="482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onnettore 25">
            <a:extLst>
              <a:ext uri="{FF2B5EF4-FFF2-40B4-BE49-F238E27FC236}">
                <a16:creationId xmlns:a16="http://schemas.microsoft.com/office/drawing/2014/main" id="{6D5D547A-02DB-EBC7-C0A2-B1CCF24E80AC}"/>
              </a:ext>
            </a:extLst>
          </p:cNvPr>
          <p:cNvSpPr/>
          <p:nvPr/>
        </p:nvSpPr>
        <p:spPr>
          <a:xfrm>
            <a:off x="10886481" y="4924895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20F3813B-691C-7FC9-E5BD-CDD0B3E48AC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9649593" y="3428676"/>
            <a:ext cx="427702" cy="965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C419A1E-9594-8DAB-F2B1-EE292720BBF1}"/>
              </a:ext>
            </a:extLst>
          </p:cNvPr>
          <p:cNvCxnSpPr>
            <a:cxnSpLocks/>
          </p:cNvCxnSpPr>
          <p:nvPr/>
        </p:nvCxnSpPr>
        <p:spPr>
          <a:xfrm>
            <a:off x="9643933" y="3295199"/>
            <a:ext cx="0" cy="1096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nettore 35">
            <a:extLst>
              <a:ext uri="{FF2B5EF4-FFF2-40B4-BE49-F238E27FC236}">
                <a16:creationId xmlns:a16="http://schemas.microsoft.com/office/drawing/2014/main" id="{CDAF8B47-5D31-C815-E7E8-9962DD774160}"/>
              </a:ext>
            </a:extLst>
          </p:cNvPr>
          <p:cNvSpPr/>
          <p:nvPr/>
        </p:nvSpPr>
        <p:spPr>
          <a:xfrm>
            <a:off x="10035996" y="3330842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onnettore 36">
            <a:extLst>
              <a:ext uri="{FF2B5EF4-FFF2-40B4-BE49-F238E27FC236}">
                <a16:creationId xmlns:a16="http://schemas.microsoft.com/office/drawing/2014/main" id="{92CCE2D3-7CF6-C116-48C8-ABD4DFA6B912}"/>
              </a:ext>
            </a:extLst>
          </p:cNvPr>
          <p:cNvSpPr/>
          <p:nvPr/>
        </p:nvSpPr>
        <p:spPr>
          <a:xfrm>
            <a:off x="9580767" y="3157300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4996B04-1F2B-DF1C-B299-8A6C0B4556D8}"/>
              </a:ext>
            </a:extLst>
          </p:cNvPr>
          <p:cNvSpPr txBox="1"/>
          <p:nvPr/>
        </p:nvSpPr>
        <p:spPr>
          <a:xfrm>
            <a:off x="9414107" y="2871222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firstname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6009CD2-BD8F-4489-45C7-3C93C386C1E2}"/>
              </a:ext>
            </a:extLst>
          </p:cNvPr>
          <p:cNvSpPr txBox="1"/>
          <p:nvPr/>
        </p:nvSpPr>
        <p:spPr>
          <a:xfrm>
            <a:off x="10077295" y="3123516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lastname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C1E68E3C-A2F6-6304-1C73-3214EFB9D87C}"/>
              </a:ext>
            </a:extLst>
          </p:cNvPr>
          <p:cNvSpPr txBox="1"/>
          <p:nvPr/>
        </p:nvSpPr>
        <p:spPr>
          <a:xfrm>
            <a:off x="10687013" y="3507388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birthdate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CD1B303-6039-7786-1329-6104A16A4386}"/>
              </a:ext>
            </a:extLst>
          </p:cNvPr>
          <p:cNvSpPr txBox="1"/>
          <p:nvPr/>
        </p:nvSpPr>
        <p:spPr>
          <a:xfrm>
            <a:off x="10925574" y="3874470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country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E4BFDCB-6BE2-C011-7C7C-531E81ABA7A4}"/>
              </a:ext>
            </a:extLst>
          </p:cNvPr>
          <p:cNvSpPr txBox="1"/>
          <p:nvPr/>
        </p:nvSpPr>
        <p:spPr>
          <a:xfrm>
            <a:off x="10973500" y="4222757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position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AF0A445F-0EDB-E083-47E5-0B4E2238727C}"/>
              </a:ext>
            </a:extLst>
          </p:cNvPr>
          <p:cNvSpPr txBox="1"/>
          <p:nvPr/>
        </p:nvSpPr>
        <p:spPr>
          <a:xfrm>
            <a:off x="11142249" y="4563455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foot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98F8F94-0FC1-BB9D-53AB-F6D497DCBAD9}"/>
              </a:ext>
            </a:extLst>
          </p:cNvPr>
          <p:cNvSpPr txBox="1"/>
          <p:nvPr/>
        </p:nvSpPr>
        <p:spPr>
          <a:xfrm>
            <a:off x="10973500" y="4879986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height</a:t>
            </a:r>
          </a:p>
        </p:txBody>
      </p:sp>
      <p:sp>
        <p:nvSpPr>
          <p:cNvPr id="77" name="Connettore 76">
            <a:extLst>
              <a:ext uri="{FF2B5EF4-FFF2-40B4-BE49-F238E27FC236}">
                <a16:creationId xmlns:a16="http://schemas.microsoft.com/office/drawing/2014/main" id="{CDE3565C-6542-212F-E673-E58254AE61BC}"/>
              </a:ext>
            </a:extLst>
          </p:cNvPr>
          <p:cNvSpPr/>
          <p:nvPr/>
        </p:nvSpPr>
        <p:spPr>
          <a:xfrm>
            <a:off x="11024133" y="4639375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CDD5C202-31F5-136E-0C50-A9446AE2FE4B}"/>
              </a:ext>
            </a:extLst>
          </p:cNvPr>
          <p:cNvSpPr txBox="1"/>
          <p:nvPr/>
        </p:nvSpPr>
        <p:spPr>
          <a:xfrm>
            <a:off x="9136468" y="4545375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player_id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533FCE7-4BF8-9F5E-7CD4-11F5B74EFFD4}"/>
              </a:ext>
            </a:extLst>
          </p:cNvPr>
          <p:cNvSpPr txBox="1"/>
          <p:nvPr/>
        </p:nvSpPr>
        <p:spPr>
          <a:xfrm>
            <a:off x="6400557" y="4508586"/>
            <a:ext cx="1183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matchevent_id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2EBDE506-2155-482C-A3D4-79DA3A80F6B2}"/>
              </a:ext>
            </a:extLst>
          </p:cNvPr>
          <p:cNvSpPr txBox="1"/>
          <p:nvPr/>
        </p:nvSpPr>
        <p:spPr>
          <a:xfrm>
            <a:off x="3552038" y="4503668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match_id</a:t>
            </a: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D2386784-69CC-05EC-11D4-8728E889806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762955" y="2029378"/>
            <a:ext cx="0" cy="2367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onnettore 85">
            <a:extLst>
              <a:ext uri="{FF2B5EF4-FFF2-40B4-BE49-F238E27FC236}">
                <a16:creationId xmlns:a16="http://schemas.microsoft.com/office/drawing/2014/main" id="{6FB67E74-CBEE-EF9B-A425-F9E297CF2113}"/>
              </a:ext>
            </a:extLst>
          </p:cNvPr>
          <p:cNvSpPr/>
          <p:nvPr/>
        </p:nvSpPr>
        <p:spPr>
          <a:xfrm>
            <a:off x="6694129" y="1888028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82E64E91-5F90-4D3C-B30E-694D058118D8}"/>
              </a:ext>
            </a:extLst>
          </p:cNvPr>
          <p:cNvSpPr txBox="1"/>
          <p:nvPr/>
        </p:nvSpPr>
        <p:spPr>
          <a:xfrm>
            <a:off x="6036535" y="1948633"/>
            <a:ext cx="7204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club_id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938CF91A-BB2F-E0FE-DA08-E138DA37FF8E}"/>
              </a:ext>
            </a:extLst>
          </p:cNvPr>
          <p:cNvCxnSpPr>
            <a:cxnSpLocks/>
            <a:stCxn id="86" idx="7"/>
          </p:cNvCxnSpPr>
          <p:nvPr/>
        </p:nvCxnSpPr>
        <p:spPr>
          <a:xfrm flipV="1">
            <a:off x="6811622" y="1300070"/>
            <a:ext cx="537210" cy="6081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C5081136-3DB1-D5CF-F584-3B9ECD633063}"/>
              </a:ext>
            </a:extLst>
          </p:cNvPr>
          <p:cNvCxnSpPr>
            <a:stCxn id="86" idx="0"/>
          </p:cNvCxnSpPr>
          <p:nvPr/>
        </p:nvCxnSpPr>
        <p:spPr>
          <a:xfrm flipV="1">
            <a:off x="6762955" y="1040990"/>
            <a:ext cx="0" cy="8470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444B3F0E-0ED7-4A76-A002-5AC160E116B7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6090764" y="1300070"/>
            <a:ext cx="623524" cy="6081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Connettore 98">
            <a:extLst>
              <a:ext uri="{FF2B5EF4-FFF2-40B4-BE49-F238E27FC236}">
                <a16:creationId xmlns:a16="http://schemas.microsoft.com/office/drawing/2014/main" id="{83849627-88AD-D044-1BEE-C4A27E410AF2}"/>
              </a:ext>
            </a:extLst>
          </p:cNvPr>
          <p:cNvSpPr/>
          <p:nvPr/>
        </p:nvSpPr>
        <p:spPr>
          <a:xfrm>
            <a:off x="7308514" y="1192763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Connettore 99">
            <a:extLst>
              <a:ext uri="{FF2B5EF4-FFF2-40B4-BE49-F238E27FC236}">
                <a16:creationId xmlns:a16="http://schemas.microsoft.com/office/drawing/2014/main" id="{7480060B-819F-8131-6629-C0C4B9CB017E}"/>
              </a:ext>
            </a:extLst>
          </p:cNvPr>
          <p:cNvSpPr/>
          <p:nvPr/>
        </p:nvSpPr>
        <p:spPr>
          <a:xfrm>
            <a:off x="6694129" y="934307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Connettore 100">
            <a:extLst>
              <a:ext uri="{FF2B5EF4-FFF2-40B4-BE49-F238E27FC236}">
                <a16:creationId xmlns:a16="http://schemas.microsoft.com/office/drawing/2014/main" id="{8228C014-F3D3-BE24-65E2-51CE18AB6152}"/>
              </a:ext>
            </a:extLst>
          </p:cNvPr>
          <p:cNvSpPr/>
          <p:nvPr/>
        </p:nvSpPr>
        <p:spPr>
          <a:xfrm>
            <a:off x="6001708" y="1210101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E8C6CEB7-F870-6F6A-C0BD-39AB1DF69031}"/>
              </a:ext>
            </a:extLst>
          </p:cNvPr>
          <p:cNvSpPr txBox="1"/>
          <p:nvPr/>
        </p:nvSpPr>
        <p:spPr>
          <a:xfrm>
            <a:off x="7386551" y="1040990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name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329088E4-AA6B-8C13-8BC8-98B7C28990F7}"/>
              </a:ext>
            </a:extLst>
          </p:cNvPr>
          <p:cNvSpPr txBox="1"/>
          <p:nvPr/>
        </p:nvSpPr>
        <p:spPr>
          <a:xfrm>
            <a:off x="6249752" y="681396"/>
            <a:ext cx="1010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officialname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C2CE3FBD-B5B8-51C5-05D8-F77882F12FB3}"/>
              </a:ext>
            </a:extLst>
          </p:cNvPr>
          <p:cNvSpPr txBox="1"/>
          <p:nvPr/>
        </p:nvSpPr>
        <p:spPr>
          <a:xfrm>
            <a:off x="5354827" y="1055624"/>
            <a:ext cx="735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country</a:t>
            </a:r>
          </a:p>
        </p:txBody>
      </p:sp>
      <p:cxnSp>
        <p:nvCxnSpPr>
          <p:cNvPr id="106" name="Connettore diritto 105">
            <a:extLst>
              <a:ext uri="{FF2B5EF4-FFF2-40B4-BE49-F238E27FC236}">
                <a16:creationId xmlns:a16="http://schemas.microsoft.com/office/drawing/2014/main" id="{1C3C578E-922E-D20B-FEC5-5B18A9BBFA7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945653" y="2572676"/>
            <a:ext cx="1978292" cy="1842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Connettore 108">
            <a:extLst>
              <a:ext uri="{FF2B5EF4-FFF2-40B4-BE49-F238E27FC236}">
                <a16:creationId xmlns:a16="http://schemas.microsoft.com/office/drawing/2014/main" id="{1B7ECDB4-4E9E-6BCA-BB71-6D30E702B29F}"/>
              </a:ext>
            </a:extLst>
          </p:cNvPr>
          <p:cNvSpPr/>
          <p:nvPr/>
        </p:nvSpPr>
        <p:spPr>
          <a:xfrm>
            <a:off x="1842414" y="2484140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FE943171-DD12-127B-62BF-0C1A87B5DBD9}"/>
              </a:ext>
            </a:extLst>
          </p:cNvPr>
          <p:cNvSpPr txBox="1"/>
          <p:nvPr/>
        </p:nvSpPr>
        <p:spPr>
          <a:xfrm>
            <a:off x="1131787" y="2621792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referee_id</a:t>
            </a:r>
          </a:p>
        </p:txBody>
      </p: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98E97057-880E-4A5F-3FB6-31FBEE6460EE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820275" y="3912334"/>
            <a:ext cx="1083511" cy="5514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ttore diritto 114">
            <a:extLst>
              <a:ext uri="{FF2B5EF4-FFF2-40B4-BE49-F238E27FC236}">
                <a16:creationId xmlns:a16="http://schemas.microsoft.com/office/drawing/2014/main" id="{F8D664AC-97C4-BD2A-23F5-24E4ABCA9792}"/>
              </a:ext>
            </a:extLst>
          </p:cNvPr>
          <p:cNvCxnSpPr>
            <a:cxnSpLocks/>
          </p:cNvCxnSpPr>
          <p:nvPr/>
        </p:nvCxnSpPr>
        <p:spPr>
          <a:xfrm flipH="1" flipV="1">
            <a:off x="2785894" y="4141584"/>
            <a:ext cx="1090593" cy="3148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223E5786-48C5-EB7F-54C4-120B2FB3F92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362030" y="3381029"/>
            <a:ext cx="561915" cy="1034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A934D26B-0601-94A2-0EBC-105837187B2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889532" y="3429696"/>
            <a:ext cx="34413" cy="9854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nettore diritto 122">
            <a:extLst>
              <a:ext uri="{FF2B5EF4-FFF2-40B4-BE49-F238E27FC236}">
                <a16:creationId xmlns:a16="http://schemas.microsoft.com/office/drawing/2014/main" id="{4D1A1D17-664B-39FD-AD06-AAA9F04FD55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72612" y="3688405"/>
            <a:ext cx="290569" cy="706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ttore diritto 129">
            <a:extLst>
              <a:ext uri="{FF2B5EF4-FFF2-40B4-BE49-F238E27FC236}">
                <a16:creationId xmlns:a16="http://schemas.microsoft.com/office/drawing/2014/main" id="{7394BFC8-3121-A350-9401-03B9600B40AA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779305" y="4347899"/>
            <a:ext cx="1124481" cy="1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EA040F67-DB6B-B62A-8C53-BD654E359D8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800116" y="4463799"/>
            <a:ext cx="1103670" cy="82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ttore diritto 139">
            <a:extLst>
              <a:ext uri="{FF2B5EF4-FFF2-40B4-BE49-F238E27FC236}">
                <a16:creationId xmlns:a16="http://schemas.microsoft.com/office/drawing/2014/main" id="{4F1B94DC-120F-1A2D-25D3-CFE804F7556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829736" y="4463799"/>
            <a:ext cx="1074050" cy="2898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Connettore 160">
            <a:extLst>
              <a:ext uri="{FF2B5EF4-FFF2-40B4-BE49-F238E27FC236}">
                <a16:creationId xmlns:a16="http://schemas.microsoft.com/office/drawing/2014/main" id="{1E63A735-3719-B117-EC6F-1AA3E2B3380C}"/>
              </a:ext>
            </a:extLst>
          </p:cNvPr>
          <p:cNvSpPr/>
          <p:nvPr/>
        </p:nvSpPr>
        <p:spPr>
          <a:xfrm>
            <a:off x="3273183" y="3243377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2" name="Connettore 161">
            <a:extLst>
              <a:ext uri="{FF2B5EF4-FFF2-40B4-BE49-F238E27FC236}">
                <a16:creationId xmlns:a16="http://schemas.microsoft.com/office/drawing/2014/main" id="{644A827F-ED9B-B96B-3AA0-4555B471CE81}"/>
              </a:ext>
            </a:extLst>
          </p:cNvPr>
          <p:cNvSpPr/>
          <p:nvPr/>
        </p:nvSpPr>
        <p:spPr>
          <a:xfrm>
            <a:off x="3820706" y="3306523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3" name="Connettore 162">
            <a:extLst>
              <a:ext uri="{FF2B5EF4-FFF2-40B4-BE49-F238E27FC236}">
                <a16:creationId xmlns:a16="http://schemas.microsoft.com/office/drawing/2014/main" id="{27753A64-BAD3-8BC2-48EE-8687261AF6FA}"/>
              </a:ext>
            </a:extLst>
          </p:cNvPr>
          <p:cNvSpPr/>
          <p:nvPr/>
        </p:nvSpPr>
        <p:spPr>
          <a:xfrm>
            <a:off x="4194355" y="3602866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4" name="Connettore 163">
            <a:extLst>
              <a:ext uri="{FF2B5EF4-FFF2-40B4-BE49-F238E27FC236}">
                <a16:creationId xmlns:a16="http://schemas.microsoft.com/office/drawing/2014/main" id="{21457021-A8D1-BD48-5978-BF02AA756437}"/>
              </a:ext>
            </a:extLst>
          </p:cNvPr>
          <p:cNvSpPr/>
          <p:nvPr/>
        </p:nvSpPr>
        <p:spPr>
          <a:xfrm>
            <a:off x="2682796" y="3805772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5" name="Connettore 164">
            <a:extLst>
              <a:ext uri="{FF2B5EF4-FFF2-40B4-BE49-F238E27FC236}">
                <a16:creationId xmlns:a16="http://schemas.microsoft.com/office/drawing/2014/main" id="{715D7AF6-2836-7DE6-491E-61806404A031}"/>
              </a:ext>
            </a:extLst>
          </p:cNvPr>
          <p:cNvSpPr/>
          <p:nvPr/>
        </p:nvSpPr>
        <p:spPr>
          <a:xfrm>
            <a:off x="2664832" y="4050414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6" name="Connettore 165">
            <a:extLst>
              <a:ext uri="{FF2B5EF4-FFF2-40B4-BE49-F238E27FC236}">
                <a16:creationId xmlns:a16="http://schemas.microsoft.com/office/drawing/2014/main" id="{E2483B31-FAD0-8405-3134-4B3BFA82C16B}"/>
              </a:ext>
            </a:extLst>
          </p:cNvPr>
          <p:cNvSpPr/>
          <p:nvPr/>
        </p:nvSpPr>
        <p:spPr>
          <a:xfrm>
            <a:off x="2638906" y="4277480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Connettore 166">
            <a:extLst>
              <a:ext uri="{FF2B5EF4-FFF2-40B4-BE49-F238E27FC236}">
                <a16:creationId xmlns:a16="http://schemas.microsoft.com/office/drawing/2014/main" id="{C5445ED6-B15F-BB26-1708-C5C43A168062}"/>
              </a:ext>
            </a:extLst>
          </p:cNvPr>
          <p:cNvSpPr/>
          <p:nvPr/>
        </p:nvSpPr>
        <p:spPr>
          <a:xfrm>
            <a:off x="2658041" y="4492376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8" name="Connettore 167">
            <a:extLst>
              <a:ext uri="{FF2B5EF4-FFF2-40B4-BE49-F238E27FC236}">
                <a16:creationId xmlns:a16="http://schemas.microsoft.com/office/drawing/2014/main" id="{0E2B087A-5F35-9690-2C39-CA5B65B02090}"/>
              </a:ext>
            </a:extLst>
          </p:cNvPr>
          <p:cNvSpPr/>
          <p:nvPr/>
        </p:nvSpPr>
        <p:spPr>
          <a:xfrm>
            <a:off x="2715066" y="4713045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F9D7947C-970E-56CE-1937-7AD404563125}"/>
              </a:ext>
            </a:extLst>
          </p:cNvPr>
          <p:cNvSpPr txBox="1"/>
          <p:nvPr/>
        </p:nvSpPr>
        <p:spPr>
          <a:xfrm>
            <a:off x="1711687" y="3691959"/>
            <a:ext cx="98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competition</a:t>
            </a:r>
          </a:p>
        </p:txBody>
      </p:sp>
      <p:sp>
        <p:nvSpPr>
          <p:cNvPr id="170" name="CasellaDiTesto 169">
            <a:extLst>
              <a:ext uri="{FF2B5EF4-FFF2-40B4-BE49-F238E27FC236}">
                <a16:creationId xmlns:a16="http://schemas.microsoft.com/office/drawing/2014/main" id="{D92855EB-6E6B-87ED-B4BF-AC4995295165}"/>
              </a:ext>
            </a:extLst>
          </p:cNvPr>
          <p:cNvSpPr txBox="1"/>
          <p:nvPr/>
        </p:nvSpPr>
        <p:spPr>
          <a:xfrm>
            <a:off x="1725942" y="3936690"/>
            <a:ext cx="95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home_club</a:t>
            </a:r>
          </a:p>
        </p:txBody>
      </p:sp>
      <p:sp>
        <p:nvSpPr>
          <p:cNvPr id="171" name="CasellaDiTesto 170">
            <a:extLst>
              <a:ext uri="{FF2B5EF4-FFF2-40B4-BE49-F238E27FC236}">
                <a16:creationId xmlns:a16="http://schemas.microsoft.com/office/drawing/2014/main" id="{C05B0557-20C5-5555-A607-213B59165FCB}"/>
              </a:ext>
            </a:extLst>
          </p:cNvPr>
          <p:cNvSpPr txBox="1"/>
          <p:nvPr/>
        </p:nvSpPr>
        <p:spPr>
          <a:xfrm>
            <a:off x="1752861" y="4198608"/>
            <a:ext cx="886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away_club</a:t>
            </a:r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FD60243F-4C03-6CF8-951F-9A15E5004F03}"/>
              </a:ext>
            </a:extLst>
          </p:cNvPr>
          <p:cNvSpPr txBox="1"/>
          <p:nvPr/>
        </p:nvSpPr>
        <p:spPr>
          <a:xfrm>
            <a:off x="1198408" y="4458217"/>
            <a:ext cx="1507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goal_by_home_club</a:t>
            </a:r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D03D321F-22C2-C48B-BE3B-DA0DB28798FC}"/>
              </a:ext>
            </a:extLst>
          </p:cNvPr>
          <p:cNvSpPr txBox="1"/>
          <p:nvPr/>
        </p:nvSpPr>
        <p:spPr>
          <a:xfrm>
            <a:off x="1305519" y="4716722"/>
            <a:ext cx="150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goal_by_away_club</a:t>
            </a:r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0D413A81-5CA5-298A-8FED-69DAE63EC969}"/>
              </a:ext>
            </a:extLst>
          </p:cNvPr>
          <p:cNvSpPr txBox="1"/>
          <p:nvPr/>
        </p:nvSpPr>
        <p:spPr>
          <a:xfrm>
            <a:off x="2829736" y="2976877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dateutc</a:t>
            </a:r>
            <a:endParaRPr lang="it-IT" sz="1200" dirty="0"/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BEF4B79A-A726-1FDB-D91B-6548DFA87392}"/>
              </a:ext>
            </a:extLst>
          </p:cNvPr>
          <p:cNvSpPr txBox="1"/>
          <p:nvPr/>
        </p:nvSpPr>
        <p:spPr>
          <a:xfrm>
            <a:off x="4252870" y="3396233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venue</a:t>
            </a:r>
          </a:p>
        </p:txBody>
      </p: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DB76D1CA-A69A-1118-6631-44B025D20E82}"/>
              </a:ext>
            </a:extLst>
          </p:cNvPr>
          <p:cNvSpPr txBox="1"/>
          <p:nvPr/>
        </p:nvSpPr>
        <p:spPr>
          <a:xfrm>
            <a:off x="3704741" y="3072780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season</a:t>
            </a:r>
          </a:p>
        </p:txBody>
      </p:sp>
      <p:cxnSp>
        <p:nvCxnSpPr>
          <p:cNvPr id="180" name="Connettore diritto 179">
            <a:extLst>
              <a:ext uri="{FF2B5EF4-FFF2-40B4-BE49-F238E27FC236}">
                <a16:creationId xmlns:a16="http://schemas.microsoft.com/office/drawing/2014/main" id="{7DA8B078-C86E-9F8D-3E78-404F4D9D8112}"/>
              </a:ext>
            </a:extLst>
          </p:cNvPr>
          <p:cNvCxnSpPr>
            <a:stCxn id="6" idx="7"/>
          </p:cNvCxnSpPr>
          <p:nvPr/>
        </p:nvCxnSpPr>
        <p:spPr>
          <a:xfrm flipV="1">
            <a:off x="4021279" y="3936690"/>
            <a:ext cx="379038" cy="478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Connettore 180">
            <a:extLst>
              <a:ext uri="{FF2B5EF4-FFF2-40B4-BE49-F238E27FC236}">
                <a16:creationId xmlns:a16="http://schemas.microsoft.com/office/drawing/2014/main" id="{F9AF1883-8406-EBCA-0568-BCDB26E5ECEA}"/>
              </a:ext>
            </a:extLst>
          </p:cNvPr>
          <p:cNvSpPr/>
          <p:nvPr/>
        </p:nvSpPr>
        <p:spPr>
          <a:xfrm>
            <a:off x="4386853" y="3817410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2" name="CasellaDiTesto 181">
            <a:extLst>
              <a:ext uri="{FF2B5EF4-FFF2-40B4-BE49-F238E27FC236}">
                <a16:creationId xmlns:a16="http://schemas.microsoft.com/office/drawing/2014/main" id="{E72983B1-7406-CF87-EB1B-787AF2C7D06C}"/>
              </a:ext>
            </a:extLst>
          </p:cNvPr>
          <p:cNvSpPr txBox="1"/>
          <p:nvPr/>
        </p:nvSpPr>
        <p:spPr>
          <a:xfrm>
            <a:off x="4445368" y="3610777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winner</a:t>
            </a:r>
          </a:p>
        </p:txBody>
      </p:sp>
      <p:cxnSp>
        <p:nvCxnSpPr>
          <p:cNvPr id="193" name="Connettore diritto 192">
            <a:extLst>
              <a:ext uri="{FF2B5EF4-FFF2-40B4-BE49-F238E27FC236}">
                <a16:creationId xmlns:a16="http://schemas.microsoft.com/office/drawing/2014/main" id="{64F790EC-2523-5AE0-FB36-EDF73241E478}"/>
              </a:ext>
            </a:extLst>
          </p:cNvPr>
          <p:cNvCxnSpPr>
            <a:cxnSpLocks/>
          </p:cNvCxnSpPr>
          <p:nvPr/>
        </p:nvCxnSpPr>
        <p:spPr>
          <a:xfrm flipV="1">
            <a:off x="1959907" y="1896756"/>
            <a:ext cx="537210" cy="6081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Connettore diritto 193">
            <a:extLst>
              <a:ext uri="{FF2B5EF4-FFF2-40B4-BE49-F238E27FC236}">
                <a16:creationId xmlns:a16="http://schemas.microsoft.com/office/drawing/2014/main" id="{E3657D38-6466-1617-A25C-9C65E7D3F9AD}"/>
              </a:ext>
            </a:extLst>
          </p:cNvPr>
          <p:cNvCxnSpPr/>
          <p:nvPr/>
        </p:nvCxnSpPr>
        <p:spPr>
          <a:xfrm flipV="1">
            <a:off x="1911240" y="1637676"/>
            <a:ext cx="0" cy="8470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diritto 194">
            <a:extLst>
              <a:ext uri="{FF2B5EF4-FFF2-40B4-BE49-F238E27FC236}">
                <a16:creationId xmlns:a16="http://schemas.microsoft.com/office/drawing/2014/main" id="{7CA3EC3D-FBCF-D52A-AFA9-D06D4DD1E58E}"/>
              </a:ext>
            </a:extLst>
          </p:cNvPr>
          <p:cNvCxnSpPr>
            <a:cxnSpLocks/>
          </p:cNvCxnSpPr>
          <p:nvPr/>
        </p:nvCxnSpPr>
        <p:spPr>
          <a:xfrm flipH="1" flipV="1">
            <a:off x="1239049" y="1896756"/>
            <a:ext cx="623524" cy="6081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Connettore 195">
            <a:extLst>
              <a:ext uri="{FF2B5EF4-FFF2-40B4-BE49-F238E27FC236}">
                <a16:creationId xmlns:a16="http://schemas.microsoft.com/office/drawing/2014/main" id="{9AD0B9DC-08F6-F4E0-C871-6A37890360E3}"/>
              </a:ext>
            </a:extLst>
          </p:cNvPr>
          <p:cNvSpPr/>
          <p:nvPr/>
        </p:nvSpPr>
        <p:spPr>
          <a:xfrm>
            <a:off x="2456799" y="1789449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7" name="Connettore 196">
            <a:extLst>
              <a:ext uri="{FF2B5EF4-FFF2-40B4-BE49-F238E27FC236}">
                <a16:creationId xmlns:a16="http://schemas.microsoft.com/office/drawing/2014/main" id="{BC7255E0-B769-1DF5-6446-482A7222DD80}"/>
              </a:ext>
            </a:extLst>
          </p:cNvPr>
          <p:cNvSpPr/>
          <p:nvPr/>
        </p:nvSpPr>
        <p:spPr>
          <a:xfrm>
            <a:off x="1842414" y="1530993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A34BA5C0-6916-1E30-5792-A57917E96D8E}"/>
              </a:ext>
            </a:extLst>
          </p:cNvPr>
          <p:cNvSpPr txBox="1"/>
          <p:nvPr/>
        </p:nvSpPr>
        <p:spPr>
          <a:xfrm>
            <a:off x="2534836" y="1637676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lastname</a:t>
            </a:r>
          </a:p>
        </p:txBody>
      </p:sp>
      <p:sp>
        <p:nvSpPr>
          <p:cNvPr id="199" name="CasellaDiTesto 198">
            <a:extLst>
              <a:ext uri="{FF2B5EF4-FFF2-40B4-BE49-F238E27FC236}">
                <a16:creationId xmlns:a16="http://schemas.microsoft.com/office/drawing/2014/main" id="{04E8E48B-2269-2A13-F9CC-06D0E1694217}"/>
              </a:ext>
            </a:extLst>
          </p:cNvPr>
          <p:cNvSpPr txBox="1"/>
          <p:nvPr/>
        </p:nvSpPr>
        <p:spPr>
          <a:xfrm>
            <a:off x="1524819" y="1277669"/>
            <a:ext cx="1010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firstname</a:t>
            </a:r>
          </a:p>
        </p:txBody>
      </p:sp>
      <p:sp>
        <p:nvSpPr>
          <p:cNvPr id="200" name="Connettore 199">
            <a:extLst>
              <a:ext uri="{FF2B5EF4-FFF2-40B4-BE49-F238E27FC236}">
                <a16:creationId xmlns:a16="http://schemas.microsoft.com/office/drawing/2014/main" id="{46876702-9B8C-6579-19AD-9C1F3FB0A165}"/>
              </a:ext>
            </a:extLst>
          </p:cNvPr>
          <p:cNvSpPr/>
          <p:nvPr/>
        </p:nvSpPr>
        <p:spPr>
          <a:xfrm>
            <a:off x="1138350" y="1781406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F45F7852-BB42-FFAA-6F70-E4290D5DF751}"/>
              </a:ext>
            </a:extLst>
          </p:cNvPr>
          <p:cNvSpPr txBox="1"/>
          <p:nvPr/>
        </p:nvSpPr>
        <p:spPr>
          <a:xfrm>
            <a:off x="379127" y="1626929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birthdate</a:t>
            </a:r>
          </a:p>
        </p:txBody>
      </p:sp>
      <p:cxnSp>
        <p:nvCxnSpPr>
          <p:cNvPr id="203" name="Connettore diritto 202">
            <a:extLst>
              <a:ext uri="{FF2B5EF4-FFF2-40B4-BE49-F238E27FC236}">
                <a16:creationId xmlns:a16="http://schemas.microsoft.com/office/drawing/2014/main" id="{35F01578-8E97-88AC-2E0A-2802C5667ACA}"/>
              </a:ext>
            </a:extLst>
          </p:cNvPr>
          <p:cNvCxnSpPr>
            <a:cxnSpLocks/>
            <a:stCxn id="109" idx="6"/>
          </p:cNvCxnSpPr>
          <p:nvPr/>
        </p:nvCxnSpPr>
        <p:spPr>
          <a:xfrm flipV="1">
            <a:off x="1980066" y="2225631"/>
            <a:ext cx="872652" cy="327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Connettore 204">
            <a:extLst>
              <a:ext uri="{FF2B5EF4-FFF2-40B4-BE49-F238E27FC236}">
                <a16:creationId xmlns:a16="http://schemas.microsoft.com/office/drawing/2014/main" id="{FBABA86F-AD07-43F8-BB28-F74D2FABA38B}"/>
              </a:ext>
            </a:extLst>
          </p:cNvPr>
          <p:cNvSpPr/>
          <p:nvPr/>
        </p:nvSpPr>
        <p:spPr>
          <a:xfrm>
            <a:off x="2829736" y="2130479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CasellaDiTesto 205">
            <a:extLst>
              <a:ext uri="{FF2B5EF4-FFF2-40B4-BE49-F238E27FC236}">
                <a16:creationId xmlns:a16="http://schemas.microsoft.com/office/drawing/2014/main" id="{20CE1786-15A6-223E-E7FA-847652440324}"/>
              </a:ext>
            </a:extLst>
          </p:cNvPr>
          <p:cNvSpPr txBox="1"/>
          <p:nvPr/>
        </p:nvSpPr>
        <p:spPr>
          <a:xfrm>
            <a:off x="2927811" y="2030024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country</a:t>
            </a:r>
          </a:p>
        </p:txBody>
      </p:sp>
      <p:cxnSp>
        <p:nvCxnSpPr>
          <p:cNvPr id="211" name="Connettore diritto 210">
            <a:extLst>
              <a:ext uri="{FF2B5EF4-FFF2-40B4-BE49-F238E27FC236}">
                <a16:creationId xmlns:a16="http://schemas.microsoft.com/office/drawing/2014/main" id="{AF108FD9-6006-C642-0816-8205CE00773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762955" y="3157300"/>
            <a:ext cx="338885" cy="1239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Connettore diritto 214">
            <a:extLst>
              <a:ext uri="{FF2B5EF4-FFF2-40B4-BE49-F238E27FC236}">
                <a16:creationId xmlns:a16="http://schemas.microsoft.com/office/drawing/2014/main" id="{4389C049-F126-B334-AD8E-612D3C65D5D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762955" y="3468494"/>
            <a:ext cx="496814" cy="9279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ttore diritto 217">
            <a:extLst>
              <a:ext uri="{FF2B5EF4-FFF2-40B4-BE49-F238E27FC236}">
                <a16:creationId xmlns:a16="http://schemas.microsoft.com/office/drawing/2014/main" id="{5FD09166-1EB9-B5A1-2FCE-B6F07C4CAC7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762955" y="3740518"/>
            <a:ext cx="623596" cy="655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Connettore diritto 220">
            <a:extLst>
              <a:ext uri="{FF2B5EF4-FFF2-40B4-BE49-F238E27FC236}">
                <a16:creationId xmlns:a16="http://schemas.microsoft.com/office/drawing/2014/main" id="{13ADA56A-D0EC-0183-B141-205C07925249}"/>
              </a:ext>
            </a:extLst>
          </p:cNvPr>
          <p:cNvCxnSpPr>
            <a:stCxn id="4" idx="7"/>
          </p:cNvCxnSpPr>
          <p:nvPr/>
        </p:nvCxnSpPr>
        <p:spPr>
          <a:xfrm flipV="1">
            <a:off x="6811622" y="4038754"/>
            <a:ext cx="574929" cy="377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ttore diritto 222">
            <a:extLst>
              <a:ext uri="{FF2B5EF4-FFF2-40B4-BE49-F238E27FC236}">
                <a16:creationId xmlns:a16="http://schemas.microsoft.com/office/drawing/2014/main" id="{9AEA081C-8236-0D4F-14B1-8C511B793ED4}"/>
              </a:ext>
            </a:extLst>
          </p:cNvPr>
          <p:cNvCxnSpPr>
            <a:stCxn id="4" idx="7"/>
          </p:cNvCxnSpPr>
          <p:nvPr/>
        </p:nvCxnSpPr>
        <p:spPr>
          <a:xfrm flipV="1">
            <a:off x="6811622" y="4277480"/>
            <a:ext cx="706778" cy="1391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Connettore diritto 224">
            <a:extLst>
              <a:ext uri="{FF2B5EF4-FFF2-40B4-BE49-F238E27FC236}">
                <a16:creationId xmlns:a16="http://schemas.microsoft.com/office/drawing/2014/main" id="{DFA8D7CA-F1B9-7141-EFA0-941A31BE7F4C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6339840" y="3330842"/>
            <a:ext cx="423115" cy="1065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Connettore diritto 226">
            <a:extLst>
              <a:ext uri="{FF2B5EF4-FFF2-40B4-BE49-F238E27FC236}">
                <a16:creationId xmlns:a16="http://schemas.microsoft.com/office/drawing/2014/main" id="{0C12C2F3-B00C-CE2A-17D0-F20E26306D8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212840" y="3618559"/>
            <a:ext cx="550115" cy="777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Connettore diritto 229">
            <a:extLst>
              <a:ext uri="{FF2B5EF4-FFF2-40B4-BE49-F238E27FC236}">
                <a16:creationId xmlns:a16="http://schemas.microsoft.com/office/drawing/2014/main" id="{AB0F46E5-3AC0-E0FD-F3C4-509A69E0663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139360" y="3874470"/>
            <a:ext cx="623595" cy="522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diritto 232">
            <a:extLst>
              <a:ext uri="{FF2B5EF4-FFF2-40B4-BE49-F238E27FC236}">
                <a16:creationId xmlns:a16="http://schemas.microsoft.com/office/drawing/2014/main" id="{DD9C8E4F-8BF0-2610-6D11-2A629860601C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6090764" y="4151469"/>
            <a:ext cx="623524" cy="265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" name="Connettore diritto 234">
            <a:extLst>
              <a:ext uri="{FF2B5EF4-FFF2-40B4-BE49-F238E27FC236}">
                <a16:creationId xmlns:a16="http://schemas.microsoft.com/office/drawing/2014/main" id="{33AFF4AD-0506-18FF-A909-D1504308B647}"/>
              </a:ext>
            </a:extLst>
          </p:cNvPr>
          <p:cNvCxnSpPr>
            <a:stCxn id="4" idx="2"/>
          </p:cNvCxnSpPr>
          <p:nvPr/>
        </p:nvCxnSpPr>
        <p:spPr>
          <a:xfrm flipH="1">
            <a:off x="5781040" y="4465319"/>
            <a:ext cx="913089" cy="288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Connettore 235">
            <a:extLst>
              <a:ext uri="{FF2B5EF4-FFF2-40B4-BE49-F238E27FC236}">
                <a16:creationId xmlns:a16="http://schemas.microsoft.com/office/drawing/2014/main" id="{D3555168-C164-B58E-5E9A-1668FADED8AC}"/>
              </a:ext>
            </a:extLst>
          </p:cNvPr>
          <p:cNvSpPr/>
          <p:nvPr/>
        </p:nvSpPr>
        <p:spPr>
          <a:xfrm>
            <a:off x="6233241" y="3204875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7" name="Connettore 236">
            <a:extLst>
              <a:ext uri="{FF2B5EF4-FFF2-40B4-BE49-F238E27FC236}">
                <a16:creationId xmlns:a16="http://schemas.microsoft.com/office/drawing/2014/main" id="{402DDF23-589E-D195-45F3-F238B5D282CE}"/>
              </a:ext>
            </a:extLst>
          </p:cNvPr>
          <p:cNvSpPr/>
          <p:nvPr/>
        </p:nvSpPr>
        <p:spPr>
          <a:xfrm>
            <a:off x="6093569" y="3497590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8" name="Connettore 237">
            <a:extLst>
              <a:ext uri="{FF2B5EF4-FFF2-40B4-BE49-F238E27FC236}">
                <a16:creationId xmlns:a16="http://schemas.microsoft.com/office/drawing/2014/main" id="{1ABC02E5-8CE2-A958-1CB6-58E7ECD99169}"/>
              </a:ext>
            </a:extLst>
          </p:cNvPr>
          <p:cNvSpPr/>
          <p:nvPr/>
        </p:nvSpPr>
        <p:spPr>
          <a:xfrm>
            <a:off x="6004584" y="3774519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9" name="Connettore 238">
            <a:extLst>
              <a:ext uri="{FF2B5EF4-FFF2-40B4-BE49-F238E27FC236}">
                <a16:creationId xmlns:a16="http://schemas.microsoft.com/office/drawing/2014/main" id="{03559DE0-B5F8-CD27-1F08-45B08CFA8BB7}"/>
              </a:ext>
            </a:extLst>
          </p:cNvPr>
          <p:cNvSpPr/>
          <p:nvPr/>
        </p:nvSpPr>
        <p:spPr>
          <a:xfrm>
            <a:off x="5958348" y="4060956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0" name="Connettore 239">
            <a:extLst>
              <a:ext uri="{FF2B5EF4-FFF2-40B4-BE49-F238E27FC236}">
                <a16:creationId xmlns:a16="http://schemas.microsoft.com/office/drawing/2014/main" id="{054BDACE-CFA6-54D2-C54F-23CB6BDE9E01}"/>
              </a:ext>
            </a:extLst>
          </p:cNvPr>
          <p:cNvSpPr/>
          <p:nvPr/>
        </p:nvSpPr>
        <p:spPr>
          <a:xfrm>
            <a:off x="7053006" y="3054690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1" name="Connettore 240">
            <a:extLst>
              <a:ext uri="{FF2B5EF4-FFF2-40B4-BE49-F238E27FC236}">
                <a16:creationId xmlns:a16="http://schemas.microsoft.com/office/drawing/2014/main" id="{C2D37A71-B749-146C-2B7E-F65A3662C553}"/>
              </a:ext>
            </a:extLst>
          </p:cNvPr>
          <p:cNvSpPr/>
          <p:nvPr/>
        </p:nvSpPr>
        <p:spPr>
          <a:xfrm>
            <a:off x="7211180" y="3364721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2" name="Connettore 241">
            <a:extLst>
              <a:ext uri="{FF2B5EF4-FFF2-40B4-BE49-F238E27FC236}">
                <a16:creationId xmlns:a16="http://schemas.microsoft.com/office/drawing/2014/main" id="{EF89E9D3-5073-2902-F167-21BFC44BC306}"/>
              </a:ext>
            </a:extLst>
          </p:cNvPr>
          <p:cNvSpPr/>
          <p:nvPr/>
        </p:nvSpPr>
        <p:spPr>
          <a:xfrm>
            <a:off x="7372674" y="3624653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3" name="Connettore 242">
            <a:extLst>
              <a:ext uri="{FF2B5EF4-FFF2-40B4-BE49-F238E27FC236}">
                <a16:creationId xmlns:a16="http://schemas.microsoft.com/office/drawing/2014/main" id="{2C971633-40B4-7FFC-40A5-44B2C4DAE320}"/>
              </a:ext>
            </a:extLst>
          </p:cNvPr>
          <p:cNvSpPr/>
          <p:nvPr/>
        </p:nvSpPr>
        <p:spPr>
          <a:xfrm>
            <a:off x="7377340" y="3925263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Connettore 243">
            <a:extLst>
              <a:ext uri="{FF2B5EF4-FFF2-40B4-BE49-F238E27FC236}">
                <a16:creationId xmlns:a16="http://schemas.microsoft.com/office/drawing/2014/main" id="{C37FE9C5-4776-6818-5601-5D753A1482F5}"/>
              </a:ext>
            </a:extLst>
          </p:cNvPr>
          <p:cNvSpPr/>
          <p:nvPr/>
        </p:nvSpPr>
        <p:spPr>
          <a:xfrm>
            <a:off x="7516547" y="4172979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5" name="Connettore 244">
            <a:extLst>
              <a:ext uri="{FF2B5EF4-FFF2-40B4-BE49-F238E27FC236}">
                <a16:creationId xmlns:a16="http://schemas.microsoft.com/office/drawing/2014/main" id="{93E42A2B-0637-7439-FBA9-6C151DB53656}"/>
              </a:ext>
            </a:extLst>
          </p:cNvPr>
          <p:cNvSpPr/>
          <p:nvPr/>
        </p:nvSpPr>
        <p:spPr>
          <a:xfrm>
            <a:off x="5668620" y="4708201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6" name="CasellaDiTesto 245">
            <a:extLst>
              <a:ext uri="{FF2B5EF4-FFF2-40B4-BE49-F238E27FC236}">
                <a16:creationId xmlns:a16="http://schemas.microsoft.com/office/drawing/2014/main" id="{44E7A61B-80FD-C248-B32A-7184D94D027E}"/>
              </a:ext>
            </a:extLst>
          </p:cNvPr>
          <p:cNvSpPr txBox="1"/>
          <p:nvPr/>
        </p:nvSpPr>
        <p:spPr>
          <a:xfrm>
            <a:off x="5578251" y="3072779"/>
            <a:ext cx="720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x_begin</a:t>
            </a:r>
          </a:p>
        </p:txBody>
      </p:sp>
      <p:sp>
        <p:nvSpPr>
          <p:cNvPr id="248" name="CasellaDiTesto 247">
            <a:extLst>
              <a:ext uri="{FF2B5EF4-FFF2-40B4-BE49-F238E27FC236}">
                <a16:creationId xmlns:a16="http://schemas.microsoft.com/office/drawing/2014/main" id="{7E53DC49-610B-5B67-F2C2-0C79E3BACF2F}"/>
              </a:ext>
            </a:extLst>
          </p:cNvPr>
          <p:cNvSpPr txBox="1"/>
          <p:nvPr/>
        </p:nvSpPr>
        <p:spPr>
          <a:xfrm>
            <a:off x="5543928" y="3355404"/>
            <a:ext cx="58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x_end</a:t>
            </a:r>
          </a:p>
        </p:txBody>
      </p:sp>
      <p:sp>
        <p:nvSpPr>
          <p:cNvPr id="249" name="CasellaDiTesto 248">
            <a:extLst>
              <a:ext uri="{FF2B5EF4-FFF2-40B4-BE49-F238E27FC236}">
                <a16:creationId xmlns:a16="http://schemas.microsoft.com/office/drawing/2014/main" id="{8713B290-4E08-52A8-5575-FA8EA49890CD}"/>
              </a:ext>
            </a:extLst>
          </p:cNvPr>
          <p:cNvSpPr txBox="1"/>
          <p:nvPr/>
        </p:nvSpPr>
        <p:spPr>
          <a:xfrm>
            <a:off x="5362473" y="3667272"/>
            <a:ext cx="704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y_begin</a:t>
            </a:r>
          </a:p>
        </p:txBody>
      </p:sp>
      <p:sp>
        <p:nvSpPr>
          <p:cNvPr id="250" name="CasellaDiTesto 249">
            <a:extLst>
              <a:ext uri="{FF2B5EF4-FFF2-40B4-BE49-F238E27FC236}">
                <a16:creationId xmlns:a16="http://schemas.microsoft.com/office/drawing/2014/main" id="{635DDBF2-7DB0-6CE1-61DD-F1F8CB035E66}"/>
              </a:ext>
            </a:extLst>
          </p:cNvPr>
          <p:cNvSpPr txBox="1"/>
          <p:nvPr/>
        </p:nvSpPr>
        <p:spPr>
          <a:xfrm>
            <a:off x="5411663" y="3980740"/>
            <a:ext cx="616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y_end</a:t>
            </a: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A87B46D0-464A-6D36-D540-6C239E4CC611}"/>
              </a:ext>
            </a:extLst>
          </p:cNvPr>
          <p:cNvSpPr txBox="1"/>
          <p:nvPr/>
        </p:nvSpPr>
        <p:spPr>
          <a:xfrm>
            <a:off x="7000194" y="2795781"/>
            <a:ext cx="10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matchperiod</a:t>
            </a:r>
          </a:p>
        </p:txBody>
      </p:sp>
      <p:sp>
        <p:nvSpPr>
          <p:cNvPr id="252" name="CasellaDiTesto 251">
            <a:extLst>
              <a:ext uri="{FF2B5EF4-FFF2-40B4-BE49-F238E27FC236}">
                <a16:creationId xmlns:a16="http://schemas.microsoft.com/office/drawing/2014/main" id="{F0FC11CA-D940-7974-F8BB-022B5C86D7B8}"/>
              </a:ext>
            </a:extLst>
          </p:cNvPr>
          <p:cNvSpPr txBox="1"/>
          <p:nvPr/>
        </p:nvSpPr>
        <p:spPr>
          <a:xfrm>
            <a:off x="7259769" y="3142179"/>
            <a:ext cx="84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eventsec</a:t>
            </a:r>
          </a:p>
        </p:txBody>
      </p:sp>
      <p:sp>
        <p:nvSpPr>
          <p:cNvPr id="253" name="CasellaDiTesto 252">
            <a:extLst>
              <a:ext uri="{FF2B5EF4-FFF2-40B4-BE49-F238E27FC236}">
                <a16:creationId xmlns:a16="http://schemas.microsoft.com/office/drawing/2014/main" id="{C45E2D49-DC7F-6BBB-9C3D-146AC3FBCF96}"/>
              </a:ext>
            </a:extLst>
          </p:cNvPr>
          <p:cNvSpPr txBox="1"/>
          <p:nvPr/>
        </p:nvSpPr>
        <p:spPr>
          <a:xfrm>
            <a:off x="7463786" y="3489944"/>
            <a:ext cx="960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eventname</a:t>
            </a:r>
          </a:p>
        </p:txBody>
      </p:sp>
      <p:sp>
        <p:nvSpPr>
          <p:cNvPr id="254" name="CasellaDiTesto 253">
            <a:extLst>
              <a:ext uri="{FF2B5EF4-FFF2-40B4-BE49-F238E27FC236}">
                <a16:creationId xmlns:a16="http://schemas.microsoft.com/office/drawing/2014/main" id="{48BB9F5C-902D-018F-1F94-EA6C2CD382C3}"/>
              </a:ext>
            </a:extLst>
          </p:cNvPr>
          <p:cNvSpPr txBox="1"/>
          <p:nvPr/>
        </p:nvSpPr>
        <p:spPr>
          <a:xfrm>
            <a:off x="7482107" y="3798190"/>
            <a:ext cx="616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action</a:t>
            </a:r>
          </a:p>
        </p:txBody>
      </p:sp>
      <p:sp>
        <p:nvSpPr>
          <p:cNvPr id="255" name="CasellaDiTesto 254">
            <a:extLst>
              <a:ext uri="{FF2B5EF4-FFF2-40B4-BE49-F238E27FC236}">
                <a16:creationId xmlns:a16="http://schemas.microsoft.com/office/drawing/2014/main" id="{CC706EC6-B58C-BC5A-D709-0178E8F1C254}"/>
              </a:ext>
            </a:extLst>
          </p:cNvPr>
          <p:cNvSpPr txBox="1"/>
          <p:nvPr/>
        </p:nvSpPr>
        <p:spPr>
          <a:xfrm>
            <a:off x="7621219" y="4063361"/>
            <a:ext cx="788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modifier</a:t>
            </a:r>
          </a:p>
        </p:txBody>
      </p:sp>
      <p:sp>
        <p:nvSpPr>
          <p:cNvPr id="256" name="CasellaDiTesto 255">
            <a:extLst>
              <a:ext uri="{FF2B5EF4-FFF2-40B4-BE49-F238E27FC236}">
                <a16:creationId xmlns:a16="http://schemas.microsoft.com/office/drawing/2014/main" id="{E033C35E-9BB8-4D71-371E-AB764BEECC1B}"/>
              </a:ext>
            </a:extLst>
          </p:cNvPr>
          <p:cNvSpPr txBox="1"/>
          <p:nvPr/>
        </p:nvSpPr>
        <p:spPr>
          <a:xfrm>
            <a:off x="5088065" y="4796354"/>
            <a:ext cx="98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is_success</a:t>
            </a:r>
          </a:p>
        </p:txBody>
      </p:sp>
    </p:spTree>
    <p:extLst>
      <p:ext uri="{BB962C8B-B14F-4D97-AF65-F5344CB8AC3E}">
        <p14:creationId xmlns:p14="http://schemas.microsoft.com/office/powerpoint/2010/main" val="3883579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74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GALLO</dc:creator>
  <cp:lastModifiedBy>GIOVANNI GALLO</cp:lastModifiedBy>
  <cp:revision>8</cp:revision>
  <dcterms:created xsi:type="dcterms:W3CDTF">2025-07-08T09:09:42Z</dcterms:created>
  <dcterms:modified xsi:type="dcterms:W3CDTF">2025-07-13T10:47:14Z</dcterms:modified>
</cp:coreProperties>
</file>