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0EAC89-E988-629E-CDA6-688FF3DE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17B74E-F146-7B76-CE9B-C84B3B59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A56336-92C0-1190-8A35-2C1A0691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F5DC0-4920-6F18-F30F-52E4DBE1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962506-ADA5-2F43-1B0A-C638CA41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335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ED45CF-23BB-0BA5-8428-BB28112BF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C6A6EE-EC66-DB6B-F57D-7775A4B6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22C694-F491-A53E-22A4-4ECEDE03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A928BC-ED27-7759-1DD8-D459DB40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626825-76DB-F7B4-1A52-9B67F65D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85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152983-6927-A42D-F35C-43E97268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382243-3ECC-B90D-C0E5-44EE8C1D1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6480A7-8283-2F3B-01C9-2289BBDD9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65FAF4-E6FA-3474-3082-5692FE8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721E0CC-3C5E-7328-5A32-8DA7BE5F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91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D0AFA-1202-AABA-A438-67FF934E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8F64DD-1B5D-8AC5-06FB-5ACFDFE7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C9E8E8-ED18-496E-C8A3-641B8FA8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50411B-C88B-67C3-A124-0BDFA8E4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100D02-4CAD-018C-7776-C22B7186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24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853E4E-7686-FF62-103E-8B4C1592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F0EB8A-6E2E-70FA-5151-CE43F52C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9248C6-AFC9-34C5-333B-FAC4D4F4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5E227B-9004-EAE2-4D6D-C0433DAB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BF20D6-A0FD-0A8C-163C-49D5AFA4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316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0AD9F1-B703-C526-4999-EBA3B6AE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66AD49-905A-43DC-8E8F-F8D75AA3F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412A3EE-F349-845E-FDD3-3D7EF144A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C2B306D-9128-E192-D121-90068F7D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7DD04-2B31-76C6-98A3-3968D467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B90A41-5B60-970F-1B76-4A4697712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719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8F1B8B-12B0-BA06-A69E-B133658C0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40B9BC-2FF9-8AA3-DFC2-E2725F1F2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6D81BAC-F2AD-82A1-63F0-04E1FB67B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C63ED9-8CD1-4BB7-8868-1BFBA1AA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DA57EF-095D-F5D4-1390-E9409B2C6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357E77-4985-2BBD-8FF3-100D7543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C2B541-6D8E-255F-A096-331D7FAE0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7A472C7-94EA-A68E-1800-8AC764C6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878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59441-045C-B7BA-196A-3CCCD070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42A6FA-5D22-9AD2-C049-31C57817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01C52E3-F8DE-8C09-7BD5-95133517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4BFB13-5059-A6F4-C02B-2E2CD3CF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95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2DD25B-D98A-0016-7E27-07C518C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471E8D1-F2FA-C15D-12BC-601593A5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78DE65-B78F-659E-D6DA-F79C4B40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962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752DD2-C6B8-62AF-F14E-38DE793A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F8516E-DABF-73F0-B8E6-7C5F7C6BD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653EA8-1B0E-37BC-E06B-C2104AF5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A245909-7263-94F5-FBC6-F5A9104A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9CE240D-15EA-3620-B6CF-13067850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5A2D2-7776-13C3-B384-0318A1E1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418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2DF2B6-DFE5-0F99-71F7-07691880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A48B27-66AE-2471-E9B2-DF42DD8BF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82F264-6851-A3AB-F7FC-2C9FAD37F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FC6A78-2991-2C66-F1C6-4B6C4CD4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FC36AB3-D841-6560-D3F4-017B4994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D327032-1FDD-713A-753F-A7D8FC4F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B5CACE6-8777-290B-0055-160964B49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FA533A-5E8F-B348-CABE-DB5709909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79F388-CD0B-DB5F-2F11-72F1C2634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A1462-D988-4770-AD3D-9FDE10C21F29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791737-737B-C912-0468-12840840F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0D79BE-AE6F-6195-7DAD-833D0C480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51488-3DE5-47A0-913A-B33330652D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F637B11-0882-14A8-70F3-7CEF6618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45249"/>
              </p:ext>
            </p:extLst>
          </p:nvPr>
        </p:nvGraphicFramePr>
        <p:xfrm>
          <a:off x="4889909" y="2783293"/>
          <a:ext cx="2412181" cy="27093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412181">
                  <a:extLst>
                    <a:ext uri="{9D8B030D-6E8A-4147-A177-3AD203B41FA5}">
                      <a16:colId xmlns:a16="http://schemas.microsoft.com/office/drawing/2014/main" val="3359392714"/>
                    </a:ext>
                  </a:extLst>
                </a:gridCol>
              </a:tblGrid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MatchEvents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9222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COUNT(*)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578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AVG(x_begin)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36553"/>
                  </a:ext>
                </a:extLst>
              </a:tr>
              <a:tr h="677334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AVG(y_end)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5546"/>
                  </a:ext>
                </a:extLst>
              </a:tr>
            </a:tbl>
          </a:graphicData>
        </a:graphic>
      </p:graphicFrame>
      <p:sp>
        <p:nvSpPr>
          <p:cNvPr id="8" name="Connettore 7">
            <a:extLst>
              <a:ext uri="{FF2B5EF4-FFF2-40B4-BE49-F238E27FC236}">
                <a16:creationId xmlns:a16="http://schemas.microsoft.com/office/drawing/2014/main" id="{9D9927C5-2E5B-2214-07C9-5193AC7DFE83}"/>
              </a:ext>
            </a:extLst>
          </p:cNvPr>
          <p:cNvSpPr/>
          <p:nvPr/>
        </p:nvSpPr>
        <p:spPr>
          <a:xfrm>
            <a:off x="8676199" y="5038204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CEE05B0-341E-4133-6BD7-63BA45EA314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8793692" y="4683005"/>
            <a:ext cx="1128252" cy="3753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94AFB908-C4E1-F407-925C-9AEC1D58B6E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8813851" y="5035742"/>
            <a:ext cx="1152337" cy="71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F5890FB-208D-7FC9-BB62-7BA4AFA863AB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8793692" y="4355969"/>
            <a:ext cx="882446" cy="7023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nettore 11">
            <a:extLst>
              <a:ext uri="{FF2B5EF4-FFF2-40B4-BE49-F238E27FC236}">
                <a16:creationId xmlns:a16="http://schemas.microsoft.com/office/drawing/2014/main" id="{F116D616-3E09-D95F-8D91-2C1C9D31E970}"/>
              </a:ext>
            </a:extLst>
          </p:cNvPr>
          <p:cNvSpPr/>
          <p:nvPr/>
        </p:nvSpPr>
        <p:spPr>
          <a:xfrm>
            <a:off x="9916533" y="4614178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onnettore 12">
            <a:extLst>
              <a:ext uri="{FF2B5EF4-FFF2-40B4-BE49-F238E27FC236}">
                <a16:creationId xmlns:a16="http://schemas.microsoft.com/office/drawing/2014/main" id="{1B1FE146-6397-E555-3484-2DDFDA55A1D3}"/>
              </a:ext>
            </a:extLst>
          </p:cNvPr>
          <p:cNvSpPr/>
          <p:nvPr/>
        </p:nvSpPr>
        <p:spPr>
          <a:xfrm>
            <a:off x="9970611" y="494971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onnettore 13">
            <a:extLst>
              <a:ext uri="{FF2B5EF4-FFF2-40B4-BE49-F238E27FC236}">
                <a16:creationId xmlns:a16="http://schemas.microsoft.com/office/drawing/2014/main" id="{91E699A9-5435-163F-0589-D6C32082C0C6}"/>
              </a:ext>
            </a:extLst>
          </p:cNvPr>
          <p:cNvSpPr/>
          <p:nvPr/>
        </p:nvSpPr>
        <p:spPr>
          <a:xfrm>
            <a:off x="9676138" y="426281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D98EF70A-63B3-A714-5A80-BFE26EDE948C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8793692" y="5155697"/>
            <a:ext cx="1191667" cy="482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Connettore 15">
            <a:extLst>
              <a:ext uri="{FF2B5EF4-FFF2-40B4-BE49-F238E27FC236}">
                <a16:creationId xmlns:a16="http://schemas.microsoft.com/office/drawing/2014/main" id="{538A1F55-1F31-4B5F-2187-FD3AB799ECF6}"/>
              </a:ext>
            </a:extLst>
          </p:cNvPr>
          <p:cNvSpPr/>
          <p:nvPr/>
        </p:nvSpPr>
        <p:spPr>
          <a:xfrm>
            <a:off x="9981913" y="5569146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3CE9B387-C364-8E97-FAAF-BE8F0FF8B72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745025" y="4072927"/>
            <a:ext cx="427702" cy="965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onnettore 17">
            <a:extLst>
              <a:ext uri="{FF2B5EF4-FFF2-40B4-BE49-F238E27FC236}">
                <a16:creationId xmlns:a16="http://schemas.microsoft.com/office/drawing/2014/main" id="{6306419C-36AA-FCD1-0034-D82D646F1098}"/>
              </a:ext>
            </a:extLst>
          </p:cNvPr>
          <p:cNvSpPr/>
          <p:nvPr/>
        </p:nvSpPr>
        <p:spPr>
          <a:xfrm>
            <a:off x="9131428" y="3975093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7D1AE1-B1DB-B3B9-818F-7110818FC85E}"/>
              </a:ext>
            </a:extLst>
          </p:cNvPr>
          <p:cNvSpPr txBox="1"/>
          <p:nvPr/>
        </p:nvSpPr>
        <p:spPr>
          <a:xfrm>
            <a:off x="9172727" y="3767767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fullname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450A9D0-1C5C-52D5-B30F-1B81C93B09E2}"/>
              </a:ext>
            </a:extLst>
          </p:cNvPr>
          <p:cNvSpPr txBox="1"/>
          <p:nvPr/>
        </p:nvSpPr>
        <p:spPr>
          <a:xfrm>
            <a:off x="9782445" y="4151639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age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A4A2008-71A1-3B1A-08C4-B6FB4FF8B6DB}"/>
              </a:ext>
            </a:extLst>
          </p:cNvPr>
          <p:cNvSpPr txBox="1"/>
          <p:nvPr/>
        </p:nvSpPr>
        <p:spPr>
          <a:xfrm>
            <a:off x="10021006" y="4518721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country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4C3C234-C806-E534-3882-D3C7C42EB317}"/>
              </a:ext>
            </a:extLst>
          </p:cNvPr>
          <p:cNvSpPr txBox="1"/>
          <p:nvPr/>
        </p:nvSpPr>
        <p:spPr>
          <a:xfrm>
            <a:off x="10068932" y="4867008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position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FBC9861-8CB0-D398-82FF-DFBDC7CBDB50}"/>
              </a:ext>
            </a:extLst>
          </p:cNvPr>
          <p:cNvSpPr txBox="1"/>
          <p:nvPr/>
        </p:nvSpPr>
        <p:spPr>
          <a:xfrm>
            <a:off x="10068932" y="5524237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height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2C7DA3D-AE2F-F9AE-F2E7-0648D234575E}"/>
              </a:ext>
            </a:extLst>
          </p:cNvPr>
          <p:cNvSpPr txBox="1"/>
          <p:nvPr/>
        </p:nvSpPr>
        <p:spPr>
          <a:xfrm>
            <a:off x="8231900" y="5189626"/>
            <a:ext cx="84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player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DC0CC1F2-0211-E345-126F-2ED3B475FAFE}"/>
              </a:ext>
            </a:extLst>
          </p:cNvPr>
          <p:cNvCxnSpPr>
            <a:stCxn id="8" idx="2"/>
          </p:cNvCxnSpPr>
          <p:nvPr/>
        </p:nvCxnSpPr>
        <p:spPr>
          <a:xfrm flipH="1">
            <a:off x="7302090" y="5107030"/>
            <a:ext cx="1374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Connettore 26">
            <a:extLst>
              <a:ext uri="{FF2B5EF4-FFF2-40B4-BE49-F238E27FC236}">
                <a16:creationId xmlns:a16="http://schemas.microsoft.com/office/drawing/2014/main" id="{B7C418DC-8A5D-8BF5-5C10-A89B18B7B2AA}"/>
              </a:ext>
            </a:extLst>
          </p:cNvPr>
          <p:cNvSpPr/>
          <p:nvPr/>
        </p:nvSpPr>
        <p:spPr>
          <a:xfrm>
            <a:off x="6026582" y="204177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97B003-D91F-AE27-4B6A-909392F4BA30}"/>
              </a:ext>
            </a:extLst>
          </p:cNvPr>
          <p:cNvSpPr txBox="1"/>
          <p:nvPr/>
        </p:nvSpPr>
        <p:spPr>
          <a:xfrm>
            <a:off x="6095999" y="2030429"/>
            <a:ext cx="623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club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D049A9C-5DD7-5875-CBBF-9F9DDB812B6C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6144075" y="1453821"/>
            <a:ext cx="537210" cy="608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8F96120-BF36-358B-AB9E-EBE3E414E231}"/>
              </a:ext>
            </a:extLst>
          </p:cNvPr>
          <p:cNvCxnSpPr>
            <a:stCxn id="27" idx="0"/>
          </p:cNvCxnSpPr>
          <p:nvPr/>
        </p:nvCxnSpPr>
        <p:spPr>
          <a:xfrm flipV="1">
            <a:off x="6095408" y="1194741"/>
            <a:ext cx="0" cy="8470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1636712-A4A4-6758-C3D9-4F96655D841F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423217" y="1453821"/>
            <a:ext cx="623524" cy="608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Connettore 31">
            <a:extLst>
              <a:ext uri="{FF2B5EF4-FFF2-40B4-BE49-F238E27FC236}">
                <a16:creationId xmlns:a16="http://schemas.microsoft.com/office/drawing/2014/main" id="{C66C17E8-F717-EC94-AC7A-9C1E69BDE3C7}"/>
              </a:ext>
            </a:extLst>
          </p:cNvPr>
          <p:cNvSpPr/>
          <p:nvPr/>
        </p:nvSpPr>
        <p:spPr>
          <a:xfrm>
            <a:off x="6640967" y="1346514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217744F8-9C18-A0B0-D6FD-A0BAA780278F}"/>
              </a:ext>
            </a:extLst>
          </p:cNvPr>
          <p:cNvSpPr/>
          <p:nvPr/>
        </p:nvSpPr>
        <p:spPr>
          <a:xfrm>
            <a:off x="6026582" y="1088058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15837168-166C-1895-2A72-07A4884335D4}"/>
              </a:ext>
            </a:extLst>
          </p:cNvPr>
          <p:cNvSpPr/>
          <p:nvPr/>
        </p:nvSpPr>
        <p:spPr>
          <a:xfrm>
            <a:off x="5334161" y="1363852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994E7E1-D8C9-C758-A715-0F1CC33B52B7}"/>
              </a:ext>
            </a:extLst>
          </p:cNvPr>
          <p:cNvSpPr txBox="1"/>
          <p:nvPr/>
        </p:nvSpPr>
        <p:spPr>
          <a:xfrm>
            <a:off x="5582205" y="837687"/>
            <a:ext cx="1010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officialname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C8A79E62-E8EE-D553-B0BF-FCB08FD8FE82}"/>
              </a:ext>
            </a:extLst>
          </p:cNvPr>
          <p:cNvCxnSpPr>
            <a:cxnSpLocks/>
            <a:stCxn id="28" idx="1"/>
            <a:endCxn id="7" idx="0"/>
          </p:cNvCxnSpPr>
          <p:nvPr/>
        </p:nvCxnSpPr>
        <p:spPr>
          <a:xfrm>
            <a:off x="6095999" y="2184318"/>
            <a:ext cx="0" cy="5989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7DAAC4A-D3CB-5965-D416-6566D9E8990F}"/>
              </a:ext>
            </a:extLst>
          </p:cNvPr>
          <p:cNvSpPr txBox="1"/>
          <p:nvPr/>
        </p:nvSpPr>
        <p:spPr>
          <a:xfrm>
            <a:off x="6729361" y="1230375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name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748DA4-B5ED-2111-1A10-C4F3E29BEFDD}"/>
              </a:ext>
            </a:extLst>
          </p:cNvPr>
          <p:cNvSpPr txBox="1"/>
          <p:nvPr/>
        </p:nvSpPr>
        <p:spPr>
          <a:xfrm>
            <a:off x="4672559" y="1267978"/>
            <a:ext cx="735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country</a:t>
            </a:r>
          </a:p>
        </p:txBody>
      </p:sp>
      <p:sp>
        <p:nvSpPr>
          <p:cNvPr id="47" name="Connettore 46">
            <a:extLst>
              <a:ext uri="{FF2B5EF4-FFF2-40B4-BE49-F238E27FC236}">
                <a16:creationId xmlns:a16="http://schemas.microsoft.com/office/drawing/2014/main" id="{E9CC6B5C-AE54-A5D4-76C8-0701BD9CDF8E}"/>
              </a:ext>
            </a:extLst>
          </p:cNvPr>
          <p:cNvSpPr/>
          <p:nvPr/>
        </p:nvSpPr>
        <p:spPr>
          <a:xfrm>
            <a:off x="3376287" y="4389197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FFC1EBB0-4D28-B904-5C75-C97CF3CEB812}"/>
              </a:ext>
            </a:extLst>
          </p:cNvPr>
          <p:cNvSpPr txBox="1"/>
          <p:nvPr/>
        </p:nvSpPr>
        <p:spPr>
          <a:xfrm>
            <a:off x="3024539" y="4497892"/>
            <a:ext cx="848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match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BBEF891A-51BC-95E8-71F0-B0D2ED864672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2292776" y="3906558"/>
            <a:ext cx="1083511" cy="551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D3FFBD0F-92D9-AE90-E963-3754148DEF34}"/>
              </a:ext>
            </a:extLst>
          </p:cNvPr>
          <p:cNvCxnSpPr>
            <a:cxnSpLocks/>
          </p:cNvCxnSpPr>
          <p:nvPr/>
        </p:nvCxnSpPr>
        <p:spPr>
          <a:xfrm flipH="1" flipV="1">
            <a:off x="2258395" y="4135808"/>
            <a:ext cx="1090593" cy="314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DB29E925-03C0-4BEF-9C63-3B45C5BAFE87}"/>
              </a:ext>
            </a:extLst>
          </p:cNvPr>
          <p:cNvCxnSpPr>
            <a:cxnSpLocks/>
          </p:cNvCxnSpPr>
          <p:nvPr/>
        </p:nvCxnSpPr>
        <p:spPr>
          <a:xfrm flipH="1">
            <a:off x="2976880" y="2935400"/>
            <a:ext cx="1913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CCAC3628-3D00-4956-DB0A-01C3C808B9F0}"/>
              </a:ext>
            </a:extLst>
          </p:cNvPr>
          <p:cNvCxnSpPr>
            <a:cxnSpLocks/>
            <a:stCxn id="47" idx="2"/>
          </p:cNvCxnSpPr>
          <p:nvPr/>
        </p:nvCxnSpPr>
        <p:spPr>
          <a:xfrm flipH="1" flipV="1">
            <a:off x="2251806" y="4342123"/>
            <a:ext cx="1124481" cy="1159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F84F4FCB-202A-5E05-160F-194FCDB8E78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272617" y="4458023"/>
            <a:ext cx="1103670" cy="82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9073A360-D05F-B487-4EE7-CFE26DB43927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2302237" y="4458023"/>
            <a:ext cx="1074050" cy="2898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Connettore 54">
            <a:extLst>
              <a:ext uri="{FF2B5EF4-FFF2-40B4-BE49-F238E27FC236}">
                <a16:creationId xmlns:a16="http://schemas.microsoft.com/office/drawing/2014/main" id="{E2D28F14-13CA-2F1F-1FB5-1F00DC753049}"/>
              </a:ext>
            </a:extLst>
          </p:cNvPr>
          <p:cNvSpPr/>
          <p:nvPr/>
        </p:nvSpPr>
        <p:spPr>
          <a:xfrm>
            <a:off x="2831933" y="2861294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4681F16D-6A9C-B404-CD98-86A1E22F1595}"/>
              </a:ext>
            </a:extLst>
          </p:cNvPr>
          <p:cNvSpPr/>
          <p:nvPr/>
        </p:nvSpPr>
        <p:spPr>
          <a:xfrm>
            <a:off x="2155297" y="3799996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Connettore 56">
            <a:extLst>
              <a:ext uri="{FF2B5EF4-FFF2-40B4-BE49-F238E27FC236}">
                <a16:creationId xmlns:a16="http://schemas.microsoft.com/office/drawing/2014/main" id="{DCC9B5E8-1A04-A55E-73BA-18C3088225BE}"/>
              </a:ext>
            </a:extLst>
          </p:cNvPr>
          <p:cNvSpPr/>
          <p:nvPr/>
        </p:nvSpPr>
        <p:spPr>
          <a:xfrm>
            <a:off x="2137333" y="4044638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A17E3BFA-6A82-0C90-7B12-49E4117B922E}"/>
              </a:ext>
            </a:extLst>
          </p:cNvPr>
          <p:cNvSpPr/>
          <p:nvPr/>
        </p:nvSpPr>
        <p:spPr>
          <a:xfrm>
            <a:off x="2111407" y="4271704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089F3BB7-669F-4CE0-905E-D2E20AD07C09}"/>
              </a:ext>
            </a:extLst>
          </p:cNvPr>
          <p:cNvSpPr/>
          <p:nvPr/>
        </p:nvSpPr>
        <p:spPr>
          <a:xfrm>
            <a:off x="2130542" y="4486600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01E40772-B4F0-B55B-6463-1E608E96E79E}"/>
              </a:ext>
            </a:extLst>
          </p:cNvPr>
          <p:cNvSpPr/>
          <p:nvPr/>
        </p:nvSpPr>
        <p:spPr>
          <a:xfrm>
            <a:off x="2187567" y="470726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EF7AD4E-60CE-760F-552A-661735481702}"/>
              </a:ext>
            </a:extLst>
          </p:cNvPr>
          <p:cNvSpPr txBox="1"/>
          <p:nvPr/>
        </p:nvSpPr>
        <p:spPr>
          <a:xfrm>
            <a:off x="1184188" y="3686183"/>
            <a:ext cx="9875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competition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A629DF0-EC85-D73A-7F51-EBBC2520EB42}"/>
              </a:ext>
            </a:extLst>
          </p:cNvPr>
          <p:cNvSpPr txBox="1"/>
          <p:nvPr/>
        </p:nvSpPr>
        <p:spPr>
          <a:xfrm>
            <a:off x="1198443" y="3930914"/>
            <a:ext cx="951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home_club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EC8C44B-E1FE-F631-7DCE-4AF0984CD75A}"/>
              </a:ext>
            </a:extLst>
          </p:cNvPr>
          <p:cNvSpPr txBox="1"/>
          <p:nvPr/>
        </p:nvSpPr>
        <p:spPr>
          <a:xfrm>
            <a:off x="1225362" y="4192832"/>
            <a:ext cx="886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away_club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E2B19F-93AA-2B2F-F87D-62092B011199}"/>
              </a:ext>
            </a:extLst>
          </p:cNvPr>
          <p:cNvSpPr txBox="1"/>
          <p:nvPr/>
        </p:nvSpPr>
        <p:spPr>
          <a:xfrm>
            <a:off x="670909" y="4452441"/>
            <a:ext cx="1507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goal_by_home_club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343CB6C-DA07-73C6-5A85-559E36288007}"/>
              </a:ext>
            </a:extLst>
          </p:cNvPr>
          <p:cNvSpPr txBox="1"/>
          <p:nvPr/>
        </p:nvSpPr>
        <p:spPr>
          <a:xfrm>
            <a:off x="778020" y="4710946"/>
            <a:ext cx="1507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goal_by_away_club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67A9B2C-974E-DE70-EA0B-A80083DD8EC2}"/>
              </a:ext>
            </a:extLst>
          </p:cNvPr>
          <p:cNvSpPr txBox="1"/>
          <p:nvPr/>
        </p:nvSpPr>
        <p:spPr>
          <a:xfrm>
            <a:off x="2187567" y="2813210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/>
              <a:t>dateutc</a:t>
            </a:r>
            <a:endParaRPr lang="it-IT" sz="1200" dirty="0"/>
          </a:p>
        </p:txBody>
      </p: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29D5790B-1BCE-1305-870E-6F78D08D2B4E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2733032" y="3751108"/>
            <a:ext cx="663414" cy="658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Connettore 67">
            <a:extLst>
              <a:ext uri="{FF2B5EF4-FFF2-40B4-BE49-F238E27FC236}">
                <a16:creationId xmlns:a16="http://schemas.microsoft.com/office/drawing/2014/main" id="{D93DA5B9-A646-354A-2056-F41C12949C4E}"/>
              </a:ext>
            </a:extLst>
          </p:cNvPr>
          <p:cNvSpPr/>
          <p:nvPr/>
        </p:nvSpPr>
        <p:spPr>
          <a:xfrm>
            <a:off x="2618691" y="3630115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F62E3D6-3698-1508-C5F6-69FB95ED6489}"/>
              </a:ext>
            </a:extLst>
          </p:cNvPr>
          <p:cNvSpPr txBox="1"/>
          <p:nvPr/>
        </p:nvSpPr>
        <p:spPr>
          <a:xfrm>
            <a:off x="2347418" y="3392401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winner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591BFB3-0A7B-9A14-3A82-D9E014A041D7}"/>
              </a:ext>
            </a:extLst>
          </p:cNvPr>
          <p:cNvSpPr txBox="1"/>
          <p:nvPr/>
        </p:nvSpPr>
        <p:spPr>
          <a:xfrm>
            <a:off x="1554529" y="1314210"/>
            <a:ext cx="7204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day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1026CC8C-B3CC-7AFA-E25A-0FC75EE2F1D8}"/>
              </a:ext>
            </a:extLst>
          </p:cNvPr>
          <p:cNvSpPr txBox="1"/>
          <p:nvPr/>
        </p:nvSpPr>
        <p:spPr>
          <a:xfrm>
            <a:off x="2132585" y="2337188"/>
            <a:ext cx="521142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year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944371A-1FD7-F744-B02C-B5373BB1DF4C}"/>
              </a:ext>
            </a:extLst>
          </p:cNvPr>
          <p:cNvSpPr txBox="1"/>
          <p:nvPr/>
        </p:nvSpPr>
        <p:spPr>
          <a:xfrm>
            <a:off x="3101977" y="1882355"/>
            <a:ext cx="1083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day_of_week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684FDE0-B096-F381-03DE-39D2B1E6C936}"/>
              </a:ext>
            </a:extLst>
          </p:cNvPr>
          <p:cNvSpPr txBox="1"/>
          <p:nvPr/>
        </p:nvSpPr>
        <p:spPr>
          <a:xfrm>
            <a:off x="1184188" y="855366"/>
            <a:ext cx="720456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hour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E28B2859-7B44-7E8E-417B-61FF186752EA}"/>
              </a:ext>
            </a:extLst>
          </p:cNvPr>
          <p:cNvCxnSpPr>
            <a:cxnSpLocks/>
          </p:cNvCxnSpPr>
          <p:nvPr/>
        </p:nvCxnSpPr>
        <p:spPr>
          <a:xfrm flipH="1" flipV="1">
            <a:off x="2643038" y="2485056"/>
            <a:ext cx="225390" cy="37693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E912C6C1-E60B-6B2B-82C7-947575ACF355}"/>
              </a:ext>
            </a:extLst>
          </p:cNvPr>
          <p:cNvSpPr/>
          <p:nvPr/>
        </p:nvSpPr>
        <p:spPr>
          <a:xfrm>
            <a:off x="2536234" y="2355774"/>
            <a:ext cx="137652" cy="1376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8A01083E-DB51-8D66-7A92-1F9190887596}"/>
              </a:ext>
            </a:extLst>
          </p:cNvPr>
          <p:cNvCxnSpPr>
            <a:cxnSpLocks/>
          </p:cNvCxnSpPr>
          <p:nvPr/>
        </p:nvCxnSpPr>
        <p:spPr>
          <a:xfrm flipV="1">
            <a:off x="2937254" y="2266935"/>
            <a:ext cx="327028" cy="61738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9" name="Connettore 78">
            <a:extLst>
              <a:ext uri="{FF2B5EF4-FFF2-40B4-BE49-F238E27FC236}">
                <a16:creationId xmlns:a16="http://schemas.microsoft.com/office/drawing/2014/main" id="{A6837812-9FD6-9C72-DA25-1BD2DBB8EE0B}"/>
              </a:ext>
            </a:extLst>
          </p:cNvPr>
          <p:cNvSpPr/>
          <p:nvPr/>
        </p:nvSpPr>
        <p:spPr>
          <a:xfrm>
            <a:off x="3221536" y="2140267"/>
            <a:ext cx="137652" cy="1376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ED444F00-7DD1-4B30-1CCA-5F13606AE51C}"/>
              </a:ext>
            </a:extLst>
          </p:cNvPr>
          <p:cNvCxnSpPr>
            <a:cxnSpLocks/>
          </p:cNvCxnSpPr>
          <p:nvPr/>
        </p:nvCxnSpPr>
        <p:spPr>
          <a:xfrm flipH="1">
            <a:off x="3515800" y="4468435"/>
            <a:ext cx="1374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C6894602-1BC0-29FC-AA01-3943B918C120}"/>
              </a:ext>
            </a:extLst>
          </p:cNvPr>
          <p:cNvSpPr txBox="1"/>
          <p:nvPr/>
        </p:nvSpPr>
        <p:spPr>
          <a:xfrm>
            <a:off x="1664056" y="1855411"/>
            <a:ext cx="697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month</a:t>
            </a:r>
          </a:p>
        </p:txBody>
      </p: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364C9428-A6D5-1061-3C59-C88227E66012}"/>
              </a:ext>
            </a:extLst>
          </p:cNvPr>
          <p:cNvCxnSpPr>
            <a:cxnSpLocks/>
          </p:cNvCxnSpPr>
          <p:nvPr/>
        </p:nvCxnSpPr>
        <p:spPr>
          <a:xfrm flipH="1" flipV="1">
            <a:off x="2347637" y="1993911"/>
            <a:ext cx="225390" cy="37693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Connettore 95">
            <a:extLst>
              <a:ext uri="{FF2B5EF4-FFF2-40B4-BE49-F238E27FC236}">
                <a16:creationId xmlns:a16="http://schemas.microsoft.com/office/drawing/2014/main" id="{42611C72-6500-E45C-C44C-13715F495859}"/>
              </a:ext>
            </a:extLst>
          </p:cNvPr>
          <p:cNvSpPr/>
          <p:nvPr/>
        </p:nvSpPr>
        <p:spPr>
          <a:xfrm>
            <a:off x="2240833" y="1864629"/>
            <a:ext cx="137652" cy="1376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207A610B-35F7-0D00-4427-54A45A5ECDA9}"/>
              </a:ext>
            </a:extLst>
          </p:cNvPr>
          <p:cNvCxnSpPr>
            <a:cxnSpLocks/>
          </p:cNvCxnSpPr>
          <p:nvPr/>
        </p:nvCxnSpPr>
        <p:spPr>
          <a:xfrm flipH="1" flipV="1">
            <a:off x="2043262" y="1489155"/>
            <a:ext cx="225390" cy="37693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Connettore 97">
            <a:extLst>
              <a:ext uri="{FF2B5EF4-FFF2-40B4-BE49-F238E27FC236}">
                <a16:creationId xmlns:a16="http://schemas.microsoft.com/office/drawing/2014/main" id="{D35C3C57-ACAA-CAAD-DDD2-312D345EA372}"/>
              </a:ext>
            </a:extLst>
          </p:cNvPr>
          <p:cNvSpPr/>
          <p:nvPr/>
        </p:nvSpPr>
        <p:spPr>
          <a:xfrm>
            <a:off x="1936458" y="1359873"/>
            <a:ext cx="137652" cy="1376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9" name="Connettore diritto 98">
            <a:extLst>
              <a:ext uri="{FF2B5EF4-FFF2-40B4-BE49-F238E27FC236}">
                <a16:creationId xmlns:a16="http://schemas.microsoft.com/office/drawing/2014/main" id="{C3FEA494-467A-D64A-F509-09DDDF3CDBB9}"/>
              </a:ext>
            </a:extLst>
          </p:cNvPr>
          <p:cNvCxnSpPr>
            <a:cxnSpLocks/>
          </p:cNvCxnSpPr>
          <p:nvPr/>
        </p:nvCxnSpPr>
        <p:spPr>
          <a:xfrm flipH="1" flipV="1">
            <a:off x="1743743" y="991939"/>
            <a:ext cx="225390" cy="376936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Connettore 99">
            <a:extLst>
              <a:ext uri="{FF2B5EF4-FFF2-40B4-BE49-F238E27FC236}">
                <a16:creationId xmlns:a16="http://schemas.microsoft.com/office/drawing/2014/main" id="{752E9AD1-536F-FD5A-4867-67EF723082CC}"/>
              </a:ext>
            </a:extLst>
          </p:cNvPr>
          <p:cNvSpPr/>
          <p:nvPr/>
        </p:nvSpPr>
        <p:spPr>
          <a:xfrm>
            <a:off x="1636939" y="862657"/>
            <a:ext cx="137652" cy="137652"/>
          </a:xfrm>
          <a:prstGeom prst="flowChart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Connettore 104">
            <a:extLst>
              <a:ext uri="{FF2B5EF4-FFF2-40B4-BE49-F238E27FC236}">
                <a16:creationId xmlns:a16="http://schemas.microsoft.com/office/drawing/2014/main" id="{D1E8C396-E0FA-608A-3775-BBDB71B3594A}"/>
              </a:ext>
            </a:extLst>
          </p:cNvPr>
          <p:cNvSpPr/>
          <p:nvPr/>
        </p:nvSpPr>
        <p:spPr>
          <a:xfrm>
            <a:off x="8676199" y="2982339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7033ED34-6FE7-1FED-1A78-BB23F9179DE5}"/>
              </a:ext>
            </a:extLst>
          </p:cNvPr>
          <p:cNvSpPr txBox="1"/>
          <p:nvPr/>
        </p:nvSpPr>
        <p:spPr>
          <a:xfrm>
            <a:off x="8107005" y="3076775"/>
            <a:ext cx="108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eventname</a:t>
            </a:r>
          </a:p>
        </p:txBody>
      </p: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21E25090-D541-7EDA-01C6-A614FB23EB71}"/>
              </a:ext>
            </a:extLst>
          </p:cNvPr>
          <p:cNvCxnSpPr>
            <a:stCxn id="105" idx="2"/>
          </p:cNvCxnSpPr>
          <p:nvPr/>
        </p:nvCxnSpPr>
        <p:spPr>
          <a:xfrm flipH="1">
            <a:off x="7302090" y="3051165"/>
            <a:ext cx="1374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9FDD4FEB-15DC-2782-66AE-C4DDB1C5048A}"/>
              </a:ext>
            </a:extLst>
          </p:cNvPr>
          <p:cNvCxnSpPr>
            <a:cxnSpLocks/>
          </p:cNvCxnSpPr>
          <p:nvPr/>
        </p:nvCxnSpPr>
        <p:spPr>
          <a:xfrm flipV="1">
            <a:off x="8820608" y="2890537"/>
            <a:ext cx="568917" cy="136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Connettore 109">
            <a:extLst>
              <a:ext uri="{FF2B5EF4-FFF2-40B4-BE49-F238E27FC236}">
                <a16:creationId xmlns:a16="http://schemas.microsoft.com/office/drawing/2014/main" id="{AF4C79E1-30F9-61D9-5E7D-4D0CB6404AFC}"/>
              </a:ext>
            </a:extLst>
          </p:cNvPr>
          <p:cNvSpPr/>
          <p:nvPr/>
        </p:nvSpPr>
        <p:spPr>
          <a:xfrm>
            <a:off x="9389525" y="2799912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1" name="Connettore diritto 110">
            <a:extLst>
              <a:ext uri="{FF2B5EF4-FFF2-40B4-BE49-F238E27FC236}">
                <a16:creationId xmlns:a16="http://schemas.microsoft.com/office/drawing/2014/main" id="{1D5AA7DE-3BFA-52C7-61A0-CD7FCEE76556}"/>
              </a:ext>
            </a:extLst>
          </p:cNvPr>
          <p:cNvCxnSpPr>
            <a:cxnSpLocks/>
          </p:cNvCxnSpPr>
          <p:nvPr/>
        </p:nvCxnSpPr>
        <p:spPr>
          <a:xfrm flipV="1">
            <a:off x="9527177" y="2712071"/>
            <a:ext cx="568917" cy="136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Connettore 111">
            <a:extLst>
              <a:ext uri="{FF2B5EF4-FFF2-40B4-BE49-F238E27FC236}">
                <a16:creationId xmlns:a16="http://schemas.microsoft.com/office/drawing/2014/main" id="{58684BE4-9764-C25A-A24B-01DF2FA6CC6B}"/>
              </a:ext>
            </a:extLst>
          </p:cNvPr>
          <p:cNvSpPr/>
          <p:nvPr/>
        </p:nvSpPr>
        <p:spPr>
          <a:xfrm>
            <a:off x="10096094" y="2621446"/>
            <a:ext cx="137652" cy="137652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302426AB-AE0B-087C-5D7F-49A74AD6E9A9}"/>
              </a:ext>
            </a:extLst>
          </p:cNvPr>
          <p:cNvSpPr txBox="1"/>
          <p:nvPr/>
        </p:nvSpPr>
        <p:spPr>
          <a:xfrm>
            <a:off x="9166198" y="2913474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action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D430737B-DD1E-677A-23E5-059053A0166A}"/>
              </a:ext>
            </a:extLst>
          </p:cNvPr>
          <p:cNvSpPr txBox="1"/>
          <p:nvPr/>
        </p:nvSpPr>
        <p:spPr>
          <a:xfrm>
            <a:off x="9894497" y="2717932"/>
            <a:ext cx="848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modified</a:t>
            </a:r>
          </a:p>
        </p:txBody>
      </p:sp>
    </p:spTree>
    <p:extLst>
      <p:ext uri="{BB962C8B-B14F-4D97-AF65-F5344CB8AC3E}">
        <p14:creationId xmlns:p14="http://schemas.microsoft.com/office/powerpoint/2010/main" val="1809878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GALLO</dc:creator>
  <cp:lastModifiedBy>GIOVANNI GALLO</cp:lastModifiedBy>
  <cp:revision>7</cp:revision>
  <dcterms:created xsi:type="dcterms:W3CDTF">2025-07-08T20:20:54Z</dcterms:created>
  <dcterms:modified xsi:type="dcterms:W3CDTF">2025-07-13T10:47:06Z</dcterms:modified>
</cp:coreProperties>
</file>