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tile chi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A0B624-0216-248E-B3C3-FAD97ADEA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A2C39C3-56BB-9488-FEB2-DBEAF8A8F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CC683F2-BF2C-0797-3383-9A72B9CC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2075-60B1-4478-9578-F1C6AC21F5F6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0CD2676-17E1-3019-D6CA-4BA641F4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E778867-409A-630C-5881-0A1B24FE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D68D-C704-49B9-9866-242ADD3AE6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4623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E34110-820C-B928-2B5B-CE07BA250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F24098D-236D-FF85-B1BB-39617971F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F1100D-0779-73D3-8B9A-B2C707A31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2075-60B1-4478-9578-F1C6AC21F5F6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A568A1-70A5-36CE-CA56-7824CA49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983788-CAB6-A113-CA27-361ABF3F2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D68D-C704-49B9-9866-242ADD3AE6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811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5B57395-D7C5-5CAE-3E4D-70FC3760A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0EC301E-424B-DADB-02B8-0B04EB50CB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B45F299-A44A-0E25-88AB-2E84A485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2075-60B1-4478-9578-F1C6AC21F5F6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658C79-C69B-D417-9060-CBEF54861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19AEE6-C496-3BC2-C434-ED97D00E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D68D-C704-49B9-9866-242ADD3AE6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7151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4A09C9-E921-2168-CC56-0E0D6623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011819-8E80-BC2E-B10C-8622C95D5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917887-72F8-46C1-EAFC-EA4752ED4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2075-60B1-4478-9578-F1C6AC21F5F6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07023E4-2500-5FE1-A970-96644185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6592B7-5598-F797-2F26-2A9CCA4EC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D68D-C704-49B9-9866-242ADD3AE6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683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52836B-922A-09B5-737F-5F2A37A6E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47C04AD-0848-C363-EA2A-5D859406B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F45E65-17F5-95D4-23B9-EB719BD2B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2075-60B1-4478-9578-F1C6AC21F5F6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C49A0A-98DA-BB58-9024-CEC305C0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DAAF3F-6C86-1D8E-40F4-8A156D53B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D68D-C704-49B9-9866-242ADD3AE6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764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3DC2A5-BBCF-FF84-FF6E-DFC9BC480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AA0CA1D-5B1E-DE0A-0C66-283119733F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E9BB8E3-63F4-A36A-66D9-9D4519AF1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D18F006-C8AB-A755-8BB0-8FD23865E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2075-60B1-4478-9578-F1C6AC21F5F6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1BA937B-ECEF-221B-D587-64A9617E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0170F52-A0B7-46CF-A23A-A21BAC212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D68D-C704-49B9-9866-242ADD3AE6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561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725069-B7FC-4356-44CD-8DD7A112A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5B15D3A-4ED6-B9E8-9E09-AF74C685B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A3D5444-6BF7-5604-86A6-5BEDB6811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C7759F9-3BDD-4CB4-76D5-63FDB84C2A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B150147-5715-3235-51D9-990C8031B8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70F3776-E1B7-804F-CA6A-14A7DB5C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2075-60B1-4478-9578-F1C6AC21F5F6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80F4461-0314-19B8-03DA-19CB3D77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D9D752D-9322-BFFF-D22C-E3F801F0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D68D-C704-49B9-9866-242ADD3AE6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209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A631E2-1A5E-1435-8BD4-9A190478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B2F1BA2-38A2-2EFD-238A-C4E59B0F4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2075-60B1-4478-9578-F1C6AC21F5F6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0F85CB8-8A2C-9BC8-43F2-7DCC982EC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4AAF2C0-A8B8-2221-89BE-6D3DE9470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D68D-C704-49B9-9866-242ADD3AE6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0576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0C3AA16-BD66-D410-22C7-45C2E02DE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2075-60B1-4478-9578-F1C6AC21F5F6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FF36670-86B9-74BA-5618-1EC161BD4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25DD844-84E7-A49E-CBA6-A19630B7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D68D-C704-49B9-9866-242ADD3AE6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329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280440-3971-5AD0-832F-600BF8655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593FC6-5398-4EE0-8984-5C3762C60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DF64339-5747-81F0-529F-AFB294C43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FD96555-A335-D048-3BE2-931A22E9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2075-60B1-4478-9578-F1C6AC21F5F6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C6B5308-1D05-1D7A-3657-7B6AB9B95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788FC4C-3C50-1DD2-3E60-C5046E7F4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D68D-C704-49B9-9866-242ADD3AE6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988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090CD4-9DBC-FDFB-9A8C-BC5921605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D654873-FE71-6267-705B-1CC291D96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59B54F9-788E-CD38-34B6-467ED8A74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E43DE38-6019-849E-1633-C666C68CD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8B2075-60B1-4478-9578-F1C6AC21F5F6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9C1DFDF-61A7-A227-B2DC-E2818E490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E61EEA-D123-E7CB-8B7F-D4AA80449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5D68D-C704-49B9-9866-242ADD3AE6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9576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70BCC0A1-EAF4-558B-98F3-8DE6C6027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C4DC46F-A7B7-464B-C01F-14EFB0792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22A8F4C-5A9A-3034-948A-872ADF845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8B2075-60B1-4478-9578-F1C6AC21F5F6}" type="datetimeFigureOut">
              <a:rPr lang="it-IT" smtClean="0"/>
              <a:t>13/07/2025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362620-05C5-9AD6-CB33-0FADC02A3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F50B07-6972-D796-E207-9781C4B8D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55D68D-C704-49B9-9866-242ADD3AE65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882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BD3B20BC-2F6E-EF07-6E1D-27CA21F36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282077"/>
              </p:ext>
            </p:extLst>
          </p:nvPr>
        </p:nvGraphicFramePr>
        <p:xfrm>
          <a:off x="2646787" y="1692065"/>
          <a:ext cx="1923845" cy="18378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23845">
                  <a:extLst>
                    <a:ext uri="{9D8B030D-6E8A-4147-A177-3AD203B41FA5}">
                      <a16:colId xmlns:a16="http://schemas.microsoft.com/office/drawing/2014/main" val="3359392714"/>
                    </a:ext>
                  </a:extLst>
                </a:gridCol>
              </a:tblGrid>
              <a:tr h="45946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club_id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759222"/>
                  </a:ext>
                </a:extLst>
              </a:tr>
              <a:tr h="45946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name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35783"/>
                  </a:ext>
                </a:extLst>
              </a:tr>
              <a:tr h="45946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officialname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036553"/>
                  </a:ext>
                </a:extLst>
              </a:tr>
              <a:tr h="45946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country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695546"/>
                  </a:ext>
                </a:extLst>
              </a:tr>
            </a:tbl>
          </a:graphicData>
        </a:graphic>
      </p:graphicFrame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9EE6638B-7294-78AA-270A-92C6D639E4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063521"/>
              </p:ext>
            </p:extLst>
          </p:nvPr>
        </p:nvGraphicFramePr>
        <p:xfrm>
          <a:off x="263831" y="1178597"/>
          <a:ext cx="1923845" cy="27568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23845">
                  <a:extLst>
                    <a:ext uri="{9D8B030D-6E8A-4147-A177-3AD203B41FA5}">
                      <a16:colId xmlns:a16="http://schemas.microsoft.com/office/drawing/2014/main" val="3359392714"/>
                    </a:ext>
                  </a:extLst>
                </a:gridCol>
              </a:tblGrid>
              <a:tr h="45946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player_id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759222"/>
                  </a:ext>
                </a:extLst>
              </a:tr>
              <a:tr h="45946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fullname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35783"/>
                  </a:ext>
                </a:extLst>
              </a:tr>
              <a:tr h="45946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age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036553"/>
                  </a:ext>
                </a:extLst>
              </a:tr>
              <a:tr h="45946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country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695546"/>
                  </a:ext>
                </a:extLst>
              </a:tr>
              <a:tr h="45946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position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833832"/>
                  </a:ext>
                </a:extLst>
              </a:tr>
              <a:tr h="45946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height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156941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CE79494A-F6F7-B608-F2AA-CB3BF1140E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100141"/>
              </p:ext>
            </p:extLst>
          </p:nvPr>
        </p:nvGraphicFramePr>
        <p:xfrm>
          <a:off x="8681884" y="790936"/>
          <a:ext cx="1923845" cy="321626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23845">
                  <a:extLst>
                    <a:ext uri="{9D8B030D-6E8A-4147-A177-3AD203B41FA5}">
                      <a16:colId xmlns:a16="http://schemas.microsoft.com/office/drawing/2014/main" val="3359392714"/>
                    </a:ext>
                  </a:extLst>
                </a:gridCol>
              </a:tblGrid>
              <a:tr h="45946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match_id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759222"/>
                  </a:ext>
                </a:extLst>
              </a:tr>
              <a:tr h="45946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competition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35783"/>
                  </a:ext>
                </a:extLst>
              </a:tr>
              <a:tr h="45946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home_club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036553"/>
                  </a:ext>
                </a:extLst>
              </a:tr>
              <a:tr h="45946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away_club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695546"/>
                  </a:ext>
                </a:extLst>
              </a:tr>
              <a:tr h="45946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winner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833832"/>
                  </a:ext>
                </a:extLst>
              </a:tr>
              <a:tr h="45946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goal_by_home_club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156941"/>
                  </a:ext>
                </a:extLst>
              </a:tr>
              <a:tr h="459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/>
                        <a:t>goal_by_away_club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333084"/>
                  </a:ext>
                </a:extLst>
              </a:tr>
            </a:tbl>
          </a:graphicData>
        </a:graphic>
      </p:graphicFrame>
      <p:graphicFrame>
        <p:nvGraphicFramePr>
          <p:cNvPr id="11" name="Tabella 10">
            <a:extLst>
              <a:ext uri="{FF2B5EF4-FFF2-40B4-BE49-F238E27FC236}">
                <a16:creationId xmlns:a16="http://schemas.microsoft.com/office/drawing/2014/main" id="{8FE2C8D3-8739-FA88-A42B-A5940D2EB7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83030"/>
              </p:ext>
            </p:extLst>
          </p:nvPr>
        </p:nvGraphicFramePr>
        <p:xfrm>
          <a:off x="2639142" y="3935399"/>
          <a:ext cx="1923845" cy="27568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23845">
                  <a:extLst>
                    <a:ext uri="{9D8B030D-6E8A-4147-A177-3AD203B41FA5}">
                      <a16:colId xmlns:a16="http://schemas.microsoft.com/office/drawing/2014/main" val="3359392714"/>
                    </a:ext>
                  </a:extLst>
                </a:gridCol>
              </a:tblGrid>
              <a:tr h="45946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dateutc_id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759222"/>
                  </a:ext>
                </a:extLst>
              </a:tr>
              <a:tr h="45946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year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35783"/>
                  </a:ext>
                </a:extLst>
              </a:tr>
              <a:tr h="45946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month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036553"/>
                  </a:ext>
                </a:extLst>
              </a:tr>
              <a:tr h="45946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day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695546"/>
                  </a:ext>
                </a:extLst>
              </a:tr>
              <a:tr h="45946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hour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833832"/>
                  </a:ext>
                </a:extLst>
              </a:tr>
              <a:tr h="45946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day_of_week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156941"/>
                  </a:ext>
                </a:extLst>
              </a:tr>
            </a:tbl>
          </a:graphicData>
        </a:graphic>
      </p:graphicFrame>
      <p:graphicFrame>
        <p:nvGraphicFramePr>
          <p:cNvPr id="12" name="Tabella 11">
            <a:extLst>
              <a:ext uri="{FF2B5EF4-FFF2-40B4-BE49-F238E27FC236}">
                <a16:creationId xmlns:a16="http://schemas.microsoft.com/office/drawing/2014/main" id="{46D40E69-D35A-679B-47A4-AF62133B8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230334"/>
              </p:ext>
            </p:extLst>
          </p:nvPr>
        </p:nvGraphicFramePr>
        <p:xfrm>
          <a:off x="7801897" y="4477854"/>
          <a:ext cx="1923845" cy="1837868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23845">
                  <a:extLst>
                    <a:ext uri="{9D8B030D-6E8A-4147-A177-3AD203B41FA5}">
                      <a16:colId xmlns:a16="http://schemas.microsoft.com/office/drawing/2014/main" val="3359392714"/>
                    </a:ext>
                  </a:extLst>
                </a:gridCol>
              </a:tblGrid>
              <a:tr h="45946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event_id</a:t>
                      </a:r>
                    </a:p>
                  </a:txBody>
                  <a:tcPr anchor="ctr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759222"/>
                  </a:ext>
                </a:extLst>
              </a:tr>
              <a:tr h="45946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eventname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35783"/>
                  </a:ext>
                </a:extLst>
              </a:tr>
              <a:tr h="45946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action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036553"/>
                  </a:ext>
                </a:extLst>
              </a:tr>
              <a:tr h="45946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modifier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695546"/>
                  </a:ext>
                </a:extLst>
              </a:tr>
            </a:tbl>
          </a:graphicData>
        </a:graphic>
      </p:graphicFrame>
      <p:graphicFrame>
        <p:nvGraphicFramePr>
          <p:cNvPr id="13" name="Tabella 12">
            <a:extLst>
              <a:ext uri="{FF2B5EF4-FFF2-40B4-BE49-F238E27FC236}">
                <a16:creationId xmlns:a16="http://schemas.microsoft.com/office/drawing/2014/main" id="{AA4C220F-0FEA-C136-E721-D94582570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12393"/>
              </p:ext>
            </p:extLst>
          </p:nvPr>
        </p:nvGraphicFramePr>
        <p:xfrm>
          <a:off x="5134077" y="315600"/>
          <a:ext cx="1923845" cy="55136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923845">
                  <a:extLst>
                    <a:ext uri="{9D8B030D-6E8A-4147-A177-3AD203B41FA5}">
                      <a16:colId xmlns:a16="http://schemas.microsoft.com/office/drawing/2014/main" val="3359392714"/>
                    </a:ext>
                  </a:extLst>
                </a:gridCol>
              </a:tblGrid>
              <a:tr h="45946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matchEvents</a:t>
                      </a: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759222"/>
                  </a:ext>
                </a:extLst>
              </a:tr>
              <a:tr h="459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dirty="0"/>
                        <a:t>match_id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036553"/>
                  </a:ext>
                </a:extLst>
              </a:tr>
              <a:tr h="459467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player_id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695546"/>
                  </a:ext>
                </a:extLst>
              </a:tr>
              <a:tr h="459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b="1" dirty="0"/>
                        <a:t>club_id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5833832"/>
                  </a:ext>
                </a:extLst>
              </a:tr>
              <a:tr h="459467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dateutc_id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9156941"/>
                  </a:ext>
                </a:extLst>
              </a:tr>
              <a:tr h="459467">
                <a:tc>
                  <a:txBody>
                    <a:bodyPr/>
                    <a:lstStyle/>
                    <a:p>
                      <a:pPr algn="ctr"/>
                      <a:r>
                        <a:rPr lang="it-IT" sz="1200" b="1" dirty="0"/>
                        <a:t>event_id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089907"/>
                  </a:ext>
                </a:extLst>
              </a:tr>
              <a:tr h="45946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COUNT(*)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762804"/>
                  </a:ext>
                </a:extLst>
              </a:tr>
              <a:tr h="45946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AVG(x_begin)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536012"/>
                  </a:ext>
                </a:extLst>
              </a:tr>
              <a:tr h="45946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AVG(x_end)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254847"/>
                  </a:ext>
                </a:extLst>
              </a:tr>
              <a:tr h="45946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y_beign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1841834"/>
                  </a:ext>
                </a:extLst>
              </a:tr>
              <a:tr h="45946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y_end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247960"/>
                  </a:ext>
                </a:extLst>
              </a:tr>
              <a:tr h="45946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matchperiod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526329"/>
                  </a:ext>
                </a:extLst>
              </a:tr>
            </a:tbl>
          </a:graphicData>
        </a:graphic>
      </p:graphicFrame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7875DC42-28D7-DF69-1F89-F36D27A1F04D}"/>
              </a:ext>
            </a:extLst>
          </p:cNvPr>
          <p:cNvCxnSpPr/>
          <p:nvPr/>
        </p:nvCxnSpPr>
        <p:spPr>
          <a:xfrm>
            <a:off x="4570632" y="1937668"/>
            <a:ext cx="56043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69DFA617-34A9-E5E8-7925-2A12CCE69034}"/>
              </a:ext>
            </a:extLst>
          </p:cNvPr>
          <p:cNvCxnSpPr>
            <a:cxnSpLocks/>
          </p:cNvCxnSpPr>
          <p:nvPr/>
        </p:nvCxnSpPr>
        <p:spPr>
          <a:xfrm>
            <a:off x="7057922" y="1032387"/>
            <a:ext cx="162396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ttore a gomito 39">
            <a:extLst>
              <a:ext uri="{FF2B5EF4-FFF2-40B4-BE49-F238E27FC236}">
                <a16:creationId xmlns:a16="http://schemas.microsoft.com/office/drawing/2014/main" id="{7CEE2AD3-2BA4-900B-9F1C-5283BE752EBC}"/>
              </a:ext>
            </a:extLst>
          </p:cNvPr>
          <p:cNvCxnSpPr>
            <a:cxnSpLocks/>
          </p:cNvCxnSpPr>
          <p:nvPr/>
        </p:nvCxnSpPr>
        <p:spPr>
          <a:xfrm>
            <a:off x="7051910" y="2851355"/>
            <a:ext cx="756000" cy="1836000"/>
          </a:xfrm>
          <a:prstGeom prst="bentConnector3">
            <a:avLst>
              <a:gd name="adj1" fmla="val 432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944EF1E-CC28-BBCD-4A9D-8DC5CE5EBF28}"/>
              </a:ext>
            </a:extLst>
          </p:cNvPr>
          <p:cNvCxnSpPr/>
          <p:nvPr/>
        </p:nvCxnSpPr>
        <p:spPr>
          <a:xfrm>
            <a:off x="2187677" y="1435510"/>
            <a:ext cx="29433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ttore a gomito 16">
            <a:extLst>
              <a:ext uri="{FF2B5EF4-FFF2-40B4-BE49-F238E27FC236}">
                <a16:creationId xmlns:a16="http://schemas.microsoft.com/office/drawing/2014/main" id="{A897838E-327D-AD01-C64A-E27951EDCDE4}"/>
              </a:ext>
            </a:extLst>
          </p:cNvPr>
          <p:cNvCxnSpPr>
            <a:cxnSpLocks/>
          </p:cNvCxnSpPr>
          <p:nvPr/>
        </p:nvCxnSpPr>
        <p:spPr>
          <a:xfrm flipV="1">
            <a:off x="4555071" y="2388402"/>
            <a:ext cx="576000" cy="1764000"/>
          </a:xfrm>
          <a:prstGeom prst="bentConnector3">
            <a:avLst>
              <a:gd name="adj1" fmla="val 5149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16348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94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GALLO</dc:creator>
  <cp:lastModifiedBy>GIOVANNI GALLO</cp:lastModifiedBy>
  <cp:revision>11</cp:revision>
  <dcterms:created xsi:type="dcterms:W3CDTF">2025-07-09T09:01:06Z</dcterms:created>
  <dcterms:modified xsi:type="dcterms:W3CDTF">2025-07-13T10:47:03Z</dcterms:modified>
</cp:coreProperties>
</file>