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Proxima Nova"/>
      <p:regular r:id="rId42"/>
      <p:bold r:id="rId43"/>
      <p:italic r:id="rId44"/>
      <p:boldItalic r:id="rId45"/>
    </p:embeddedFont>
    <p:embeddedFont>
      <p:font typeface="Fira Sans Extra Condensed Medium"/>
      <p:regular r:id="rId46"/>
      <p:bold r:id="rId47"/>
      <p:italic r:id="rId48"/>
      <p:boldItalic r:id="rId49"/>
    </p:embeddedFont>
    <p:embeddedFont>
      <p:font typeface="Proxima Nova Semibold"/>
      <p:regular r:id="rId50"/>
      <p:bold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ProximaNova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ProximaNova-italic.fntdata"/><Relationship Id="rId43" Type="http://schemas.openxmlformats.org/officeDocument/2006/relationships/font" Target="fonts/ProximaNova-bold.fntdata"/><Relationship Id="rId46" Type="http://schemas.openxmlformats.org/officeDocument/2006/relationships/font" Target="fonts/FiraSansExtraCondensedMedium-regular.fntdata"/><Relationship Id="rId45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italic.fntdata"/><Relationship Id="rId47" Type="http://schemas.openxmlformats.org/officeDocument/2006/relationships/font" Target="fonts/FiraSansExtraCondensedMedium-bold.fntdata"/><Relationship Id="rId49" Type="http://schemas.openxmlformats.org/officeDocument/2006/relationships/font" Target="fonts/FiraSansExtraCondensed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Semibold-bold.fntdata"/><Relationship Id="rId50" Type="http://schemas.openxmlformats.org/officeDocument/2006/relationships/font" Target="fonts/ProximaNovaSemibold-regular.fntdata"/><Relationship Id="rId52" Type="http://schemas.openxmlformats.org/officeDocument/2006/relationships/font" Target="fonts/ProximaNovaSemi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97b02da2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97b02da2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99a2834c5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99a2834c5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99a2834c5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99a2834c5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99a2834c5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99a2834c5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99a2834c5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99a2834c5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99a2834c5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99a2834c5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99a2834c5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99a2834c5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99a2834c5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99a2834c5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9afa0d9731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9afa0d9731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99a2834c5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99a2834c5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99a2834c5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99a2834c5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9a2834c5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9a2834c5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99a2834c5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99a2834c5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9afa0d9731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9afa0d9731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99a2834c5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99a2834c5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9b09f5258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9b09f5258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9afa0d9731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9afa0d9731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99a2834c5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99a2834c5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99a2834c5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99a2834c5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99a2834c5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99a2834c5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g99a2834c5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7" name="Google Shape;1557;g99a2834c5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99a2834c5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99a2834c5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7b02da23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7b02da23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99a2834c5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Google Shape;1672;g99a2834c5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9afa0d9731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9afa0d9731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g9afa0d9731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5" name="Google Shape;1725;g9afa0d9731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9a2834c5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9a2834c5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9a2834c5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9a2834c5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7b02da23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7b02da23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7b02da23c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97b02da23c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97b02da2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97b02da2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99a2834c5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99a2834c5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32550" y="712188"/>
            <a:ext cx="4878900" cy="16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132550" y="2380413"/>
            <a:ext cx="48789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118925"/>
            <a:ext cx="8229600" cy="3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18925"/>
            <a:ext cx="8229600" cy="3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Satisfaction Meter Infographics</a:t>
            </a:r>
            <a:endParaRPr/>
          </a:p>
        </p:txBody>
      </p:sp>
      <p:sp>
        <p:nvSpPr>
          <p:cNvPr id="47" name="Google Shape;47;p15"/>
          <p:cNvSpPr/>
          <p:nvPr/>
        </p:nvSpPr>
        <p:spPr>
          <a:xfrm>
            <a:off x="457175" y="2282000"/>
            <a:ext cx="8229600" cy="330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4"/>
              </a:gs>
              <a:gs pos="12000">
                <a:schemeClr val="accent3"/>
              </a:gs>
              <a:gs pos="36000">
                <a:schemeClr val="accent2"/>
              </a:gs>
              <a:gs pos="64000">
                <a:schemeClr val="accent1"/>
              </a:gs>
              <a:gs pos="8800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5"/>
          <p:cNvSpPr/>
          <p:nvPr/>
        </p:nvSpPr>
        <p:spPr>
          <a:xfrm>
            <a:off x="2132500" y="2115050"/>
            <a:ext cx="664800" cy="6648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5"/>
          <p:cNvSpPr txBox="1"/>
          <p:nvPr/>
        </p:nvSpPr>
        <p:spPr>
          <a:xfrm>
            <a:off x="457200" y="1598150"/>
            <a:ext cx="75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0%</a:t>
            </a:r>
            <a:endParaRPr sz="21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50" name="Google Shape;50;p15"/>
          <p:cNvGrpSpPr/>
          <p:nvPr/>
        </p:nvGrpSpPr>
        <p:grpSpPr>
          <a:xfrm>
            <a:off x="882263" y="1293350"/>
            <a:ext cx="1634400" cy="3003325"/>
            <a:chOff x="882263" y="1293350"/>
            <a:chExt cx="1634400" cy="3003325"/>
          </a:xfrm>
        </p:grpSpPr>
        <p:grpSp>
          <p:nvGrpSpPr>
            <p:cNvPr id="51" name="Google Shape;51;p15"/>
            <p:cNvGrpSpPr/>
            <p:nvPr/>
          </p:nvGrpSpPr>
          <p:grpSpPr>
            <a:xfrm>
              <a:off x="882263" y="3462975"/>
              <a:ext cx="1634400" cy="833700"/>
              <a:chOff x="882263" y="3462975"/>
              <a:chExt cx="1634400" cy="833700"/>
            </a:xfrm>
          </p:grpSpPr>
          <p:sp>
            <p:nvSpPr>
              <p:cNvPr id="52" name="Google Shape;52;p15"/>
              <p:cNvSpPr txBox="1"/>
              <p:nvPr/>
            </p:nvSpPr>
            <p:spPr>
              <a:xfrm>
                <a:off x="882263" y="3462975"/>
                <a:ext cx="16344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</a:t>
                </a:r>
                <a:r>
                  <a:rPr lang="en" sz="18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ars</a:t>
                </a:r>
                <a:endParaRPr sz="18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3" name="Google Shape;53;p15"/>
              <p:cNvSpPr txBox="1"/>
              <p:nvPr/>
            </p:nvSpPr>
            <p:spPr>
              <a:xfrm>
                <a:off x="882263" y="3793875"/>
                <a:ext cx="16344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b="1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4" name="Google Shape;54;p15"/>
            <p:cNvGrpSpPr/>
            <p:nvPr/>
          </p:nvGrpSpPr>
          <p:grpSpPr>
            <a:xfrm>
              <a:off x="1087925" y="1991175"/>
              <a:ext cx="1223100" cy="1471800"/>
              <a:chOff x="1087925" y="1991175"/>
              <a:chExt cx="1223100" cy="1471800"/>
            </a:xfrm>
          </p:grpSpPr>
          <p:cxnSp>
            <p:nvCxnSpPr>
              <p:cNvPr id="55" name="Google Shape;55;p15"/>
              <p:cNvCxnSpPr>
                <a:endCxn id="52" idx="0"/>
              </p:cNvCxnSpPr>
              <p:nvPr/>
            </p:nvCxnSpPr>
            <p:spPr>
              <a:xfrm>
                <a:off x="1699463" y="1991175"/>
                <a:ext cx="0" cy="1471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D9D9D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" name="Google Shape;56;p15"/>
              <p:cNvCxnSpPr/>
              <p:nvPr/>
            </p:nvCxnSpPr>
            <p:spPr>
              <a:xfrm>
                <a:off x="1087925" y="3462975"/>
                <a:ext cx="12231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D9D9D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7" name="Google Shape;57;p15"/>
            <p:cNvSpPr txBox="1"/>
            <p:nvPr/>
          </p:nvSpPr>
          <p:spPr>
            <a:xfrm>
              <a:off x="1322525" y="1293350"/>
              <a:ext cx="7539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r>
                <a:rPr lang="en" sz="21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 sz="21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8" name="Google Shape;58;p15"/>
          <p:cNvGrpSpPr/>
          <p:nvPr/>
        </p:nvGrpSpPr>
        <p:grpSpPr>
          <a:xfrm>
            <a:off x="2797288" y="1293350"/>
            <a:ext cx="1634400" cy="3003325"/>
            <a:chOff x="2797288" y="1293350"/>
            <a:chExt cx="1634400" cy="3003325"/>
          </a:xfrm>
        </p:grpSpPr>
        <p:grpSp>
          <p:nvGrpSpPr>
            <p:cNvPr id="59" name="Google Shape;59;p15"/>
            <p:cNvGrpSpPr/>
            <p:nvPr/>
          </p:nvGrpSpPr>
          <p:grpSpPr>
            <a:xfrm>
              <a:off x="2797288" y="3462975"/>
              <a:ext cx="1634400" cy="833700"/>
              <a:chOff x="2797288" y="3462975"/>
              <a:chExt cx="1634400" cy="833700"/>
            </a:xfrm>
          </p:grpSpPr>
          <p:sp>
            <p:nvSpPr>
              <p:cNvPr id="60" name="Google Shape;60;p15"/>
              <p:cNvSpPr txBox="1"/>
              <p:nvPr/>
            </p:nvSpPr>
            <p:spPr>
              <a:xfrm>
                <a:off x="2797288" y="3462975"/>
                <a:ext cx="16344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1" name="Google Shape;61;p15"/>
              <p:cNvSpPr txBox="1"/>
              <p:nvPr/>
            </p:nvSpPr>
            <p:spPr>
              <a:xfrm>
                <a:off x="2797288" y="3793875"/>
                <a:ext cx="16344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nice name, but it’s hot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2" name="Google Shape;62;p15"/>
            <p:cNvGrpSpPr/>
            <p:nvPr/>
          </p:nvGrpSpPr>
          <p:grpSpPr>
            <a:xfrm>
              <a:off x="3002950" y="1981275"/>
              <a:ext cx="1223100" cy="1481700"/>
              <a:chOff x="3002950" y="1981275"/>
              <a:chExt cx="1223100" cy="1481700"/>
            </a:xfrm>
          </p:grpSpPr>
          <p:cxnSp>
            <p:nvCxnSpPr>
              <p:cNvPr id="63" name="Google Shape;63;p15"/>
              <p:cNvCxnSpPr>
                <a:stCxn id="60" idx="0"/>
              </p:cNvCxnSpPr>
              <p:nvPr/>
            </p:nvCxnSpPr>
            <p:spPr>
              <a:xfrm rot="10800000">
                <a:off x="3614488" y="1981275"/>
                <a:ext cx="0" cy="1481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D9D9D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" name="Google Shape;64;p15"/>
              <p:cNvCxnSpPr/>
              <p:nvPr/>
            </p:nvCxnSpPr>
            <p:spPr>
              <a:xfrm>
                <a:off x="3002950" y="3462975"/>
                <a:ext cx="12231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D9D9D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5" name="Google Shape;65;p15"/>
            <p:cNvSpPr txBox="1"/>
            <p:nvPr/>
          </p:nvSpPr>
          <p:spPr>
            <a:xfrm>
              <a:off x="3237550" y="1293350"/>
              <a:ext cx="7539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r>
                <a:rPr lang="en" sz="21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 sz="21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" name="Google Shape;66;p15"/>
          <p:cNvGrpSpPr/>
          <p:nvPr/>
        </p:nvGrpSpPr>
        <p:grpSpPr>
          <a:xfrm>
            <a:off x="4712313" y="1293350"/>
            <a:ext cx="1634400" cy="3003325"/>
            <a:chOff x="4712313" y="1293350"/>
            <a:chExt cx="1634400" cy="3003325"/>
          </a:xfrm>
        </p:grpSpPr>
        <p:grpSp>
          <p:nvGrpSpPr>
            <p:cNvPr id="67" name="Google Shape;67;p15"/>
            <p:cNvGrpSpPr/>
            <p:nvPr/>
          </p:nvGrpSpPr>
          <p:grpSpPr>
            <a:xfrm>
              <a:off x="4712313" y="3462975"/>
              <a:ext cx="1634400" cy="833700"/>
              <a:chOff x="4712313" y="3462975"/>
              <a:chExt cx="1634400" cy="833700"/>
            </a:xfrm>
          </p:grpSpPr>
          <p:sp>
            <p:nvSpPr>
              <p:cNvPr id="68" name="Google Shape;68;p15"/>
              <p:cNvSpPr txBox="1"/>
              <p:nvPr/>
            </p:nvSpPr>
            <p:spPr>
              <a:xfrm>
                <a:off x="4712313" y="3462975"/>
                <a:ext cx="16344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9" name="Google Shape;69;p15"/>
              <p:cNvSpPr txBox="1"/>
              <p:nvPr/>
            </p:nvSpPr>
            <p:spPr>
              <a:xfrm>
                <a:off x="4712313" y="3793875"/>
                <a:ext cx="16344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also the biggest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0" name="Google Shape;70;p15"/>
            <p:cNvGrpSpPr/>
            <p:nvPr/>
          </p:nvGrpSpPr>
          <p:grpSpPr>
            <a:xfrm>
              <a:off x="4917975" y="1991175"/>
              <a:ext cx="1223100" cy="1471800"/>
              <a:chOff x="4917975" y="1991175"/>
              <a:chExt cx="1223100" cy="1471800"/>
            </a:xfrm>
          </p:grpSpPr>
          <p:cxnSp>
            <p:nvCxnSpPr>
              <p:cNvPr id="71" name="Google Shape;71;p15"/>
              <p:cNvCxnSpPr>
                <a:stCxn id="68" idx="0"/>
              </p:cNvCxnSpPr>
              <p:nvPr/>
            </p:nvCxnSpPr>
            <p:spPr>
              <a:xfrm rot="10800000">
                <a:off x="5529513" y="1991175"/>
                <a:ext cx="0" cy="1471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D9D9D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" name="Google Shape;72;p15"/>
              <p:cNvCxnSpPr/>
              <p:nvPr/>
            </p:nvCxnSpPr>
            <p:spPr>
              <a:xfrm>
                <a:off x="4917975" y="3462975"/>
                <a:ext cx="12231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D9D9D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3" name="Google Shape;73;p15"/>
            <p:cNvSpPr txBox="1"/>
            <p:nvPr/>
          </p:nvSpPr>
          <p:spPr>
            <a:xfrm>
              <a:off x="5152575" y="1293350"/>
              <a:ext cx="7539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</a:t>
              </a:r>
              <a:r>
                <a:rPr lang="en" sz="21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 sz="21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4" name="Google Shape;74;p15"/>
          <p:cNvGrpSpPr/>
          <p:nvPr/>
        </p:nvGrpSpPr>
        <p:grpSpPr>
          <a:xfrm>
            <a:off x="6627338" y="1293350"/>
            <a:ext cx="1634400" cy="3003325"/>
            <a:chOff x="6627338" y="1293350"/>
            <a:chExt cx="1634400" cy="3003325"/>
          </a:xfrm>
        </p:grpSpPr>
        <p:grpSp>
          <p:nvGrpSpPr>
            <p:cNvPr id="75" name="Google Shape;75;p15"/>
            <p:cNvGrpSpPr/>
            <p:nvPr/>
          </p:nvGrpSpPr>
          <p:grpSpPr>
            <a:xfrm>
              <a:off x="6627338" y="3462975"/>
              <a:ext cx="1634400" cy="833700"/>
              <a:chOff x="6627338" y="3462975"/>
              <a:chExt cx="1634400" cy="833700"/>
            </a:xfrm>
          </p:grpSpPr>
          <p:sp>
            <p:nvSpPr>
              <p:cNvPr id="76" name="Google Shape;76;p15"/>
              <p:cNvSpPr txBox="1"/>
              <p:nvPr/>
            </p:nvSpPr>
            <p:spPr>
              <a:xfrm>
                <a:off x="6627338" y="3462975"/>
                <a:ext cx="16344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77" name="Google Shape;77;p15"/>
              <p:cNvSpPr txBox="1"/>
              <p:nvPr/>
            </p:nvSpPr>
            <p:spPr>
              <a:xfrm>
                <a:off x="6627338" y="3793875"/>
                <a:ext cx="16344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8" name="Google Shape;78;p15"/>
            <p:cNvGrpSpPr/>
            <p:nvPr/>
          </p:nvGrpSpPr>
          <p:grpSpPr>
            <a:xfrm>
              <a:off x="6833000" y="1981275"/>
              <a:ext cx="1223100" cy="1481700"/>
              <a:chOff x="6833000" y="1981275"/>
              <a:chExt cx="1223100" cy="1481700"/>
            </a:xfrm>
          </p:grpSpPr>
          <p:cxnSp>
            <p:nvCxnSpPr>
              <p:cNvPr id="79" name="Google Shape;79;p15"/>
              <p:cNvCxnSpPr>
                <a:stCxn id="76" idx="0"/>
              </p:cNvCxnSpPr>
              <p:nvPr/>
            </p:nvCxnSpPr>
            <p:spPr>
              <a:xfrm rot="10800000">
                <a:off x="7444538" y="1981275"/>
                <a:ext cx="0" cy="1481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D9D9D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" name="Google Shape;80;p15"/>
              <p:cNvCxnSpPr/>
              <p:nvPr/>
            </p:nvCxnSpPr>
            <p:spPr>
              <a:xfrm>
                <a:off x="6833000" y="3462975"/>
                <a:ext cx="12231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D9D9D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1" name="Google Shape;81;p15"/>
            <p:cNvSpPr txBox="1"/>
            <p:nvPr/>
          </p:nvSpPr>
          <p:spPr>
            <a:xfrm>
              <a:off x="7067600" y="1293350"/>
              <a:ext cx="7539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</a:t>
              </a:r>
              <a:r>
                <a:rPr lang="en" sz="21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 sz="21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7933025" y="1598150"/>
            <a:ext cx="753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100%</a:t>
            </a:r>
            <a:endParaRPr sz="21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4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Satisfaction Meter Infographics</a:t>
            </a:r>
            <a:endParaRPr/>
          </a:p>
        </p:txBody>
      </p:sp>
      <p:sp>
        <p:nvSpPr>
          <p:cNvPr id="538" name="Google Shape;538;p24"/>
          <p:cNvSpPr/>
          <p:nvPr/>
        </p:nvSpPr>
        <p:spPr>
          <a:xfrm>
            <a:off x="3198275" y="750375"/>
            <a:ext cx="33475" cy="36100"/>
          </a:xfrm>
          <a:custGeom>
            <a:rect b="b" l="l" r="r" t="t"/>
            <a:pathLst>
              <a:path extrusionOk="0" h="1444" w="1339">
                <a:moveTo>
                  <a:pt x="1338" y="1444"/>
                </a:moveTo>
                <a:cubicBezTo>
                  <a:pt x="916" y="951"/>
                  <a:pt x="458" y="458"/>
                  <a:pt x="0" y="0"/>
                </a:cubicBezTo>
                <a:cubicBezTo>
                  <a:pt x="458" y="458"/>
                  <a:pt x="916" y="951"/>
                  <a:pt x="1338" y="1444"/>
                </a:cubicBezTo>
                <a:close/>
              </a:path>
            </a:pathLst>
          </a:custGeom>
          <a:solidFill>
            <a:srgbClr val="9FD7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4"/>
          <p:cNvSpPr/>
          <p:nvPr/>
        </p:nvSpPr>
        <p:spPr>
          <a:xfrm>
            <a:off x="3198275" y="750375"/>
            <a:ext cx="33475" cy="35225"/>
          </a:xfrm>
          <a:custGeom>
            <a:rect b="b" l="l" r="r" t="t"/>
            <a:pathLst>
              <a:path extrusionOk="0" h="1409" w="1339">
                <a:moveTo>
                  <a:pt x="0" y="0"/>
                </a:moveTo>
                <a:lnTo>
                  <a:pt x="0" y="0"/>
                </a:lnTo>
                <a:cubicBezTo>
                  <a:pt x="458" y="458"/>
                  <a:pt x="916" y="951"/>
                  <a:pt x="1338" y="1409"/>
                </a:cubicBezTo>
                <a:cubicBezTo>
                  <a:pt x="916" y="951"/>
                  <a:pt x="458" y="458"/>
                  <a:pt x="0" y="0"/>
                </a:cubicBezTo>
                <a:close/>
              </a:path>
            </a:pathLst>
          </a:custGeom>
          <a:solidFill>
            <a:srgbClr val="9FD7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4"/>
          <p:cNvSpPr/>
          <p:nvPr/>
        </p:nvSpPr>
        <p:spPr>
          <a:xfrm>
            <a:off x="3198275" y="750375"/>
            <a:ext cx="33475" cy="36100"/>
          </a:xfrm>
          <a:custGeom>
            <a:rect b="b" l="l" r="r" t="t"/>
            <a:pathLst>
              <a:path extrusionOk="0" h="1444" w="1339">
                <a:moveTo>
                  <a:pt x="1338" y="1444"/>
                </a:moveTo>
                <a:cubicBezTo>
                  <a:pt x="916" y="951"/>
                  <a:pt x="458" y="458"/>
                  <a:pt x="0" y="0"/>
                </a:cubicBezTo>
                <a:cubicBezTo>
                  <a:pt x="458" y="458"/>
                  <a:pt x="916" y="951"/>
                  <a:pt x="1338" y="144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4"/>
          <p:cNvSpPr/>
          <p:nvPr/>
        </p:nvSpPr>
        <p:spPr>
          <a:xfrm>
            <a:off x="3198275" y="750375"/>
            <a:ext cx="33475" cy="35225"/>
          </a:xfrm>
          <a:custGeom>
            <a:rect b="b" l="l" r="r" t="t"/>
            <a:pathLst>
              <a:path extrusionOk="0" h="1409" w="1339">
                <a:moveTo>
                  <a:pt x="0" y="0"/>
                </a:moveTo>
                <a:lnTo>
                  <a:pt x="0" y="0"/>
                </a:lnTo>
                <a:cubicBezTo>
                  <a:pt x="458" y="458"/>
                  <a:pt x="916" y="951"/>
                  <a:pt x="1338" y="1409"/>
                </a:cubicBezTo>
                <a:cubicBezTo>
                  <a:pt x="916" y="951"/>
                  <a:pt x="458" y="458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2" name="Google Shape;542;p24"/>
          <p:cNvGrpSpPr/>
          <p:nvPr/>
        </p:nvGrpSpPr>
        <p:grpSpPr>
          <a:xfrm>
            <a:off x="2943675" y="1106325"/>
            <a:ext cx="3256650" cy="1576400"/>
            <a:chOff x="2943675" y="1106325"/>
            <a:chExt cx="3256650" cy="1576400"/>
          </a:xfrm>
        </p:grpSpPr>
        <p:sp>
          <p:nvSpPr>
            <p:cNvPr id="543" name="Google Shape;543;p24"/>
            <p:cNvSpPr/>
            <p:nvPr/>
          </p:nvSpPr>
          <p:spPr>
            <a:xfrm flipH="1">
              <a:off x="2943675" y="1615075"/>
              <a:ext cx="1197925" cy="1019250"/>
            </a:xfrm>
            <a:custGeom>
              <a:rect b="b" l="l" r="r" t="t"/>
              <a:pathLst>
                <a:path extrusionOk="0" h="40770" w="47917">
                  <a:moveTo>
                    <a:pt x="31087" y="0"/>
                  </a:moveTo>
                  <a:cubicBezTo>
                    <a:pt x="21863" y="8626"/>
                    <a:pt x="6689" y="22849"/>
                    <a:pt x="0" y="29363"/>
                  </a:cubicBezTo>
                  <a:cubicBezTo>
                    <a:pt x="3239" y="32496"/>
                    <a:pt x="5527" y="36439"/>
                    <a:pt x="6689" y="40770"/>
                  </a:cubicBezTo>
                  <a:lnTo>
                    <a:pt x="47916" y="29398"/>
                  </a:lnTo>
                  <a:cubicBezTo>
                    <a:pt x="45064" y="18977"/>
                    <a:pt x="39748" y="9365"/>
                    <a:pt x="32425" y="1444"/>
                  </a:cubicBezTo>
                  <a:cubicBezTo>
                    <a:pt x="32003" y="951"/>
                    <a:pt x="31545" y="458"/>
                    <a:pt x="310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4" name="Google Shape;544;p24"/>
            <p:cNvGrpSpPr/>
            <p:nvPr/>
          </p:nvGrpSpPr>
          <p:grpSpPr>
            <a:xfrm>
              <a:off x="2944575" y="1106325"/>
              <a:ext cx="3255750" cy="1576400"/>
              <a:chOff x="2944575" y="1106325"/>
              <a:chExt cx="3255750" cy="1576400"/>
            </a:xfrm>
          </p:grpSpPr>
          <p:sp>
            <p:nvSpPr>
              <p:cNvPr id="545" name="Google Shape;545;p24"/>
              <p:cNvSpPr/>
              <p:nvPr/>
            </p:nvSpPr>
            <p:spPr>
              <a:xfrm flipH="1">
                <a:off x="5730275" y="2624625"/>
                <a:ext cx="98600" cy="19375"/>
              </a:xfrm>
              <a:custGeom>
                <a:rect b="b" l="l" r="r" t="t"/>
                <a:pathLst>
                  <a:path extrusionOk="0" h="775" w="3944">
                    <a:moveTo>
                      <a:pt x="0" y="0"/>
                    </a:moveTo>
                    <a:lnTo>
                      <a:pt x="0" y="775"/>
                    </a:lnTo>
                    <a:lnTo>
                      <a:pt x="3943" y="775"/>
                    </a:lnTo>
                    <a:lnTo>
                      <a:pt x="39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4"/>
              <p:cNvSpPr/>
              <p:nvPr/>
            </p:nvSpPr>
            <p:spPr>
              <a:xfrm flipH="1">
                <a:off x="3315125" y="2585025"/>
                <a:ext cx="98600" cy="97700"/>
              </a:xfrm>
              <a:custGeom>
                <a:rect b="b" l="l" r="r" t="t"/>
                <a:pathLst>
                  <a:path extrusionOk="0" h="3908" w="3944">
                    <a:moveTo>
                      <a:pt x="1585" y="0"/>
                    </a:moveTo>
                    <a:lnTo>
                      <a:pt x="1585" y="1584"/>
                    </a:lnTo>
                    <a:lnTo>
                      <a:pt x="1" y="1584"/>
                    </a:lnTo>
                    <a:lnTo>
                      <a:pt x="1" y="2359"/>
                    </a:lnTo>
                    <a:lnTo>
                      <a:pt x="1585" y="2359"/>
                    </a:lnTo>
                    <a:lnTo>
                      <a:pt x="1585" y="3908"/>
                    </a:lnTo>
                    <a:lnTo>
                      <a:pt x="2360" y="3908"/>
                    </a:lnTo>
                    <a:lnTo>
                      <a:pt x="2360" y="2359"/>
                    </a:lnTo>
                    <a:lnTo>
                      <a:pt x="3944" y="2359"/>
                    </a:lnTo>
                    <a:lnTo>
                      <a:pt x="3944" y="1584"/>
                    </a:lnTo>
                    <a:lnTo>
                      <a:pt x="2360" y="1584"/>
                    </a:lnTo>
                    <a:lnTo>
                      <a:pt x="23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4"/>
              <p:cNvSpPr/>
              <p:nvPr/>
            </p:nvSpPr>
            <p:spPr>
              <a:xfrm flipH="1">
                <a:off x="4046525" y="1106325"/>
                <a:ext cx="1050950" cy="1094950"/>
              </a:xfrm>
              <a:custGeom>
                <a:rect b="b" l="l" r="r" t="t"/>
                <a:pathLst>
                  <a:path extrusionOk="0" h="43798" w="42038">
                    <a:moveTo>
                      <a:pt x="19294" y="1"/>
                    </a:moveTo>
                    <a:lnTo>
                      <a:pt x="18379" y="36"/>
                    </a:lnTo>
                    <a:lnTo>
                      <a:pt x="17745" y="71"/>
                    </a:lnTo>
                    <a:lnTo>
                      <a:pt x="16970" y="106"/>
                    </a:lnTo>
                    <a:lnTo>
                      <a:pt x="16301" y="177"/>
                    </a:lnTo>
                    <a:lnTo>
                      <a:pt x="15597" y="212"/>
                    </a:lnTo>
                    <a:lnTo>
                      <a:pt x="14823" y="318"/>
                    </a:lnTo>
                    <a:lnTo>
                      <a:pt x="14189" y="353"/>
                    </a:lnTo>
                    <a:lnTo>
                      <a:pt x="13414" y="459"/>
                    </a:lnTo>
                    <a:lnTo>
                      <a:pt x="12816" y="529"/>
                    </a:lnTo>
                    <a:lnTo>
                      <a:pt x="12006" y="635"/>
                    </a:lnTo>
                    <a:lnTo>
                      <a:pt x="11478" y="705"/>
                    </a:lnTo>
                    <a:lnTo>
                      <a:pt x="10633" y="811"/>
                    </a:lnTo>
                    <a:lnTo>
                      <a:pt x="10140" y="916"/>
                    </a:lnTo>
                    <a:lnTo>
                      <a:pt x="9260" y="1057"/>
                    </a:lnTo>
                    <a:lnTo>
                      <a:pt x="8767" y="1127"/>
                    </a:lnTo>
                    <a:lnTo>
                      <a:pt x="7887" y="1303"/>
                    </a:lnTo>
                    <a:lnTo>
                      <a:pt x="7464" y="1409"/>
                    </a:lnTo>
                    <a:lnTo>
                      <a:pt x="6549" y="1585"/>
                    </a:lnTo>
                    <a:lnTo>
                      <a:pt x="6162" y="1691"/>
                    </a:lnTo>
                    <a:cubicBezTo>
                      <a:pt x="5845" y="1761"/>
                      <a:pt x="5528" y="1832"/>
                      <a:pt x="5211" y="1902"/>
                    </a:cubicBezTo>
                    <a:lnTo>
                      <a:pt x="4859" y="1972"/>
                    </a:lnTo>
                    <a:lnTo>
                      <a:pt x="3873" y="2254"/>
                    </a:lnTo>
                    <a:lnTo>
                      <a:pt x="3592" y="2324"/>
                    </a:lnTo>
                    <a:cubicBezTo>
                      <a:pt x="3275" y="2395"/>
                      <a:pt x="2923" y="2500"/>
                      <a:pt x="2571" y="2606"/>
                    </a:cubicBezTo>
                    <a:lnTo>
                      <a:pt x="2360" y="2677"/>
                    </a:lnTo>
                    <a:lnTo>
                      <a:pt x="1268" y="2993"/>
                    </a:lnTo>
                    <a:lnTo>
                      <a:pt x="1162" y="3029"/>
                    </a:lnTo>
                    <a:lnTo>
                      <a:pt x="1" y="3381"/>
                    </a:lnTo>
                    <a:lnTo>
                      <a:pt x="13942" y="43798"/>
                    </a:lnTo>
                    <a:cubicBezTo>
                      <a:pt x="16301" y="43094"/>
                      <a:pt x="18739" y="42742"/>
                      <a:pt x="21177" y="42742"/>
                    </a:cubicBezTo>
                    <a:cubicBezTo>
                      <a:pt x="23615" y="42742"/>
                      <a:pt x="26054" y="43094"/>
                      <a:pt x="28412" y="43798"/>
                    </a:cubicBezTo>
                    <a:lnTo>
                      <a:pt x="42037" y="3275"/>
                    </a:lnTo>
                    <a:cubicBezTo>
                      <a:pt x="41368" y="3064"/>
                      <a:pt x="40699" y="2817"/>
                      <a:pt x="40031" y="2677"/>
                    </a:cubicBezTo>
                    <a:lnTo>
                      <a:pt x="39538" y="2500"/>
                    </a:lnTo>
                    <a:lnTo>
                      <a:pt x="38798" y="2324"/>
                    </a:lnTo>
                    <a:lnTo>
                      <a:pt x="38200" y="2148"/>
                    </a:lnTo>
                    <a:lnTo>
                      <a:pt x="37531" y="1972"/>
                    </a:lnTo>
                    <a:lnTo>
                      <a:pt x="36897" y="1832"/>
                    </a:lnTo>
                    <a:lnTo>
                      <a:pt x="36228" y="1656"/>
                    </a:lnTo>
                    <a:lnTo>
                      <a:pt x="35595" y="1515"/>
                    </a:lnTo>
                    <a:lnTo>
                      <a:pt x="34890" y="1374"/>
                    </a:lnTo>
                    <a:lnTo>
                      <a:pt x="34257" y="1233"/>
                    </a:lnTo>
                    <a:lnTo>
                      <a:pt x="33588" y="1127"/>
                    </a:lnTo>
                    <a:lnTo>
                      <a:pt x="32919" y="987"/>
                    </a:lnTo>
                    <a:lnTo>
                      <a:pt x="32250" y="881"/>
                    </a:lnTo>
                    <a:lnTo>
                      <a:pt x="31546" y="775"/>
                    </a:lnTo>
                    <a:lnTo>
                      <a:pt x="30877" y="670"/>
                    </a:lnTo>
                    <a:lnTo>
                      <a:pt x="30173" y="564"/>
                    </a:lnTo>
                    <a:lnTo>
                      <a:pt x="29539" y="494"/>
                    </a:lnTo>
                    <a:lnTo>
                      <a:pt x="28800" y="423"/>
                    </a:lnTo>
                    <a:lnTo>
                      <a:pt x="28166" y="353"/>
                    </a:lnTo>
                    <a:lnTo>
                      <a:pt x="27427" y="282"/>
                    </a:lnTo>
                    <a:lnTo>
                      <a:pt x="26793" y="212"/>
                    </a:lnTo>
                    <a:lnTo>
                      <a:pt x="25983" y="177"/>
                    </a:lnTo>
                    <a:lnTo>
                      <a:pt x="25385" y="106"/>
                    </a:lnTo>
                    <a:lnTo>
                      <a:pt x="24575" y="71"/>
                    </a:lnTo>
                    <a:lnTo>
                      <a:pt x="23976" y="36"/>
                    </a:lnTo>
                    <a:lnTo>
                      <a:pt x="230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4"/>
              <p:cNvSpPr/>
              <p:nvPr/>
            </p:nvSpPr>
            <p:spPr>
              <a:xfrm flipH="1">
                <a:off x="5002400" y="1615075"/>
                <a:ext cx="1197925" cy="1019250"/>
              </a:xfrm>
              <a:custGeom>
                <a:rect b="b" l="l" r="r" t="t"/>
                <a:pathLst>
                  <a:path extrusionOk="0" h="40770" w="47917">
                    <a:moveTo>
                      <a:pt x="16830" y="0"/>
                    </a:moveTo>
                    <a:lnTo>
                      <a:pt x="16689" y="141"/>
                    </a:lnTo>
                    <a:cubicBezTo>
                      <a:pt x="8767" y="8344"/>
                      <a:pt x="3029" y="18378"/>
                      <a:pt x="1" y="29398"/>
                    </a:cubicBezTo>
                    <a:lnTo>
                      <a:pt x="41228" y="40770"/>
                    </a:lnTo>
                    <a:cubicBezTo>
                      <a:pt x="42390" y="36439"/>
                      <a:pt x="44678" y="32496"/>
                      <a:pt x="47917" y="29363"/>
                    </a:cubicBezTo>
                    <a:cubicBezTo>
                      <a:pt x="41228" y="22849"/>
                      <a:pt x="26054" y="8626"/>
                      <a:pt x="168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4"/>
              <p:cNvSpPr/>
              <p:nvPr/>
            </p:nvSpPr>
            <p:spPr>
              <a:xfrm flipH="1">
                <a:off x="4749775" y="1189075"/>
                <a:ext cx="1029825" cy="1160075"/>
              </a:xfrm>
              <a:custGeom>
                <a:rect b="b" l="l" r="r" t="t"/>
                <a:pathLst>
                  <a:path extrusionOk="0" h="46403" w="41193">
                    <a:moveTo>
                      <a:pt x="27286" y="0"/>
                    </a:moveTo>
                    <a:cubicBezTo>
                      <a:pt x="16970" y="3415"/>
                      <a:pt x="7605" y="9260"/>
                      <a:pt x="1" y="17040"/>
                    </a:cubicBezTo>
                    <a:cubicBezTo>
                      <a:pt x="9260" y="25666"/>
                      <a:pt x="24399" y="39889"/>
                      <a:pt x="31088" y="46403"/>
                    </a:cubicBezTo>
                    <a:cubicBezTo>
                      <a:pt x="33940" y="43621"/>
                      <a:pt x="37390" y="41579"/>
                      <a:pt x="41192" y="40453"/>
                    </a:cubicBezTo>
                    <a:lnTo>
                      <a:pt x="272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4"/>
              <p:cNvSpPr/>
              <p:nvPr/>
            </p:nvSpPr>
            <p:spPr>
              <a:xfrm flipH="1">
                <a:off x="5002400" y="23491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A83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4"/>
              <p:cNvSpPr/>
              <p:nvPr/>
            </p:nvSpPr>
            <p:spPr>
              <a:xfrm flipH="1">
                <a:off x="3364400" y="1189075"/>
                <a:ext cx="1205850" cy="1160075"/>
              </a:xfrm>
              <a:custGeom>
                <a:rect b="b" l="l" r="r" t="t"/>
                <a:pathLst>
                  <a:path extrusionOk="0" h="46403" w="48234">
                    <a:moveTo>
                      <a:pt x="20913" y="0"/>
                    </a:moveTo>
                    <a:lnTo>
                      <a:pt x="7323" y="40488"/>
                    </a:lnTo>
                    <a:cubicBezTo>
                      <a:pt x="4965" y="39784"/>
                      <a:pt x="2535" y="39432"/>
                      <a:pt x="71" y="39432"/>
                    </a:cubicBezTo>
                    <a:lnTo>
                      <a:pt x="0" y="39432"/>
                    </a:lnTo>
                    <a:cubicBezTo>
                      <a:pt x="6408" y="39432"/>
                      <a:pt x="12569" y="41931"/>
                      <a:pt x="17146" y="46403"/>
                    </a:cubicBezTo>
                    <a:cubicBezTo>
                      <a:pt x="23835" y="39889"/>
                      <a:pt x="39009" y="25666"/>
                      <a:pt x="48233" y="17040"/>
                    </a:cubicBezTo>
                    <a:cubicBezTo>
                      <a:pt x="40629" y="9260"/>
                      <a:pt x="31264" y="3380"/>
                      <a:pt x="20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4"/>
              <p:cNvSpPr/>
              <p:nvPr/>
            </p:nvSpPr>
            <p:spPr>
              <a:xfrm flipH="1">
                <a:off x="4141575" y="23491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FD7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4"/>
              <p:cNvSpPr/>
              <p:nvPr/>
            </p:nvSpPr>
            <p:spPr>
              <a:xfrm flipH="1">
                <a:off x="5002400" y="23491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4"/>
              <p:cNvSpPr/>
              <p:nvPr/>
            </p:nvSpPr>
            <p:spPr>
              <a:xfrm flipH="1">
                <a:off x="4141575" y="23491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4"/>
              <p:cNvSpPr/>
              <p:nvPr/>
            </p:nvSpPr>
            <p:spPr>
              <a:xfrm flipH="1">
                <a:off x="2944575" y="1106325"/>
                <a:ext cx="3255750" cy="1528000"/>
              </a:xfrm>
              <a:custGeom>
                <a:rect b="b" l="l" r="r" t="t"/>
                <a:pathLst>
                  <a:path extrusionOk="0" fill="none" h="61120" w="130230">
                    <a:moveTo>
                      <a:pt x="114774" y="21794"/>
                    </a:moveTo>
                    <a:lnTo>
                      <a:pt x="114774" y="21794"/>
                    </a:lnTo>
                    <a:cubicBezTo>
                      <a:pt x="114352" y="21301"/>
                      <a:pt x="113894" y="20808"/>
                      <a:pt x="113436" y="20350"/>
                    </a:cubicBezTo>
                    <a:lnTo>
                      <a:pt x="113436" y="20350"/>
                    </a:lnTo>
                    <a:cubicBezTo>
                      <a:pt x="105832" y="12534"/>
                      <a:pt x="96467" y="6690"/>
                      <a:pt x="86116" y="3310"/>
                    </a:cubicBezTo>
                    <a:lnTo>
                      <a:pt x="86116" y="3275"/>
                    </a:lnTo>
                    <a:cubicBezTo>
                      <a:pt x="85447" y="3064"/>
                      <a:pt x="84813" y="2817"/>
                      <a:pt x="84145" y="2677"/>
                    </a:cubicBezTo>
                    <a:lnTo>
                      <a:pt x="83652" y="2500"/>
                    </a:lnTo>
                    <a:lnTo>
                      <a:pt x="82912" y="2324"/>
                    </a:lnTo>
                    <a:lnTo>
                      <a:pt x="82314" y="2148"/>
                    </a:lnTo>
                    <a:lnTo>
                      <a:pt x="81645" y="1972"/>
                    </a:lnTo>
                    <a:lnTo>
                      <a:pt x="81011" y="1832"/>
                    </a:lnTo>
                    <a:lnTo>
                      <a:pt x="80342" y="1656"/>
                    </a:lnTo>
                    <a:lnTo>
                      <a:pt x="79709" y="1515"/>
                    </a:lnTo>
                    <a:lnTo>
                      <a:pt x="79004" y="1374"/>
                    </a:lnTo>
                    <a:lnTo>
                      <a:pt x="78371" y="1233"/>
                    </a:lnTo>
                    <a:lnTo>
                      <a:pt x="77702" y="1127"/>
                    </a:lnTo>
                    <a:lnTo>
                      <a:pt x="77033" y="987"/>
                    </a:lnTo>
                    <a:lnTo>
                      <a:pt x="76364" y="881"/>
                    </a:lnTo>
                    <a:lnTo>
                      <a:pt x="75660" y="775"/>
                    </a:lnTo>
                    <a:lnTo>
                      <a:pt x="74991" y="670"/>
                    </a:lnTo>
                    <a:lnTo>
                      <a:pt x="74287" y="564"/>
                    </a:lnTo>
                    <a:lnTo>
                      <a:pt x="73653" y="494"/>
                    </a:lnTo>
                    <a:lnTo>
                      <a:pt x="72914" y="423"/>
                    </a:lnTo>
                    <a:lnTo>
                      <a:pt x="72280" y="353"/>
                    </a:lnTo>
                    <a:lnTo>
                      <a:pt x="71541" y="282"/>
                    </a:lnTo>
                    <a:lnTo>
                      <a:pt x="70907" y="212"/>
                    </a:lnTo>
                    <a:lnTo>
                      <a:pt x="70097" y="177"/>
                    </a:lnTo>
                    <a:lnTo>
                      <a:pt x="69499" y="106"/>
                    </a:lnTo>
                    <a:lnTo>
                      <a:pt x="68689" y="71"/>
                    </a:lnTo>
                    <a:lnTo>
                      <a:pt x="68090" y="36"/>
                    </a:lnTo>
                    <a:lnTo>
                      <a:pt x="67210" y="1"/>
                    </a:lnTo>
                    <a:lnTo>
                      <a:pt x="66717" y="1"/>
                    </a:lnTo>
                    <a:lnTo>
                      <a:pt x="65309" y="1"/>
                    </a:lnTo>
                    <a:lnTo>
                      <a:pt x="63901" y="1"/>
                    </a:lnTo>
                    <a:lnTo>
                      <a:pt x="63408" y="1"/>
                    </a:lnTo>
                    <a:lnTo>
                      <a:pt x="62493" y="36"/>
                    </a:lnTo>
                    <a:lnTo>
                      <a:pt x="61859" y="71"/>
                    </a:lnTo>
                    <a:lnTo>
                      <a:pt x="61084" y="106"/>
                    </a:lnTo>
                    <a:lnTo>
                      <a:pt x="60415" y="177"/>
                    </a:lnTo>
                    <a:lnTo>
                      <a:pt x="59711" y="212"/>
                    </a:lnTo>
                    <a:lnTo>
                      <a:pt x="58937" y="318"/>
                    </a:lnTo>
                    <a:lnTo>
                      <a:pt x="58303" y="353"/>
                    </a:lnTo>
                    <a:lnTo>
                      <a:pt x="57528" y="459"/>
                    </a:lnTo>
                    <a:lnTo>
                      <a:pt x="56930" y="529"/>
                    </a:lnTo>
                    <a:lnTo>
                      <a:pt x="56120" y="635"/>
                    </a:lnTo>
                    <a:lnTo>
                      <a:pt x="55592" y="705"/>
                    </a:lnTo>
                    <a:lnTo>
                      <a:pt x="54747" y="811"/>
                    </a:lnTo>
                    <a:lnTo>
                      <a:pt x="54254" y="916"/>
                    </a:lnTo>
                    <a:lnTo>
                      <a:pt x="53374" y="1057"/>
                    </a:lnTo>
                    <a:lnTo>
                      <a:pt x="52881" y="1127"/>
                    </a:lnTo>
                    <a:lnTo>
                      <a:pt x="52001" y="1303"/>
                    </a:lnTo>
                    <a:lnTo>
                      <a:pt x="51578" y="1409"/>
                    </a:lnTo>
                    <a:lnTo>
                      <a:pt x="50663" y="1585"/>
                    </a:lnTo>
                    <a:lnTo>
                      <a:pt x="50276" y="1691"/>
                    </a:lnTo>
                    <a:cubicBezTo>
                      <a:pt x="49959" y="1761"/>
                      <a:pt x="49642" y="1832"/>
                      <a:pt x="49325" y="1902"/>
                    </a:cubicBezTo>
                    <a:lnTo>
                      <a:pt x="48973" y="1972"/>
                    </a:lnTo>
                    <a:lnTo>
                      <a:pt x="47987" y="2254"/>
                    </a:lnTo>
                    <a:lnTo>
                      <a:pt x="47706" y="2324"/>
                    </a:lnTo>
                    <a:cubicBezTo>
                      <a:pt x="47389" y="2395"/>
                      <a:pt x="47037" y="2500"/>
                      <a:pt x="46685" y="2606"/>
                    </a:cubicBezTo>
                    <a:lnTo>
                      <a:pt x="46474" y="2677"/>
                    </a:lnTo>
                    <a:lnTo>
                      <a:pt x="45382" y="2993"/>
                    </a:lnTo>
                    <a:lnTo>
                      <a:pt x="45276" y="3029"/>
                    </a:lnTo>
                    <a:cubicBezTo>
                      <a:pt x="44889" y="3134"/>
                      <a:pt x="44502" y="3275"/>
                      <a:pt x="44115" y="3381"/>
                    </a:cubicBezTo>
                    <a:lnTo>
                      <a:pt x="44115" y="3345"/>
                    </a:lnTo>
                    <a:cubicBezTo>
                      <a:pt x="33799" y="6725"/>
                      <a:pt x="24434" y="12570"/>
                      <a:pt x="16830" y="20385"/>
                    </a:cubicBezTo>
                    <a:lnTo>
                      <a:pt x="16689" y="20526"/>
                    </a:lnTo>
                    <a:cubicBezTo>
                      <a:pt x="8732" y="28694"/>
                      <a:pt x="3029" y="38763"/>
                      <a:pt x="1" y="49748"/>
                    </a:cubicBezTo>
                    <a:lnTo>
                      <a:pt x="41228" y="61120"/>
                    </a:lnTo>
                    <a:cubicBezTo>
                      <a:pt x="43446" y="52811"/>
                      <a:pt x="49818" y="46227"/>
                      <a:pt x="58056" y="43763"/>
                    </a:cubicBezTo>
                    <a:lnTo>
                      <a:pt x="58056" y="43798"/>
                    </a:lnTo>
                    <a:cubicBezTo>
                      <a:pt x="60380" y="43094"/>
                      <a:pt x="62845" y="42742"/>
                      <a:pt x="65274" y="42742"/>
                    </a:cubicBezTo>
                    <a:lnTo>
                      <a:pt x="65203" y="42742"/>
                    </a:lnTo>
                    <a:cubicBezTo>
                      <a:pt x="76399" y="42777"/>
                      <a:pt x="86151" y="50311"/>
                      <a:pt x="89038" y="61120"/>
                    </a:cubicBezTo>
                    <a:lnTo>
                      <a:pt x="130230" y="49748"/>
                    </a:lnTo>
                    <a:cubicBezTo>
                      <a:pt x="127413" y="39327"/>
                      <a:pt x="122097" y="29715"/>
                      <a:pt x="114774" y="21794"/>
                    </a:cubicBezTo>
                    <a:close/>
                  </a:path>
                </a:pathLst>
              </a:custGeom>
              <a:noFill/>
              <a:ln cap="flat" cmpd="sng" w="28575">
                <a:solidFill>
                  <a:srgbClr val="434343"/>
                </a:solidFill>
                <a:prstDash val="solid"/>
                <a:miter lim="352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4"/>
              <p:cNvSpPr/>
              <p:nvPr/>
            </p:nvSpPr>
            <p:spPr>
              <a:xfrm flipH="1">
                <a:off x="4009575" y="2214475"/>
                <a:ext cx="1123975" cy="433050"/>
              </a:xfrm>
              <a:custGeom>
                <a:rect b="b" l="l" r="r" t="t"/>
                <a:pathLst>
                  <a:path extrusionOk="0" fill="none" h="17322" w="44959">
                    <a:moveTo>
                      <a:pt x="44959" y="17322"/>
                    </a:moveTo>
                    <a:cubicBezTo>
                      <a:pt x="42248" y="7147"/>
                      <a:pt x="33059" y="35"/>
                      <a:pt x="22532" y="0"/>
                    </a:cubicBezTo>
                    <a:cubicBezTo>
                      <a:pt x="12006" y="0"/>
                      <a:pt x="2746" y="7041"/>
                      <a:pt x="0" y="17216"/>
                    </a:cubicBezTo>
                  </a:path>
                </a:pathLst>
              </a:custGeom>
              <a:noFill/>
              <a:ln cap="rnd" cmpd="sng" w="2857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7" name="Google Shape;557;p24"/>
          <p:cNvSpPr/>
          <p:nvPr/>
        </p:nvSpPr>
        <p:spPr>
          <a:xfrm flipH="1">
            <a:off x="4082625" y="2134375"/>
            <a:ext cx="590600" cy="455650"/>
          </a:xfrm>
          <a:custGeom>
            <a:rect b="b" l="l" r="r" t="t"/>
            <a:pathLst>
              <a:path extrusionOk="0" h="18226" w="23624">
                <a:moveTo>
                  <a:pt x="23624" y="0"/>
                </a:moveTo>
                <a:lnTo>
                  <a:pt x="2430" y="11724"/>
                </a:lnTo>
                <a:cubicBezTo>
                  <a:pt x="2218" y="11830"/>
                  <a:pt x="2042" y="11900"/>
                  <a:pt x="1901" y="12006"/>
                </a:cubicBezTo>
                <a:lnTo>
                  <a:pt x="1831" y="12041"/>
                </a:lnTo>
                <a:lnTo>
                  <a:pt x="1725" y="12111"/>
                </a:lnTo>
                <a:cubicBezTo>
                  <a:pt x="282" y="13238"/>
                  <a:pt x="0" y="15350"/>
                  <a:pt x="1092" y="16864"/>
                </a:cubicBezTo>
                <a:cubicBezTo>
                  <a:pt x="1771" y="17756"/>
                  <a:pt x="2797" y="18225"/>
                  <a:pt x="3836" y="18225"/>
                </a:cubicBezTo>
                <a:cubicBezTo>
                  <a:pt x="4519" y="18225"/>
                  <a:pt x="5209" y="18023"/>
                  <a:pt x="5809" y="17604"/>
                </a:cubicBezTo>
                <a:lnTo>
                  <a:pt x="5915" y="17533"/>
                </a:lnTo>
                <a:lnTo>
                  <a:pt x="5985" y="17498"/>
                </a:lnTo>
                <a:cubicBezTo>
                  <a:pt x="6126" y="17357"/>
                  <a:pt x="6267" y="17216"/>
                  <a:pt x="6408" y="17040"/>
                </a:cubicBezTo>
                <a:lnTo>
                  <a:pt x="23624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8" name="Google Shape;558;p24"/>
          <p:cNvGrpSpPr/>
          <p:nvPr/>
        </p:nvGrpSpPr>
        <p:grpSpPr>
          <a:xfrm>
            <a:off x="550538" y="2997550"/>
            <a:ext cx="1548900" cy="1626500"/>
            <a:chOff x="550538" y="2997550"/>
            <a:chExt cx="1548900" cy="1626500"/>
          </a:xfrm>
        </p:grpSpPr>
        <p:grpSp>
          <p:nvGrpSpPr>
            <p:cNvPr id="559" name="Google Shape;559;p24"/>
            <p:cNvGrpSpPr/>
            <p:nvPr/>
          </p:nvGrpSpPr>
          <p:grpSpPr>
            <a:xfrm>
              <a:off x="550538" y="3790350"/>
              <a:ext cx="1548900" cy="833700"/>
              <a:chOff x="551000" y="3790350"/>
              <a:chExt cx="1548900" cy="833700"/>
            </a:xfrm>
          </p:grpSpPr>
          <p:sp>
            <p:nvSpPr>
              <p:cNvPr id="560" name="Google Shape;560;p24"/>
              <p:cNvSpPr txBox="1"/>
              <p:nvPr/>
            </p:nvSpPr>
            <p:spPr>
              <a:xfrm>
                <a:off x="551000" y="3790350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61" name="Google Shape;561;p24"/>
              <p:cNvSpPr txBox="1"/>
              <p:nvPr/>
            </p:nvSpPr>
            <p:spPr>
              <a:xfrm>
                <a:off x="551000" y="4121250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62" name="Google Shape;562;p24"/>
            <p:cNvGrpSpPr/>
            <p:nvPr/>
          </p:nvGrpSpPr>
          <p:grpSpPr>
            <a:xfrm>
              <a:off x="749300" y="2997550"/>
              <a:ext cx="1152300" cy="798200"/>
              <a:chOff x="749300" y="2997550"/>
              <a:chExt cx="1152300" cy="798200"/>
            </a:xfrm>
          </p:grpSpPr>
          <p:sp>
            <p:nvSpPr>
              <p:cNvPr id="563" name="Google Shape;563;p24"/>
              <p:cNvSpPr/>
              <p:nvPr/>
            </p:nvSpPr>
            <p:spPr>
              <a:xfrm>
                <a:off x="1143500" y="2997550"/>
                <a:ext cx="363900" cy="363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564" name="Google Shape;564;p24"/>
              <p:cNvCxnSpPr>
                <a:stCxn id="563" idx="4"/>
                <a:endCxn id="560" idx="0"/>
              </p:cNvCxnSpPr>
              <p:nvPr/>
            </p:nvCxnSpPr>
            <p:spPr>
              <a:xfrm flipH="1">
                <a:off x="1324850" y="3361450"/>
                <a:ext cx="600" cy="429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5" name="Google Shape;565;p24"/>
              <p:cNvCxnSpPr/>
              <p:nvPr/>
            </p:nvCxnSpPr>
            <p:spPr>
              <a:xfrm>
                <a:off x="749300" y="3795750"/>
                <a:ext cx="1152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66" name="Google Shape;566;p24"/>
          <p:cNvGrpSpPr/>
          <p:nvPr/>
        </p:nvGrpSpPr>
        <p:grpSpPr>
          <a:xfrm>
            <a:off x="2175638" y="2997550"/>
            <a:ext cx="1548900" cy="1626500"/>
            <a:chOff x="2175638" y="2997550"/>
            <a:chExt cx="1548900" cy="1626500"/>
          </a:xfrm>
        </p:grpSpPr>
        <p:grpSp>
          <p:nvGrpSpPr>
            <p:cNvPr id="567" name="Google Shape;567;p24"/>
            <p:cNvGrpSpPr/>
            <p:nvPr/>
          </p:nvGrpSpPr>
          <p:grpSpPr>
            <a:xfrm>
              <a:off x="2175638" y="3790350"/>
              <a:ext cx="1548900" cy="833700"/>
              <a:chOff x="2176100" y="3790350"/>
              <a:chExt cx="1548900" cy="833700"/>
            </a:xfrm>
          </p:grpSpPr>
          <p:sp>
            <p:nvSpPr>
              <p:cNvPr id="568" name="Google Shape;568;p24"/>
              <p:cNvSpPr txBox="1"/>
              <p:nvPr/>
            </p:nvSpPr>
            <p:spPr>
              <a:xfrm>
                <a:off x="2176100" y="3790350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69" name="Google Shape;569;p24"/>
              <p:cNvSpPr txBox="1"/>
              <p:nvPr/>
            </p:nvSpPr>
            <p:spPr>
              <a:xfrm>
                <a:off x="2176100" y="4121250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70" name="Google Shape;570;p24"/>
            <p:cNvGrpSpPr/>
            <p:nvPr/>
          </p:nvGrpSpPr>
          <p:grpSpPr>
            <a:xfrm>
              <a:off x="2374400" y="2997550"/>
              <a:ext cx="1152300" cy="798200"/>
              <a:chOff x="2374400" y="2997550"/>
              <a:chExt cx="1152300" cy="798200"/>
            </a:xfrm>
          </p:grpSpPr>
          <p:sp>
            <p:nvSpPr>
              <p:cNvPr id="571" name="Google Shape;571;p24"/>
              <p:cNvSpPr/>
              <p:nvPr/>
            </p:nvSpPr>
            <p:spPr>
              <a:xfrm>
                <a:off x="2768600" y="2997550"/>
                <a:ext cx="363900" cy="363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572" name="Google Shape;572;p24"/>
              <p:cNvCxnSpPr>
                <a:stCxn id="571" idx="4"/>
                <a:endCxn id="568" idx="0"/>
              </p:cNvCxnSpPr>
              <p:nvPr/>
            </p:nvCxnSpPr>
            <p:spPr>
              <a:xfrm flipH="1">
                <a:off x="2949950" y="3361450"/>
                <a:ext cx="600" cy="429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3" name="Google Shape;573;p24"/>
              <p:cNvCxnSpPr/>
              <p:nvPr/>
            </p:nvCxnSpPr>
            <p:spPr>
              <a:xfrm>
                <a:off x="2374400" y="3795750"/>
                <a:ext cx="1152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74" name="Google Shape;574;p24"/>
          <p:cNvGrpSpPr/>
          <p:nvPr/>
        </p:nvGrpSpPr>
        <p:grpSpPr>
          <a:xfrm>
            <a:off x="3800738" y="2997550"/>
            <a:ext cx="1548900" cy="1626500"/>
            <a:chOff x="3800738" y="2997550"/>
            <a:chExt cx="1548900" cy="1626500"/>
          </a:xfrm>
        </p:grpSpPr>
        <p:grpSp>
          <p:nvGrpSpPr>
            <p:cNvPr id="575" name="Google Shape;575;p24"/>
            <p:cNvGrpSpPr/>
            <p:nvPr/>
          </p:nvGrpSpPr>
          <p:grpSpPr>
            <a:xfrm>
              <a:off x="3800738" y="3790350"/>
              <a:ext cx="1548900" cy="833700"/>
              <a:chOff x="3801200" y="3790350"/>
              <a:chExt cx="1548900" cy="833700"/>
            </a:xfrm>
          </p:grpSpPr>
          <p:sp>
            <p:nvSpPr>
              <p:cNvPr id="576" name="Google Shape;576;p24"/>
              <p:cNvSpPr txBox="1"/>
              <p:nvPr/>
            </p:nvSpPr>
            <p:spPr>
              <a:xfrm>
                <a:off x="3801200" y="3790350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77" name="Google Shape;577;p24"/>
              <p:cNvSpPr txBox="1"/>
              <p:nvPr/>
            </p:nvSpPr>
            <p:spPr>
              <a:xfrm>
                <a:off x="3801200" y="4121250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nice name, but it’s hot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78" name="Google Shape;578;p24"/>
            <p:cNvGrpSpPr/>
            <p:nvPr/>
          </p:nvGrpSpPr>
          <p:grpSpPr>
            <a:xfrm>
              <a:off x="3996288" y="2997550"/>
              <a:ext cx="1152300" cy="798200"/>
              <a:chOff x="3996288" y="2997550"/>
              <a:chExt cx="1152300" cy="798200"/>
            </a:xfrm>
          </p:grpSpPr>
          <p:sp>
            <p:nvSpPr>
              <p:cNvPr id="579" name="Google Shape;579;p24"/>
              <p:cNvSpPr/>
              <p:nvPr/>
            </p:nvSpPr>
            <p:spPr>
              <a:xfrm>
                <a:off x="4393700" y="2997550"/>
                <a:ext cx="363900" cy="363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580" name="Google Shape;580;p24"/>
              <p:cNvCxnSpPr>
                <a:stCxn id="579" idx="4"/>
                <a:endCxn id="576" idx="0"/>
              </p:cNvCxnSpPr>
              <p:nvPr/>
            </p:nvCxnSpPr>
            <p:spPr>
              <a:xfrm flipH="1">
                <a:off x="4575050" y="3361450"/>
                <a:ext cx="600" cy="429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1" name="Google Shape;581;p24"/>
              <p:cNvCxnSpPr/>
              <p:nvPr/>
            </p:nvCxnSpPr>
            <p:spPr>
              <a:xfrm>
                <a:off x="3996288" y="3795750"/>
                <a:ext cx="1152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82" name="Google Shape;582;p24"/>
          <p:cNvGrpSpPr/>
          <p:nvPr/>
        </p:nvGrpSpPr>
        <p:grpSpPr>
          <a:xfrm>
            <a:off x="5419413" y="2997550"/>
            <a:ext cx="1548900" cy="1626500"/>
            <a:chOff x="5419413" y="2997550"/>
            <a:chExt cx="1548900" cy="1626500"/>
          </a:xfrm>
        </p:grpSpPr>
        <p:grpSp>
          <p:nvGrpSpPr>
            <p:cNvPr id="583" name="Google Shape;583;p24"/>
            <p:cNvGrpSpPr/>
            <p:nvPr/>
          </p:nvGrpSpPr>
          <p:grpSpPr>
            <a:xfrm>
              <a:off x="5419413" y="3790350"/>
              <a:ext cx="1548900" cy="833700"/>
              <a:chOff x="5419875" y="3790350"/>
              <a:chExt cx="1548900" cy="833700"/>
            </a:xfrm>
          </p:grpSpPr>
          <p:sp>
            <p:nvSpPr>
              <p:cNvPr id="584" name="Google Shape;584;p24"/>
              <p:cNvSpPr txBox="1"/>
              <p:nvPr/>
            </p:nvSpPr>
            <p:spPr>
              <a:xfrm>
                <a:off x="5419875" y="3790350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85" name="Google Shape;585;p24"/>
              <p:cNvSpPr txBox="1"/>
              <p:nvPr/>
            </p:nvSpPr>
            <p:spPr>
              <a:xfrm>
                <a:off x="5419875" y="4121250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86" name="Google Shape;586;p24"/>
            <p:cNvGrpSpPr/>
            <p:nvPr/>
          </p:nvGrpSpPr>
          <p:grpSpPr>
            <a:xfrm>
              <a:off x="5618188" y="2997550"/>
              <a:ext cx="1152300" cy="798200"/>
              <a:chOff x="5618188" y="2997550"/>
              <a:chExt cx="1152300" cy="798200"/>
            </a:xfrm>
          </p:grpSpPr>
          <p:sp>
            <p:nvSpPr>
              <p:cNvPr id="587" name="Google Shape;587;p24"/>
              <p:cNvSpPr/>
              <p:nvPr/>
            </p:nvSpPr>
            <p:spPr>
              <a:xfrm>
                <a:off x="6012375" y="2997550"/>
                <a:ext cx="363900" cy="363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4</a:t>
                </a:r>
                <a:endParaRPr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588" name="Google Shape;588;p24"/>
              <p:cNvCxnSpPr>
                <a:stCxn id="587" idx="4"/>
                <a:endCxn id="584" idx="0"/>
              </p:cNvCxnSpPr>
              <p:nvPr/>
            </p:nvCxnSpPr>
            <p:spPr>
              <a:xfrm flipH="1">
                <a:off x="6193725" y="3361450"/>
                <a:ext cx="600" cy="429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9" name="Google Shape;589;p24"/>
              <p:cNvCxnSpPr/>
              <p:nvPr/>
            </p:nvCxnSpPr>
            <p:spPr>
              <a:xfrm>
                <a:off x="5618188" y="3795750"/>
                <a:ext cx="1152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90" name="Google Shape;590;p24"/>
          <p:cNvGrpSpPr/>
          <p:nvPr/>
        </p:nvGrpSpPr>
        <p:grpSpPr>
          <a:xfrm>
            <a:off x="7044513" y="2997550"/>
            <a:ext cx="1548900" cy="1626500"/>
            <a:chOff x="7044513" y="2997550"/>
            <a:chExt cx="1548900" cy="1626500"/>
          </a:xfrm>
        </p:grpSpPr>
        <p:grpSp>
          <p:nvGrpSpPr>
            <p:cNvPr id="591" name="Google Shape;591;p24"/>
            <p:cNvGrpSpPr/>
            <p:nvPr/>
          </p:nvGrpSpPr>
          <p:grpSpPr>
            <a:xfrm>
              <a:off x="7044513" y="3790350"/>
              <a:ext cx="1548900" cy="833700"/>
              <a:chOff x="7044975" y="3790350"/>
              <a:chExt cx="1548900" cy="833700"/>
            </a:xfrm>
          </p:grpSpPr>
          <p:sp>
            <p:nvSpPr>
              <p:cNvPr id="592" name="Google Shape;592;p24"/>
              <p:cNvSpPr txBox="1"/>
              <p:nvPr/>
            </p:nvSpPr>
            <p:spPr>
              <a:xfrm>
                <a:off x="7044975" y="3790350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93" name="Google Shape;593;p24"/>
              <p:cNvSpPr txBox="1"/>
              <p:nvPr/>
            </p:nvSpPr>
            <p:spPr>
              <a:xfrm>
                <a:off x="7044975" y="4121250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rings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594" name="Google Shape;594;p24"/>
            <p:cNvGrpSpPr/>
            <p:nvPr/>
          </p:nvGrpSpPr>
          <p:grpSpPr>
            <a:xfrm>
              <a:off x="7249688" y="2997550"/>
              <a:ext cx="1152300" cy="798200"/>
              <a:chOff x="7249688" y="2997550"/>
              <a:chExt cx="1152300" cy="798200"/>
            </a:xfrm>
          </p:grpSpPr>
          <p:sp>
            <p:nvSpPr>
              <p:cNvPr id="595" name="Google Shape;595;p24"/>
              <p:cNvSpPr/>
              <p:nvPr/>
            </p:nvSpPr>
            <p:spPr>
              <a:xfrm>
                <a:off x="7637475" y="2997550"/>
                <a:ext cx="363900" cy="363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</a:t>
                </a:r>
                <a:endParaRPr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596" name="Google Shape;596;p24"/>
              <p:cNvCxnSpPr>
                <a:stCxn id="595" idx="4"/>
                <a:endCxn id="592" idx="0"/>
              </p:cNvCxnSpPr>
              <p:nvPr/>
            </p:nvCxnSpPr>
            <p:spPr>
              <a:xfrm flipH="1">
                <a:off x="7818825" y="3361450"/>
                <a:ext cx="600" cy="429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7" name="Google Shape;597;p24"/>
              <p:cNvCxnSpPr/>
              <p:nvPr/>
            </p:nvCxnSpPr>
            <p:spPr>
              <a:xfrm>
                <a:off x="7249688" y="3795750"/>
                <a:ext cx="1152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5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Satisfaction Meter Infographics</a:t>
            </a:r>
            <a:endParaRPr/>
          </a:p>
        </p:txBody>
      </p:sp>
      <p:grpSp>
        <p:nvGrpSpPr>
          <p:cNvPr id="603" name="Google Shape;603;p25"/>
          <p:cNvGrpSpPr/>
          <p:nvPr/>
        </p:nvGrpSpPr>
        <p:grpSpPr>
          <a:xfrm>
            <a:off x="6951562" y="1273175"/>
            <a:ext cx="1548900" cy="833700"/>
            <a:chOff x="6951562" y="1501775"/>
            <a:chExt cx="1548900" cy="833700"/>
          </a:xfrm>
        </p:grpSpPr>
        <p:sp>
          <p:nvSpPr>
            <p:cNvPr id="604" name="Google Shape;604;p25"/>
            <p:cNvSpPr txBox="1"/>
            <p:nvPr/>
          </p:nvSpPr>
          <p:spPr>
            <a:xfrm>
              <a:off x="6951562" y="1501775"/>
              <a:ext cx="15489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5" name="Google Shape;605;p25"/>
            <p:cNvSpPr txBox="1"/>
            <p:nvPr/>
          </p:nvSpPr>
          <p:spPr>
            <a:xfrm>
              <a:off x="6951562" y="1832675"/>
              <a:ext cx="15489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6" name="Google Shape;606;p25"/>
          <p:cNvGrpSpPr/>
          <p:nvPr/>
        </p:nvGrpSpPr>
        <p:grpSpPr>
          <a:xfrm>
            <a:off x="6951550" y="2274275"/>
            <a:ext cx="1548900" cy="833700"/>
            <a:chOff x="6951550" y="2502875"/>
            <a:chExt cx="1548900" cy="833700"/>
          </a:xfrm>
        </p:grpSpPr>
        <p:sp>
          <p:nvSpPr>
            <p:cNvPr id="607" name="Google Shape;607;p25"/>
            <p:cNvSpPr txBox="1"/>
            <p:nvPr/>
          </p:nvSpPr>
          <p:spPr>
            <a:xfrm>
              <a:off x="6951550" y="2502875"/>
              <a:ext cx="15489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8" name="Google Shape;608;p25"/>
            <p:cNvSpPr txBox="1"/>
            <p:nvPr/>
          </p:nvSpPr>
          <p:spPr>
            <a:xfrm>
              <a:off x="6951550" y="2833775"/>
              <a:ext cx="15489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name, but it’s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9" name="Google Shape;609;p25"/>
          <p:cNvGrpSpPr/>
          <p:nvPr/>
        </p:nvGrpSpPr>
        <p:grpSpPr>
          <a:xfrm>
            <a:off x="6951550" y="3275375"/>
            <a:ext cx="1548900" cy="833700"/>
            <a:chOff x="6951550" y="3503975"/>
            <a:chExt cx="1548900" cy="833700"/>
          </a:xfrm>
        </p:grpSpPr>
        <p:sp>
          <p:nvSpPr>
            <p:cNvPr id="610" name="Google Shape;610;p25"/>
            <p:cNvSpPr txBox="1"/>
            <p:nvPr/>
          </p:nvSpPr>
          <p:spPr>
            <a:xfrm>
              <a:off x="6951550" y="3503975"/>
              <a:ext cx="15489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1" name="Google Shape;611;p25"/>
            <p:cNvSpPr txBox="1"/>
            <p:nvPr/>
          </p:nvSpPr>
          <p:spPr>
            <a:xfrm>
              <a:off x="6951550" y="3834875"/>
              <a:ext cx="15489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object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2" name="Google Shape;612;p25"/>
          <p:cNvGrpSpPr/>
          <p:nvPr/>
        </p:nvGrpSpPr>
        <p:grpSpPr>
          <a:xfrm>
            <a:off x="5133725" y="1273175"/>
            <a:ext cx="1548900" cy="833700"/>
            <a:chOff x="5133725" y="1501775"/>
            <a:chExt cx="1548900" cy="833700"/>
          </a:xfrm>
        </p:grpSpPr>
        <p:sp>
          <p:nvSpPr>
            <p:cNvPr id="613" name="Google Shape;613;p25"/>
            <p:cNvSpPr txBox="1"/>
            <p:nvPr/>
          </p:nvSpPr>
          <p:spPr>
            <a:xfrm>
              <a:off x="5133725" y="1501775"/>
              <a:ext cx="15489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4" name="Google Shape;614;p25"/>
            <p:cNvSpPr txBox="1"/>
            <p:nvPr/>
          </p:nvSpPr>
          <p:spPr>
            <a:xfrm>
              <a:off x="5133725" y="1832675"/>
              <a:ext cx="15489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5" name="Google Shape;615;p25"/>
          <p:cNvGrpSpPr/>
          <p:nvPr/>
        </p:nvGrpSpPr>
        <p:grpSpPr>
          <a:xfrm>
            <a:off x="5132500" y="2274275"/>
            <a:ext cx="1548900" cy="833700"/>
            <a:chOff x="5132500" y="2502875"/>
            <a:chExt cx="1548900" cy="833700"/>
          </a:xfrm>
        </p:grpSpPr>
        <p:sp>
          <p:nvSpPr>
            <p:cNvPr id="616" name="Google Shape;616;p25"/>
            <p:cNvSpPr txBox="1"/>
            <p:nvPr/>
          </p:nvSpPr>
          <p:spPr>
            <a:xfrm>
              <a:off x="5132500" y="2502875"/>
              <a:ext cx="15489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7" name="Google Shape;617;p25"/>
            <p:cNvSpPr txBox="1"/>
            <p:nvPr/>
          </p:nvSpPr>
          <p:spPr>
            <a:xfrm>
              <a:off x="5132500" y="2833775"/>
              <a:ext cx="15489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8" name="Google Shape;618;p25"/>
          <p:cNvGrpSpPr/>
          <p:nvPr/>
        </p:nvGrpSpPr>
        <p:grpSpPr>
          <a:xfrm>
            <a:off x="5132500" y="3275375"/>
            <a:ext cx="1548900" cy="833700"/>
            <a:chOff x="5132500" y="2338325"/>
            <a:chExt cx="1548900" cy="833700"/>
          </a:xfrm>
        </p:grpSpPr>
        <p:sp>
          <p:nvSpPr>
            <p:cNvPr id="619" name="Google Shape;619;p25"/>
            <p:cNvSpPr txBox="1"/>
            <p:nvPr/>
          </p:nvSpPr>
          <p:spPr>
            <a:xfrm>
              <a:off x="5132500" y="2338325"/>
              <a:ext cx="15489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20" name="Google Shape;620;p25"/>
            <p:cNvSpPr txBox="1"/>
            <p:nvPr/>
          </p:nvSpPr>
          <p:spPr>
            <a:xfrm>
              <a:off x="5132500" y="2669225"/>
              <a:ext cx="15489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21" name="Google Shape;621;p25"/>
          <p:cNvGrpSpPr/>
          <p:nvPr/>
        </p:nvGrpSpPr>
        <p:grpSpPr>
          <a:xfrm>
            <a:off x="4281750" y="1257425"/>
            <a:ext cx="612000" cy="3307500"/>
            <a:chOff x="4281750" y="1257425"/>
            <a:chExt cx="612000" cy="3307500"/>
          </a:xfrm>
        </p:grpSpPr>
        <p:sp>
          <p:nvSpPr>
            <p:cNvPr id="622" name="Google Shape;622;p25"/>
            <p:cNvSpPr/>
            <p:nvPr/>
          </p:nvSpPr>
          <p:spPr>
            <a:xfrm flipH="1">
              <a:off x="4402350" y="1257425"/>
              <a:ext cx="370800" cy="28674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 flipH="1">
              <a:off x="4402350" y="3811325"/>
              <a:ext cx="370800" cy="313200"/>
            </a:xfrm>
            <a:prstGeom prst="round2SameRect">
              <a:avLst>
                <a:gd fmla="val 33205" name="adj1"/>
                <a:gd fmla="val 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5"/>
            <p:cNvSpPr txBox="1"/>
            <p:nvPr/>
          </p:nvSpPr>
          <p:spPr>
            <a:xfrm flipH="1">
              <a:off x="4281750" y="4251725"/>
              <a:ext cx="612000" cy="31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8%</a:t>
              </a:r>
              <a:endParaRPr sz="2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5" name="Google Shape;625;p25"/>
          <p:cNvGrpSpPr/>
          <p:nvPr/>
        </p:nvGrpSpPr>
        <p:grpSpPr>
          <a:xfrm>
            <a:off x="3551575" y="1257425"/>
            <a:ext cx="612000" cy="3307500"/>
            <a:chOff x="3551575" y="1257425"/>
            <a:chExt cx="612000" cy="3307500"/>
          </a:xfrm>
        </p:grpSpPr>
        <p:sp>
          <p:nvSpPr>
            <p:cNvPr id="626" name="Google Shape;626;p25"/>
            <p:cNvSpPr/>
            <p:nvPr/>
          </p:nvSpPr>
          <p:spPr>
            <a:xfrm flipH="1">
              <a:off x="3672185" y="1257425"/>
              <a:ext cx="370800" cy="28674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5"/>
            <p:cNvSpPr txBox="1"/>
            <p:nvPr/>
          </p:nvSpPr>
          <p:spPr>
            <a:xfrm flipH="1">
              <a:off x="3551575" y="4251725"/>
              <a:ext cx="612000" cy="31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12%</a:t>
              </a:r>
              <a:endParaRPr sz="20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28" name="Google Shape;628;p25"/>
            <p:cNvSpPr/>
            <p:nvPr/>
          </p:nvSpPr>
          <p:spPr>
            <a:xfrm flipH="1">
              <a:off x="3672175" y="3766175"/>
              <a:ext cx="370800" cy="358200"/>
            </a:xfrm>
            <a:prstGeom prst="round2SameRect">
              <a:avLst>
                <a:gd fmla="val 33205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25"/>
          <p:cNvGrpSpPr/>
          <p:nvPr/>
        </p:nvGrpSpPr>
        <p:grpSpPr>
          <a:xfrm>
            <a:off x="2821400" y="1257425"/>
            <a:ext cx="612000" cy="3307500"/>
            <a:chOff x="2821400" y="1257425"/>
            <a:chExt cx="612000" cy="3307500"/>
          </a:xfrm>
        </p:grpSpPr>
        <p:sp>
          <p:nvSpPr>
            <p:cNvPr id="630" name="Google Shape;630;p25"/>
            <p:cNvSpPr/>
            <p:nvPr/>
          </p:nvSpPr>
          <p:spPr>
            <a:xfrm flipH="1">
              <a:off x="2942020" y="1257425"/>
              <a:ext cx="370800" cy="28674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5"/>
            <p:cNvSpPr txBox="1"/>
            <p:nvPr/>
          </p:nvSpPr>
          <p:spPr>
            <a:xfrm flipH="1">
              <a:off x="2821400" y="4251725"/>
              <a:ext cx="612000" cy="31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</a:t>
              </a: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32" name="Google Shape;632;p25"/>
            <p:cNvSpPr/>
            <p:nvPr/>
          </p:nvSpPr>
          <p:spPr>
            <a:xfrm flipH="1">
              <a:off x="2942000" y="3472200"/>
              <a:ext cx="370800" cy="652200"/>
            </a:xfrm>
            <a:prstGeom prst="round2SameRect">
              <a:avLst>
                <a:gd fmla="val 33205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Google Shape;633;p25"/>
          <p:cNvGrpSpPr/>
          <p:nvPr/>
        </p:nvGrpSpPr>
        <p:grpSpPr>
          <a:xfrm>
            <a:off x="2091225" y="1257425"/>
            <a:ext cx="612000" cy="3307500"/>
            <a:chOff x="2091225" y="1257425"/>
            <a:chExt cx="612000" cy="3307500"/>
          </a:xfrm>
        </p:grpSpPr>
        <p:sp>
          <p:nvSpPr>
            <p:cNvPr id="634" name="Google Shape;634;p25"/>
            <p:cNvSpPr/>
            <p:nvPr/>
          </p:nvSpPr>
          <p:spPr>
            <a:xfrm flipH="1">
              <a:off x="2211855" y="1257425"/>
              <a:ext cx="370800" cy="28674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5"/>
            <p:cNvSpPr txBox="1"/>
            <p:nvPr/>
          </p:nvSpPr>
          <p:spPr>
            <a:xfrm flipH="1">
              <a:off x="2091225" y="4251725"/>
              <a:ext cx="612000" cy="31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36" name="Google Shape;636;p25"/>
            <p:cNvSpPr/>
            <p:nvPr/>
          </p:nvSpPr>
          <p:spPr>
            <a:xfrm flipH="1">
              <a:off x="2211850" y="3596050"/>
              <a:ext cx="370800" cy="528300"/>
            </a:xfrm>
            <a:prstGeom prst="round2SameRect">
              <a:avLst>
                <a:gd fmla="val 33205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25"/>
          <p:cNvGrpSpPr/>
          <p:nvPr/>
        </p:nvGrpSpPr>
        <p:grpSpPr>
          <a:xfrm>
            <a:off x="1361050" y="1257425"/>
            <a:ext cx="612000" cy="3307500"/>
            <a:chOff x="1361050" y="1257425"/>
            <a:chExt cx="612000" cy="3307500"/>
          </a:xfrm>
        </p:grpSpPr>
        <p:sp>
          <p:nvSpPr>
            <p:cNvPr id="638" name="Google Shape;638;p25"/>
            <p:cNvSpPr/>
            <p:nvPr/>
          </p:nvSpPr>
          <p:spPr>
            <a:xfrm flipH="1">
              <a:off x="1481689" y="1257425"/>
              <a:ext cx="370800" cy="28674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5"/>
            <p:cNvSpPr txBox="1"/>
            <p:nvPr/>
          </p:nvSpPr>
          <p:spPr>
            <a:xfrm flipH="1">
              <a:off x="1361050" y="4251725"/>
              <a:ext cx="612000" cy="31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</a:t>
              </a: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40" name="Google Shape;640;p25"/>
            <p:cNvSpPr/>
            <p:nvPr/>
          </p:nvSpPr>
          <p:spPr>
            <a:xfrm flipH="1">
              <a:off x="1481675" y="3290650"/>
              <a:ext cx="370800" cy="833700"/>
            </a:xfrm>
            <a:prstGeom prst="round2SameRect">
              <a:avLst>
                <a:gd fmla="val 33205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25"/>
          <p:cNvGrpSpPr/>
          <p:nvPr/>
        </p:nvGrpSpPr>
        <p:grpSpPr>
          <a:xfrm>
            <a:off x="630875" y="1257425"/>
            <a:ext cx="612000" cy="3307500"/>
            <a:chOff x="630875" y="1257425"/>
            <a:chExt cx="612000" cy="3307500"/>
          </a:xfrm>
        </p:grpSpPr>
        <p:sp>
          <p:nvSpPr>
            <p:cNvPr id="642" name="Google Shape;642;p25"/>
            <p:cNvSpPr txBox="1"/>
            <p:nvPr/>
          </p:nvSpPr>
          <p:spPr>
            <a:xfrm flipH="1">
              <a:off x="630875" y="4251725"/>
              <a:ext cx="612000" cy="31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43" name="Google Shape;643;p25"/>
            <p:cNvSpPr/>
            <p:nvPr/>
          </p:nvSpPr>
          <p:spPr>
            <a:xfrm flipH="1">
              <a:off x="751524" y="1257425"/>
              <a:ext cx="370800" cy="28674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 flipH="1">
              <a:off x="751500" y="3596050"/>
              <a:ext cx="370800" cy="528300"/>
            </a:xfrm>
            <a:prstGeom prst="round2SameRect">
              <a:avLst>
                <a:gd fmla="val 33205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6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Satisfaction Meter Infographics</a:t>
            </a:r>
            <a:endParaRPr/>
          </a:p>
        </p:txBody>
      </p:sp>
      <p:grpSp>
        <p:nvGrpSpPr>
          <p:cNvPr id="650" name="Google Shape;650;p26"/>
          <p:cNvGrpSpPr/>
          <p:nvPr/>
        </p:nvGrpSpPr>
        <p:grpSpPr>
          <a:xfrm>
            <a:off x="550563" y="937113"/>
            <a:ext cx="1548900" cy="3794912"/>
            <a:chOff x="550563" y="937113"/>
            <a:chExt cx="1548900" cy="3794912"/>
          </a:xfrm>
        </p:grpSpPr>
        <p:grpSp>
          <p:nvGrpSpPr>
            <p:cNvPr id="651" name="Google Shape;651;p26"/>
            <p:cNvGrpSpPr/>
            <p:nvPr/>
          </p:nvGrpSpPr>
          <p:grpSpPr>
            <a:xfrm>
              <a:off x="901422" y="937113"/>
              <a:ext cx="847200" cy="2493381"/>
              <a:chOff x="901422" y="937113"/>
              <a:chExt cx="847200" cy="2493381"/>
            </a:xfrm>
          </p:grpSpPr>
          <p:sp>
            <p:nvSpPr>
              <p:cNvPr id="652" name="Google Shape;652;p26"/>
              <p:cNvSpPr/>
              <p:nvPr/>
            </p:nvSpPr>
            <p:spPr>
              <a:xfrm>
                <a:off x="1095875" y="937113"/>
                <a:ext cx="458100" cy="1716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6"/>
              <p:cNvSpPr/>
              <p:nvPr/>
            </p:nvSpPr>
            <p:spPr>
              <a:xfrm>
                <a:off x="1159125" y="2003203"/>
                <a:ext cx="331800" cy="6507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6"/>
              <p:cNvSpPr/>
              <p:nvPr/>
            </p:nvSpPr>
            <p:spPr>
              <a:xfrm>
                <a:off x="901422" y="2583294"/>
                <a:ext cx="847200" cy="8472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5" name="Google Shape;655;p26"/>
            <p:cNvGrpSpPr/>
            <p:nvPr/>
          </p:nvGrpSpPr>
          <p:grpSpPr>
            <a:xfrm>
              <a:off x="1055777" y="2738117"/>
              <a:ext cx="538286" cy="537577"/>
              <a:chOff x="302827" y="2738117"/>
              <a:chExt cx="538286" cy="537577"/>
            </a:xfrm>
          </p:grpSpPr>
          <p:sp>
            <p:nvSpPr>
              <p:cNvPr id="656" name="Google Shape;656;p26"/>
              <p:cNvSpPr/>
              <p:nvPr/>
            </p:nvSpPr>
            <p:spPr>
              <a:xfrm flipH="1">
                <a:off x="302827" y="2738117"/>
                <a:ext cx="538286" cy="537577"/>
              </a:xfrm>
              <a:custGeom>
                <a:rect b="b" l="l" r="r" t="t"/>
                <a:pathLst>
                  <a:path extrusionOk="0" h="26547" w="26582">
                    <a:moveTo>
                      <a:pt x="13309" y="1"/>
                    </a:moveTo>
                    <a:cubicBezTo>
                      <a:pt x="5950" y="1"/>
                      <a:pt x="1" y="5916"/>
                      <a:pt x="1" y="13274"/>
                    </a:cubicBezTo>
                    <a:cubicBezTo>
                      <a:pt x="1" y="20597"/>
                      <a:pt x="5950" y="26547"/>
                      <a:pt x="13309" y="26547"/>
                    </a:cubicBezTo>
                    <a:cubicBezTo>
                      <a:pt x="20632" y="26547"/>
                      <a:pt x="26581" y="20597"/>
                      <a:pt x="26581" y="13274"/>
                    </a:cubicBezTo>
                    <a:cubicBezTo>
                      <a:pt x="26581" y="5916"/>
                      <a:pt x="20632" y="1"/>
                      <a:pt x="133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6"/>
              <p:cNvSpPr/>
              <p:nvPr/>
            </p:nvSpPr>
            <p:spPr>
              <a:xfrm flipH="1">
                <a:off x="352745" y="3006890"/>
                <a:ext cx="414943" cy="184113"/>
              </a:xfrm>
              <a:custGeom>
                <a:rect b="b" l="l" r="r" t="t"/>
                <a:pathLst>
                  <a:path extrusionOk="0" h="9092" w="20491">
                    <a:moveTo>
                      <a:pt x="1" y="1"/>
                    </a:moveTo>
                    <a:cubicBezTo>
                      <a:pt x="1" y="8617"/>
                      <a:pt x="7781" y="9091"/>
                      <a:pt x="9493" y="9091"/>
                    </a:cubicBezTo>
                    <a:cubicBezTo>
                      <a:pt x="9705" y="9091"/>
                      <a:pt x="9823" y="9084"/>
                      <a:pt x="9823" y="9084"/>
                    </a:cubicBezTo>
                    <a:cubicBezTo>
                      <a:pt x="20491" y="9084"/>
                      <a:pt x="19294" y="1"/>
                      <a:pt x="192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6"/>
              <p:cNvSpPr/>
              <p:nvPr/>
            </p:nvSpPr>
            <p:spPr>
              <a:xfrm flipH="1">
                <a:off x="637906" y="2874295"/>
                <a:ext cx="95560" cy="64901"/>
              </a:xfrm>
              <a:custGeom>
                <a:rect b="b" l="l" r="r" t="t"/>
                <a:pathLst>
                  <a:path extrusionOk="0" fill="none" h="3205" w="4719">
                    <a:moveTo>
                      <a:pt x="529" y="3204"/>
                    </a:moveTo>
                    <a:cubicBezTo>
                      <a:pt x="529" y="3204"/>
                      <a:pt x="1" y="0"/>
                      <a:pt x="2360" y="0"/>
                    </a:cubicBezTo>
                    <a:cubicBezTo>
                      <a:pt x="4718" y="0"/>
                      <a:pt x="4366" y="3204"/>
                      <a:pt x="4366" y="3204"/>
                    </a:cubicBezTo>
                  </a:path>
                </a:pathLst>
              </a:custGeom>
              <a:noFill/>
              <a:ln cap="rnd" cmpd="sng" w="158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6"/>
              <p:cNvSpPr/>
              <p:nvPr/>
            </p:nvSpPr>
            <p:spPr>
              <a:xfrm flipH="1">
                <a:off x="410483" y="2874295"/>
                <a:ext cx="95560" cy="64901"/>
              </a:xfrm>
              <a:custGeom>
                <a:rect b="b" l="l" r="r" t="t"/>
                <a:pathLst>
                  <a:path extrusionOk="0" fill="none" h="3205" w="4719">
                    <a:moveTo>
                      <a:pt x="4190" y="3204"/>
                    </a:moveTo>
                    <a:cubicBezTo>
                      <a:pt x="4190" y="3204"/>
                      <a:pt x="4718" y="0"/>
                      <a:pt x="2359" y="0"/>
                    </a:cubicBezTo>
                    <a:cubicBezTo>
                      <a:pt x="1" y="0"/>
                      <a:pt x="353" y="3204"/>
                      <a:pt x="353" y="3204"/>
                    </a:cubicBezTo>
                  </a:path>
                </a:pathLst>
              </a:custGeom>
              <a:noFill/>
              <a:ln cap="rnd" cmpd="sng" w="158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0" name="Google Shape;660;p26"/>
            <p:cNvGrpSpPr/>
            <p:nvPr/>
          </p:nvGrpSpPr>
          <p:grpSpPr>
            <a:xfrm>
              <a:off x="550563" y="3498930"/>
              <a:ext cx="1548900" cy="1233095"/>
              <a:chOff x="550563" y="3498930"/>
              <a:chExt cx="1548900" cy="1233095"/>
            </a:xfrm>
          </p:grpSpPr>
          <p:sp>
            <p:nvSpPr>
              <p:cNvPr id="661" name="Google Shape;661;p26"/>
              <p:cNvSpPr txBox="1"/>
              <p:nvPr/>
            </p:nvSpPr>
            <p:spPr>
              <a:xfrm>
                <a:off x="550563" y="3898325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62" name="Google Shape;662;p26"/>
              <p:cNvSpPr txBox="1"/>
              <p:nvPr/>
            </p:nvSpPr>
            <p:spPr>
              <a:xfrm>
                <a:off x="550563" y="4229225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63" name="Google Shape;663;p26"/>
              <p:cNvSpPr txBox="1"/>
              <p:nvPr/>
            </p:nvSpPr>
            <p:spPr>
              <a:xfrm>
                <a:off x="550563" y="3498930"/>
                <a:ext cx="15489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30%</a:t>
                </a:r>
                <a:endParaRPr sz="3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664" name="Google Shape;664;p26"/>
          <p:cNvGrpSpPr/>
          <p:nvPr/>
        </p:nvGrpSpPr>
        <p:grpSpPr>
          <a:xfrm>
            <a:off x="2175663" y="937113"/>
            <a:ext cx="1548900" cy="3794912"/>
            <a:chOff x="2175663" y="937113"/>
            <a:chExt cx="1548900" cy="3794912"/>
          </a:xfrm>
        </p:grpSpPr>
        <p:grpSp>
          <p:nvGrpSpPr>
            <p:cNvPr id="665" name="Google Shape;665;p26"/>
            <p:cNvGrpSpPr/>
            <p:nvPr/>
          </p:nvGrpSpPr>
          <p:grpSpPr>
            <a:xfrm>
              <a:off x="2526522" y="937113"/>
              <a:ext cx="847200" cy="2493381"/>
              <a:chOff x="2526522" y="937113"/>
              <a:chExt cx="847200" cy="2493381"/>
            </a:xfrm>
          </p:grpSpPr>
          <p:sp>
            <p:nvSpPr>
              <p:cNvPr id="666" name="Google Shape;666;p26"/>
              <p:cNvSpPr/>
              <p:nvPr/>
            </p:nvSpPr>
            <p:spPr>
              <a:xfrm>
                <a:off x="2720975" y="937113"/>
                <a:ext cx="458100" cy="1716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6"/>
              <p:cNvSpPr/>
              <p:nvPr/>
            </p:nvSpPr>
            <p:spPr>
              <a:xfrm>
                <a:off x="2784225" y="1898503"/>
                <a:ext cx="331800" cy="7554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6"/>
              <p:cNvSpPr/>
              <p:nvPr/>
            </p:nvSpPr>
            <p:spPr>
              <a:xfrm>
                <a:off x="2526522" y="2583294"/>
                <a:ext cx="847200" cy="8472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9" name="Google Shape;669;p26"/>
            <p:cNvGrpSpPr/>
            <p:nvPr/>
          </p:nvGrpSpPr>
          <p:grpSpPr>
            <a:xfrm>
              <a:off x="2680976" y="2737765"/>
              <a:ext cx="538287" cy="538307"/>
              <a:chOff x="1928026" y="2737765"/>
              <a:chExt cx="538287" cy="538307"/>
            </a:xfrm>
          </p:grpSpPr>
          <p:sp>
            <p:nvSpPr>
              <p:cNvPr id="670" name="Google Shape;670;p26"/>
              <p:cNvSpPr/>
              <p:nvPr/>
            </p:nvSpPr>
            <p:spPr>
              <a:xfrm flipH="1">
                <a:off x="1928026" y="2737765"/>
                <a:ext cx="538287" cy="538307"/>
              </a:xfrm>
              <a:custGeom>
                <a:rect b="b" l="l" r="r" t="t"/>
                <a:pathLst>
                  <a:path extrusionOk="0" h="26547" w="26546">
                    <a:moveTo>
                      <a:pt x="13273" y="1"/>
                    </a:moveTo>
                    <a:cubicBezTo>
                      <a:pt x="5950" y="1"/>
                      <a:pt x="0" y="5916"/>
                      <a:pt x="0" y="13274"/>
                    </a:cubicBezTo>
                    <a:cubicBezTo>
                      <a:pt x="0" y="20597"/>
                      <a:pt x="5950" y="26547"/>
                      <a:pt x="13273" y="26547"/>
                    </a:cubicBezTo>
                    <a:cubicBezTo>
                      <a:pt x="20596" y="26547"/>
                      <a:pt x="26546" y="20597"/>
                      <a:pt x="26546" y="13274"/>
                    </a:cubicBezTo>
                    <a:cubicBezTo>
                      <a:pt x="26546" y="5916"/>
                      <a:pt x="20596" y="1"/>
                      <a:pt x="132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6"/>
              <p:cNvSpPr/>
              <p:nvPr/>
            </p:nvSpPr>
            <p:spPr>
              <a:xfrm flipH="1">
                <a:off x="2059375" y="2939815"/>
                <a:ext cx="56412" cy="56412"/>
              </a:xfrm>
              <a:custGeom>
                <a:rect b="b" l="l" r="r" t="t"/>
                <a:pathLst>
                  <a:path extrusionOk="0" h="2782" w="2782">
                    <a:moveTo>
                      <a:pt x="1374" y="0"/>
                    </a:moveTo>
                    <a:cubicBezTo>
                      <a:pt x="599" y="0"/>
                      <a:pt x="1" y="634"/>
                      <a:pt x="1" y="1373"/>
                    </a:cubicBezTo>
                    <a:cubicBezTo>
                      <a:pt x="1" y="2148"/>
                      <a:pt x="599" y="2782"/>
                      <a:pt x="1374" y="2782"/>
                    </a:cubicBezTo>
                    <a:cubicBezTo>
                      <a:pt x="2148" y="2782"/>
                      <a:pt x="2782" y="2148"/>
                      <a:pt x="2782" y="1373"/>
                    </a:cubicBezTo>
                    <a:cubicBezTo>
                      <a:pt x="2782" y="634"/>
                      <a:pt x="2148" y="0"/>
                      <a:pt x="13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6"/>
              <p:cNvSpPr/>
              <p:nvPr/>
            </p:nvSpPr>
            <p:spPr>
              <a:xfrm flipH="1">
                <a:off x="2278540" y="2939815"/>
                <a:ext cx="56412" cy="56412"/>
              </a:xfrm>
              <a:custGeom>
                <a:rect b="b" l="l" r="r" t="t"/>
                <a:pathLst>
                  <a:path extrusionOk="0" h="2782" w="2782">
                    <a:moveTo>
                      <a:pt x="1408" y="0"/>
                    </a:moveTo>
                    <a:cubicBezTo>
                      <a:pt x="634" y="0"/>
                      <a:pt x="0" y="634"/>
                      <a:pt x="0" y="1373"/>
                    </a:cubicBezTo>
                    <a:cubicBezTo>
                      <a:pt x="0" y="2148"/>
                      <a:pt x="634" y="2782"/>
                      <a:pt x="1408" y="2782"/>
                    </a:cubicBezTo>
                    <a:cubicBezTo>
                      <a:pt x="2148" y="2782"/>
                      <a:pt x="2781" y="2148"/>
                      <a:pt x="2781" y="1373"/>
                    </a:cubicBezTo>
                    <a:cubicBezTo>
                      <a:pt x="2781" y="634"/>
                      <a:pt x="2148" y="0"/>
                      <a:pt x="14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6"/>
              <p:cNvSpPr/>
              <p:nvPr/>
            </p:nvSpPr>
            <p:spPr>
              <a:xfrm flipH="1">
                <a:off x="2087930" y="3029768"/>
                <a:ext cx="218470" cy="99258"/>
              </a:xfrm>
              <a:custGeom>
                <a:rect b="b" l="l" r="r" t="t"/>
                <a:pathLst>
                  <a:path extrusionOk="0" fill="none" h="4895" w="10774">
                    <a:moveTo>
                      <a:pt x="0" y="0"/>
                    </a:moveTo>
                    <a:cubicBezTo>
                      <a:pt x="0" y="0"/>
                      <a:pt x="4683" y="4894"/>
                      <a:pt x="10774" y="0"/>
                    </a:cubicBezTo>
                  </a:path>
                </a:pathLst>
              </a:custGeom>
              <a:solidFill>
                <a:srgbClr val="FFFFFF"/>
              </a:solidFill>
              <a:ln cap="rnd" cmpd="sng" w="114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4" name="Google Shape;674;p26"/>
            <p:cNvGrpSpPr/>
            <p:nvPr/>
          </p:nvGrpSpPr>
          <p:grpSpPr>
            <a:xfrm>
              <a:off x="2175663" y="3498930"/>
              <a:ext cx="1548900" cy="1233095"/>
              <a:chOff x="2175663" y="3498930"/>
              <a:chExt cx="1548900" cy="1233095"/>
            </a:xfrm>
          </p:grpSpPr>
          <p:sp>
            <p:nvSpPr>
              <p:cNvPr id="675" name="Google Shape;675;p26"/>
              <p:cNvSpPr txBox="1"/>
              <p:nvPr/>
            </p:nvSpPr>
            <p:spPr>
              <a:xfrm>
                <a:off x="2175663" y="3898325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76" name="Google Shape;676;p26"/>
              <p:cNvSpPr txBox="1"/>
              <p:nvPr/>
            </p:nvSpPr>
            <p:spPr>
              <a:xfrm>
                <a:off x="2175663" y="4229225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77" name="Google Shape;677;p26"/>
              <p:cNvSpPr txBox="1"/>
              <p:nvPr/>
            </p:nvSpPr>
            <p:spPr>
              <a:xfrm>
                <a:off x="2175663" y="3498930"/>
                <a:ext cx="15489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40%</a:t>
                </a:r>
                <a:endParaRPr sz="3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678" name="Google Shape;678;p26"/>
          <p:cNvGrpSpPr/>
          <p:nvPr/>
        </p:nvGrpSpPr>
        <p:grpSpPr>
          <a:xfrm>
            <a:off x="3800763" y="937113"/>
            <a:ext cx="1548900" cy="3794912"/>
            <a:chOff x="3800763" y="937113"/>
            <a:chExt cx="1548900" cy="3794912"/>
          </a:xfrm>
        </p:grpSpPr>
        <p:grpSp>
          <p:nvGrpSpPr>
            <p:cNvPr id="679" name="Google Shape;679;p26"/>
            <p:cNvGrpSpPr/>
            <p:nvPr/>
          </p:nvGrpSpPr>
          <p:grpSpPr>
            <a:xfrm>
              <a:off x="4151622" y="937113"/>
              <a:ext cx="847200" cy="2493381"/>
              <a:chOff x="4151622" y="937113"/>
              <a:chExt cx="847200" cy="2493381"/>
            </a:xfrm>
          </p:grpSpPr>
          <p:sp>
            <p:nvSpPr>
              <p:cNvPr id="680" name="Google Shape;680;p26"/>
              <p:cNvSpPr/>
              <p:nvPr/>
            </p:nvSpPr>
            <p:spPr>
              <a:xfrm>
                <a:off x="4346075" y="937113"/>
                <a:ext cx="458100" cy="1716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6"/>
              <p:cNvSpPr/>
              <p:nvPr/>
            </p:nvSpPr>
            <p:spPr>
              <a:xfrm>
                <a:off x="4409325" y="2196801"/>
                <a:ext cx="331800" cy="457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6"/>
              <p:cNvSpPr/>
              <p:nvPr/>
            </p:nvSpPr>
            <p:spPr>
              <a:xfrm>
                <a:off x="4151622" y="2583294"/>
                <a:ext cx="847200" cy="8472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3" name="Google Shape;683;p26"/>
            <p:cNvGrpSpPr/>
            <p:nvPr/>
          </p:nvGrpSpPr>
          <p:grpSpPr>
            <a:xfrm>
              <a:off x="4306063" y="2737772"/>
              <a:ext cx="538307" cy="538307"/>
              <a:chOff x="3553113" y="2737772"/>
              <a:chExt cx="538307" cy="538307"/>
            </a:xfrm>
          </p:grpSpPr>
          <p:sp>
            <p:nvSpPr>
              <p:cNvPr id="684" name="Google Shape;684;p26"/>
              <p:cNvSpPr/>
              <p:nvPr/>
            </p:nvSpPr>
            <p:spPr>
              <a:xfrm>
                <a:off x="3553113" y="2737772"/>
                <a:ext cx="538307" cy="538307"/>
              </a:xfrm>
              <a:custGeom>
                <a:rect b="b" l="l" r="r" t="t"/>
                <a:pathLst>
                  <a:path extrusionOk="0" h="26547" w="26547">
                    <a:moveTo>
                      <a:pt x="13273" y="1"/>
                    </a:moveTo>
                    <a:cubicBezTo>
                      <a:pt x="5950" y="1"/>
                      <a:pt x="1" y="5916"/>
                      <a:pt x="1" y="13274"/>
                    </a:cubicBezTo>
                    <a:cubicBezTo>
                      <a:pt x="1" y="20597"/>
                      <a:pt x="5950" y="26547"/>
                      <a:pt x="13273" y="26547"/>
                    </a:cubicBezTo>
                    <a:cubicBezTo>
                      <a:pt x="20596" y="26547"/>
                      <a:pt x="26546" y="20597"/>
                      <a:pt x="26546" y="13274"/>
                    </a:cubicBezTo>
                    <a:cubicBezTo>
                      <a:pt x="26546" y="5916"/>
                      <a:pt x="20596" y="1"/>
                      <a:pt x="132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6"/>
              <p:cNvSpPr/>
              <p:nvPr/>
            </p:nvSpPr>
            <p:spPr>
              <a:xfrm>
                <a:off x="3904371" y="2883430"/>
                <a:ext cx="56412" cy="56412"/>
              </a:xfrm>
              <a:custGeom>
                <a:rect b="b" l="l" r="r" t="t"/>
                <a:pathLst>
                  <a:path extrusionOk="0" h="2782" w="2782">
                    <a:moveTo>
                      <a:pt x="1373" y="0"/>
                    </a:moveTo>
                    <a:cubicBezTo>
                      <a:pt x="599" y="0"/>
                      <a:pt x="0" y="634"/>
                      <a:pt x="0" y="1373"/>
                    </a:cubicBezTo>
                    <a:cubicBezTo>
                      <a:pt x="0" y="2148"/>
                      <a:pt x="599" y="2781"/>
                      <a:pt x="1373" y="2781"/>
                    </a:cubicBezTo>
                    <a:cubicBezTo>
                      <a:pt x="2148" y="2781"/>
                      <a:pt x="2781" y="2148"/>
                      <a:pt x="2781" y="1373"/>
                    </a:cubicBezTo>
                    <a:cubicBezTo>
                      <a:pt x="2781" y="634"/>
                      <a:pt x="2148" y="0"/>
                      <a:pt x="1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6"/>
              <p:cNvSpPr/>
              <p:nvPr/>
            </p:nvSpPr>
            <p:spPr>
              <a:xfrm>
                <a:off x="3748878" y="3037362"/>
                <a:ext cx="181909" cy="93094"/>
              </a:xfrm>
              <a:custGeom>
                <a:rect b="b" l="l" r="r" t="t"/>
                <a:pathLst>
                  <a:path extrusionOk="0" h="4591" w="8971">
                    <a:moveTo>
                      <a:pt x="7779" y="0"/>
                    </a:moveTo>
                    <a:cubicBezTo>
                      <a:pt x="7706" y="0"/>
                      <a:pt x="7633" y="5"/>
                      <a:pt x="7563" y="14"/>
                    </a:cubicBezTo>
                    <a:cubicBezTo>
                      <a:pt x="4992" y="84"/>
                      <a:pt x="2493" y="718"/>
                      <a:pt x="240" y="1915"/>
                    </a:cubicBezTo>
                    <a:cubicBezTo>
                      <a:pt x="0" y="2035"/>
                      <a:pt x="117" y="2332"/>
                      <a:pt x="330" y="2332"/>
                    </a:cubicBezTo>
                    <a:cubicBezTo>
                      <a:pt x="368" y="2332"/>
                      <a:pt x="409" y="2323"/>
                      <a:pt x="451" y="2302"/>
                    </a:cubicBezTo>
                    <a:cubicBezTo>
                      <a:pt x="2634" y="1140"/>
                      <a:pt x="5098" y="507"/>
                      <a:pt x="7563" y="436"/>
                    </a:cubicBezTo>
                    <a:cubicBezTo>
                      <a:pt x="7809" y="436"/>
                      <a:pt x="8020" y="436"/>
                      <a:pt x="8231" y="507"/>
                    </a:cubicBezTo>
                    <a:cubicBezTo>
                      <a:pt x="8407" y="577"/>
                      <a:pt x="8513" y="718"/>
                      <a:pt x="8548" y="894"/>
                    </a:cubicBezTo>
                    <a:cubicBezTo>
                      <a:pt x="8513" y="1070"/>
                      <a:pt x="8407" y="1246"/>
                      <a:pt x="8267" y="1352"/>
                    </a:cubicBezTo>
                    <a:lnTo>
                      <a:pt x="8231" y="1422"/>
                    </a:lnTo>
                    <a:cubicBezTo>
                      <a:pt x="7563" y="2232"/>
                      <a:pt x="7210" y="3323"/>
                      <a:pt x="7316" y="4379"/>
                    </a:cubicBezTo>
                    <a:cubicBezTo>
                      <a:pt x="7316" y="4485"/>
                      <a:pt x="7422" y="4591"/>
                      <a:pt x="7527" y="4591"/>
                    </a:cubicBezTo>
                    <a:lnTo>
                      <a:pt x="7563" y="4591"/>
                    </a:lnTo>
                    <a:cubicBezTo>
                      <a:pt x="7668" y="4555"/>
                      <a:pt x="7774" y="4450"/>
                      <a:pt x="7739" y="4344"/>
                    </a:cubicBezTo>
                    <a:cubicBezTo>
                      <a:pt x="7668" y="3394"/>
                      <a:pt x="7985" y="2443"/>
                      <a:pt x="8584" y="1704"/>
                    </a:cubicBezTo>
                    <a:lnTo>
                      <a:pt x="8619" y="1633"/>
                    </a:lnTo>
                    <a:cubicBezTo>
                      <a:pt x="8830" y="1457"/>
                      <a:pt x="8971" y="1175"/>
                      <a:pt x="8971" y="894"/>
                    </a:cubicBezTo>
                    <a:cubicBezTo>
                      <a:pt x="8971" y="542"/>
                      <a:pt x="8760" y="260"/>
                      <a:pt x="8407" y="119"/>
                    </a:cubicBezTo>
                    <a:cubicBezTo>
                      <a:pt x="8223" y="40"/>
                      <a:pt x="7998" y="0"/>
                      <a:pt x="77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6"/>
              <p:cNvSpPr/>
              <p:nvPr/>
            </p:nvSpPr>
            <p:spPr>
              <a:xfrm>
                <a:off x="3866532" y="3006904"/>
                <a:ext cx="21433" cy="40737"/>
              </a:xfrm>
              <a:custGeom>
                <a:rect b="b" l="l" r="r" t="t"/>
                <a:pathLst>
                  <a:path extrusionOk="0" h="2009" w="1057">
                    <a:moveTo>
                      <a:pt x="584" y="0"/>
                    </a:moveTo>
                    <a:cubicBezTo>
                      <a:pt x="508" y="0"/>
                      <a:pt x="433" y="39"/>
                      <a:pt x="387" y="107"/>
                    </a:cubicBezTo>
                    <a:cubicBezTo>
                      <a:pt x="0" y="882"/>
                      <a:pt x="599" y="1868"/>
                      <a:pt x="634" y="1938"/>
                    </a:cubicBezTo>
                    <a:cubicBezTo>
                      <a:pt x="669" y="1973"/>
                      <a:pt x="740" y="2009"/>
                      <a:pt x="810" y="2009"/>
                    </a:cubicBezTo>
                    <a:cubicBezTo>
                      <a:pt x="845" y="2009"/>
                      <a:pt x="880" y="2009"/>
                      <a:pt x="951" y="1973"/>
                    </a:cubicBezTo>
                    <a:cubicBezTo>
                      <a:pt x="1056" y="1938"/>
                      <a:pt x="1056" y="1797"/>
                      <a:pt x="1021" y="1692"/>
                    </a:cubicBezTo>
                    <a:cubicBezTo>
                      <a:pt x="986" y="1656"/>
                      <a:pt x="493" y="882"/>
                      <a:pt x="775" y="319"/>
                    </a:cubicBezTo>
                    <a:cubicBezTo>
                      <a:pt x="845" y="213"/>
                      <a:pt x="810" y="72"/>
                      <a:pt x="704" y="37"/>
                    </a:cubicBezTo>
                    <a:cubicBezTo>
                      <a:pt x="667" y="12"/>
                      <a:pt x="625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6"/>
              <p:cNvSpPr/>
              <p:nvPr/>
            </p:nvSpPr>
            <p:spPr>
              <a:xfrm>
                <a:off x="3681615" y="2904134"/>
                <a:ext cx="60001" cy="35932"/>
              </a:xfrm>
              <a:custGeom>
                <a:rect b="b" l="l" r="r" t="t"/>
                <a:pathLst>
                  <a:path extrusionOk="0" h="1772" w="2959">
                    <a:moveTo>
                      <a:pt x="247" y="0"/>
                    </a:moveTo>
                    <a:cubicBezTo>
                      <a:pt x="1" y="810"/>
                      <a:pt x="564" y="1620"/>
                      <a:pt x="1374" y="1760"/>
                    </a:cubicBezTo>
                    <a:cubicBezTo>
                      <a:pt x="1433" y="1768"/>
                      <a:pt x="1492" y="1771"/>
                      <a:pt x="1550" y="1771"/>
                    </a:cubicBezTo>
                    <a:cubicBezTo>
                      <a:pt x="2319" y="1771"/>
                      <a:pt x="2958" y="1138"/>
                      <a:pt x="2958" y="352"/>
                    </a:cubicBezTo>
                    <a:cubicBezTo>
                      <a:pt x="2958" y="246"/>
                      <a:pt x="2958" y="106"/>
                      <a:pt x="29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9" name="Google Shape;689;p26"/>
            <p:cNvGrpSpPr/>
            <p:nvPr/>
          </p:nvGrpSpPr>
          <p:grpSpPr>
            <a:xfrm>
              <a:off x="3800763" y="3498930"/>
              <a:ext cx="1548900" cy="1233095"/>
              <a:chOff x="3800763" y="3498930"/>
              <a:chExt cx="1548900" cy="1233095"/>
            </a:xfrm>
          </p:grpSpPr>
          <p:sp>
            <p:nvSpPr>
              <p:cNvPr id="690" name="Google Shape;690;p26"/>
              <p:cNvSpPr txBox="1"/>
              <p:nvPr/>
            </p:nvSpPr>
            <p:spPr>
              <a:xfrm>
                <a:off x="3800763" y="3898325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91" name="Google Shape;691;p26"/>
              <p:cNvSpPr txBox="1"/>
              <p:nvPr/>
            </p:nvSpPr>
            <p:spPr>
              <a:xfrm>
                <a:off x="3800763" y="4229225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nice name, but it’s hot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92" name="Google Shape;692;p26"/>
              <p:cNvSpPr txBox="1"/>
              <p:nvPr/>
            </p:nvSpPr>
            <p:spPr>
              <a:xfrm>
                <a:off x="3800763" y="3498930"/>
                <a:ext cx="15489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10%</a:t>
                </a:r>
                <a:endParaRPr sz="3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693" name="Google Shape;693;p26"/>
          <p:cNvGrpSpPr/>
          <p:nvPr/>
        </p:nvGrpSpPr>
        <p:grpSpPr>
          <a:xfrm>
            <a:off x="5419438" y="937113"/>
            <a:ext cx="1548900" cy="3794912"/>
            <a:chOff x="5419438" y="937113"/>
            <a:chExt cx="1548900" cy="3794912"/>
          </a:xfrm>
        </p:grpSpPr>
        <p:grpSp>
          <p:nvGrpSpPr>
            <p:cNvPr id="694" name="Google Shape;694;p26"/>
            <p:cNvGrpSpPr/>
            <p:nvPr/>
          </p:nvGrpSpPr>
          <p:grpSpPr>
            <a:xfrm>
              <a:off x="5776722" y="937113"/>
              <a:ext cx="847200" cy="2493381"/>
              <a:chOff x="5776722" y="937113"/>
              <a:chExt cx="847200" cy="2493381"/>
            </a:xfrm>
          </p:grpSpPr>
          <p:sp>
            <p:nvSpPr>
              <p:cNvPr id="695" name="Google Shape;695;p26"/>
              <p:cNvSpPr/>
              <p:nvPr/>
            </p:nvSpPr>
            <p:spPr>
              <a:xfrm>
                <a:off x="5971175" y="937113"/>
                <a:ext cx="458100" cy="1716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6"/>
              <p:cNvSpPr/>
              <p:nvPr/>
            </p:nvSpPr>
            <p:spPr>
              <a:xfrm>
                <a:off x="6034425" y="2151204"/>
                <a:ext cx="331800" cy="502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6"/>
              <p:cNvSpPr/>
              <p:nvPr/>
            </p:nvSpPr>
            <p:spPr>
              <a:xfrm>
                <a:off x="5776722" y="2583294"/>
                <a:ext cx="847200" cy="8472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8" name="Google Shape;698;p26"/>
            <p:cNvGrpSpPr/>
            <p:nvPr/>
          </p:nvGrpSpPr>
          <p:grpSpPr>
            <a:xfrm>
              <a:off x="5931168" y="2737775"/>
              <a:ext cx="538307" cy="538307"/>
              <a:chOff x="5178218" y="2737775"/>
              <a:chExt cx="538307" cy="538307"/>
            </a:xfrm>
          </p:grpSpPr>
          <p:sp>
            <p:nvSpPr>
              <p:cNvPr id="699" name="Google Shape;699;p26"/>
              <p:cNvSpPr/>
              <p:nvPr/>
            </p:nvSpPr>
            <p:spPr>
              <a:xfrm flipH="1">
                <a:off x="5178218" y="2737775"/>
                <a:ext cx="538307" cy="538307"/>
              </a:xfrm>
              <a:custGeom>
                <a:rect b="b" l="l" r="r" t="t"/>
                <a:pathLst>
                  <a:path extrusionOk="0" h="26547" w="26547">
                    <a:moveTo>
                      <a:pt x="13274" y="1"/>
                    </a:moveTo>
                    <a:cubicBezTo>
                      <a:pt x="5951" y="1"/>
                      <a:pt x="1" y="5916"/>
                      <a:pt x="1" y="13274"/>
                    </a:cubicBezTo>
                    <a:cubicBezTo>
                      <a:pt x="1" y="20597"/>
                      <a:pt x="5951" y="26547"/>
                      <a:pt x="13274" y="26547"/>
                    </a:cubicBezTo>
                    <a:cubicBezTo>
                      <a:pt x="20597" y="26547"/>
                      <a:pt x="26547" y="20597"/>
                      <a:pt x="26547" y="13274"/>
                    </a:cubicBezTo>
                    <a:cubicBezTo>
                      <a:pt x="26547" y="5916"/>
                      <a:pt x="20597" y="1"/>
                      <a:pt x="132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6"/>
              <p:cNvSpPr/>
              <p:nvPr/>
            </p:nvSpPr>
            <p:spPr>
              <a:xfrm flipH="1">
                <a:off x="5527717" y="2946661"/>
                <a:ext cx="61238" cy="28165"/>
              </a:xfrm>
              <a:custGeom>
                <a:rect b="b" l="l" r="r" t="t"/>
                <a:pathLst>
                  <a:path extrusionOk="0" h="1389" w="3020">
                    <a:moveTo>
                      <a:pt x="1759" y="0"/>
                    </a:moveTo>
                    <a:cubicBezTo>
                      <a:pt x="916" y="0"/>
                      <a:pt x="0" y="516"/>
                      <a:pt x="258" y="1388"/>
                    </a:cubicBezTo>
                    <a:lnTo>
                      <a:pt x="2934" y="1388"/>
                    </a:lnTo>
                    <a:cubicBezTo>
                      <a:pt x="2969" y="1248"/>
                      <a:pt x="2969" y="1142"/>
                      <a:pt x="3004" y="1001"/>
                    </a:cubicBezTo>
                    <a:cubicBezTo>
                      <a:pt x="3020" y="310"/>
                      <a:pt x="2411" y="0"/>
                      <a:pt x="17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6"/>
              <p:cNvSpPr/>
              <p:nvPr/>
            </p:nvSpPr>
            <p:spPr>
              <a:xfrm flipH="1">
                <a:off x="5311389" y="2946661"/>
                <a:ext cx="61238" cy="28165"/>
              </a:xfrm>
              <a:custGeom>
                <a:rect b="b" l="l" r="r" t="t"/>
                <a:pathLst>
                  <a:path extrusionOk="0" h="1389" w="3020">
                    <a:moveTo>
                      <a:pt x="1758" y="0"/>
                    </a:moveTo>
                    <a:cubicBezTo>
                      <a:pt x="916" y="0"/>
                      <a:pt x="0" y="516"/>
                      <a:pt x="258" y="1388"/>
                    </a:cubicBezTo>
                    <a:lnTo>
                      <a:pt x="2934" y="1388"/>
                    </a:lnTo>
                    <a:cubicBezTo>
                      <a:pt x="2969" y="1248"/>
                      <a:pt x="3004" y="1142"/>
                      <a:pt x="3004" y="1001"/>
                    </a:cubicBezTo>
                    <a:cubicBezTo>
                      <a:pt x="3019" y="310"/>
                      <a:pt x="2411" y="0"/>
                      <a:pt x="17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6"/>
              <p:cNvSpPr/>
              <p:nvPr/>
            </p:nvSpPr>
            <p:spPr>
              <a:xfrm flipH="1">
                <a:off x="5327415" y="2976226"/>
                <a:ext cx="229176" cy="98549"/>
              </a:xfrm>
              <a:custGeom>
                <a:rect b="b" l="l" r="r" t="t"/>
                <a:pathLst>
                  <a:path extrusionOk="0" fill="none" h="4860" w="11302">
                    <a:moveTo>
                      <a:pt x="0" y="4859"/>
                    </a:moveTo>
                    <a:cubicBezTo>
                      <a:pt x="0" y="4859"/>
                      <a:pt x="4331" y="1"/>
                      <a:pt x="11301" y="3909"/>
                    </a:cubicBezTo>
                  </a:path>
                </a:pathLst>
              </a:custGeom>
              <a:solidFill>
                <a:srgbClr val="FFFFFF"/>
              </a:solidFill>
              <a:ln cap="rnd" cmpd="sng" w="114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3" name="Google Shape;703;p26"/>
            <p:cNvGrpSpPr/>
            <p:nvPr/>
          </p:nvGrpSpPr>
          <p:grpSpPr>
            <a:xfrm>
              <a:off x="5419438" y="3498930"/>
              <a:ext cx="1548900" cy="1233095"/>
              <a:chOff x="5419438" y="3498930"/>
              <a:chExt cx="1548900" cy="1233095"/>
            </a:xfrm>
          </p:grpSpPr>
          <p:sp>
            <p:nvSpPr>
              <p:cNvPr id="704" name="Google Shape;704;p26"/>
              <p:cNvSpPr txBox="1"/>
              <p:nvPr/>
            </p:nvSpPr>
            <p:spPr>
              <a:xfrm>
                <a:off x="5419438" y="3898325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705" name="Google Shape;705;p26"/>
              <p:cNvSpPr txBox="1"/>
              <p:nvPr/>
            </p:nvSpPr>
            <p:spPr>
              <a:xfrm>
                <a:off x="5419438" y="4229225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06" name="Google Shape;706;p26"/>
              <p:cNvSpPr txBox="1"/>
              <p:nvPr/>
            </p:nvSpPr>
            <p:spPr>
              <a:xfrm>
                <a:off x="5419438" y="3498930"/>
                <a:ext cx="15489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12%</a:t>
                </a:r>
                <a:endParaRPr sz="3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707" name="Google Shape;707;p26"/>
          <p:cNvGrpSpPr/>
          <p:nvPr/>
        </p:nvGrpSpPr>
        <p:grpSpPr>
          <a:xfrm>
            <a:off x="7044538" y="937113"/>
            <a:ext cx="1548900" cy="3794912"/>
            <a:chOff x="7044538" y="937113"/>
            <a:chExt cx="1548900" cy="3794912"/>
          </a:xfrm>
        </p:grpSpPr>
        <p:grpSp>
          <p:nvGrpSpPr>
            <p:cNvPr id="708" name="Google Shape;708;p26"/>
            <p:cNvGrpSpPr/>
            <p:nvPr/>
          </p:nvGrpSpPr>
          <p:grpSpPr>
            <a:xfrm>
              <a:off x="7401822" y="937113"/>
              <a:ext cx="847200" cy="2493381"/>
              <a:chOff x="7401822" y="937113"/>
              <a:chExt cx="847200" cy="2493381"/>
            </a:xfrm>
          </p:grpSpPr>
          <p:sp>
            <p:nvSpPr>
              <p:cNvPr id="709" name="Google Shape;709;p26"/>
              <p:cNvSpPr/>
              <p:nvPr/>
            </p:nvSpPr>
            <p:spPr>
              <a:xfrm>
                <a:off x="7596275" y="937113"/>
                <a:ext cx="458100" cy="1716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6"/>
              <p:cNvSpPr/>
              <p:nvPr/>
            </p:nvSpPr>
            <p:spPr>
              <a:xfrm>
                <a:off x="7659525" y="2369645"/>
                <a:ext cx="331800" cy="2844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7401822" y="2583294"/>
                <a:ext cx="847200" cy="8472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2" name="Google Shape;712;p26"/>
            <p:cNvGrpSpPr/>
            <p:nvPr/>
          </p:nvGrpSpPr>
          <p:grpSpPr>
            <a:xfrm>
              <a:off x="7556368" y="2737775"/>
              <a:ext cx="538307" cy="538307"/>
              <a:chOff x="7556368" y="2737775"/>
              <a:chExt cx="538307" cy="538307"/>
            </a:xfrm>
          </p:grpSpPr>
          <p:sp>
            <p:nvSpPr>
              <p:cNvPr id="713" name="Google Shape;713;p26"/>
              <p:cNvSpPr/>
              <p:nvPr/>
            </p:nvSpPr>
            <p:spPr>
              <a:xfrm flipH="1">
                <a:off x="7556368" y="2737775"/>
                <a:ext cx="538307" cy="538307"/>
              </a:xfrm>
              <a:custGeom>
                <a:rect b="b" l="l" r="r" t="t"/>
                <a:pathLst>
                  <a:path extrusionOk="0" h="26547" w="26547">
                    <a:moveTo>
                      <a:pt x="13273" y="1"/>
                    </a:moveTo>
                    <a:cubicBezTo>
                      <a:pt x="5950" y="1"/>
                      <a:pt x="0" y="5916"/>
                      <a:pt x="0" y="13274"/>
                    </a:cubicBezTo>
                    <a:cubicBezTo>
                      <a:pt x="0" y="20597"/>
                      <a:pt x="5950" y="26547"/>
                      <a:pt x="13273" y="26547"/>
                    </a:cubicBezTo>
                    <a:cubicBezTo>
                      <a:pt x="20631" y="26547"/>
                      <a:pt x="26546" y="20597"/>
                      <a:pt x="26546" y="13274"/>
                    </a:cubicBezTo>
                    <a:cubicBezTo>
                      <a:pt x="26546" y="5916"/>
                      <a:pt x="20631" y="1"/>
                      <a:pt x="132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6"/>
              <p:cNvSpPr/>
              <p:nvPr/>
            </p:nvSpPr>
            <p:spPr>
              <a:xfrm flipH="1">
                <a:off x="7899066" y="3031903"/>
                <a:ext cx="64259" cy="36418"/>
              </a:xfrm>
              <a:custGeom>
                <a:rect b="b" l="l" r="r" t="t"/>
                <a:pathLst>
                  <a:path extrusionOk="0" h="1796" w="3169">
                    <a:moveTo>
                      <a:pt x="1585" y="0"/>
                    </a:moveTo>
                    <a:cubicBezTo>
                      <a:pt x="669" y="0"/>
                      <a:pt x="0" y="880"/>
                      <a:pt x="247" y="1796"/>
                    </a:cubicBezTo>
                    <a:lnTo>
                      <a:pt x="2922" y="1796"/>
                    </a:lnTo>
                    <a:cubicBezTo>
                      <a:pt x="3169" y="880"/>
                      <a:pt x="2500" y="0"/>
                      <a:pt x="15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6"/>
              <p:cNvSpPr/>
              <p:nvPr/>
            </p:nvSpPr>
            <p:spPr>
              <a:xfrm flipH="1">
                <a:off x="7696323" y="3031903"/>
                <a:ext cx="64989" cy="36418"/>
              </a:xfrm>
              <a:custGeom>
                <a:rect b="b" l="l" r="r" t="t"/>
                <a:pathLst>
                  <a:path extrusionOk="0" h="1796" w="3205">
                    <a:moveTo>
                      <a:pt x="1585" y="0"/>
                    </a:moveTo>
                    <a:cubicBezTo>
                      <a:pt x="670" y="0"/>
                      <a:pt x="1" y="880"/>
                      <a:pt x="247" y="1796"/>
                    </a:cubicBezTo>
                    <a:lnTo>
                      <a:pt x="2923" y="1796"/>
                    </a:lnTo>
                    <a:cubicBezTo>
                      <a:pt x="3205" y="880"/>
                      <a:pt x="2536" y="0"/>
                      <a:pt x="15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6"/>
              <p:cNvSpPr/>
              <p:nvPr/>
            </p:nvSpPr>
            <p:spPr>
              <a:xfrm flipH="1">
                <a:off x="7718435" y="3111001"/>
                <a:ext cx="229906" cy="52985"/>
              </a:xfrm>
              <a:custGeom>
                <a:rect b="b" l="l" r="r" t="t"/>
                <a:pathLst>
                  <a:path extrusionOk="0" h="2613" w="11338">
                    <a:moveTo>
                      <a:pt x="5741" y="0"/>
                    </a:moveTo>
                    <a:cubicBezTo>
                      <a:pt x="4104" y="0"/>
                      <a:pt x="2193" y="549"/>
                      <a:pt x="141" y="2190"/>
                    </a:cubicBezTo>
                    <a:cubicBezTo>
                      <a:pt x="1" y="2331"/>
                      <a:pt x="71" y="2577"/>
                      <a:pt x="282" y="2612"/>
                    </a:cubicBezTo>
                    <a:cubicBezTo>
                      <a:pt x="353" y="2612"/>
                      <a:pt x="388" y="2577"/>
                      <a:pt x="423" y="2542"/>
                    </a:cubicBezTo>
                    <a:cubicBezTo>
                      <a:pt x="2428" y="945"/>
                      <a:pt x="4264" y="413"/>
                      <a:pt x="5822" y="413"/>
                    </a:cubicBezTo>
                    <a:cubicBezTo>
                      <a:pt x="8832" y="413"/>
                      <a:pt x="10799" y="2403"/>
                      <a:pt x="10915" y="2542"/>
                    </a:cubicBezTo>
                    <a:cubicBezTo>
                      <a:pt x="10967" y="2577"/>
                      <a:pt x="11029" y="2595"/>
                      <a:pt x="11086" y="2595"/>
                    </a:cubicBezTo>
                    <a:cubicBezTo>
                      <a:pt x="11144" y="2595"/>
                      <a:pt x="11196" y="2577"/>
                      <a:pt x="11232" y="2542"/>
                    </a:cubicBezTo>
                    <a:cubicBezTo>
                      <a:pt x="11337" y="2436"/>
                      <a:pt x="11337" y="2295"/>
                      <a:pt x="11232" y="2225"/>
                    </a:cubicBezTo>
                    <a:cubicBezTo>
                      <a:pt x="11208" y="2201"/>
                      <a:pt x="9023" y="0"/>
                      <a:pt x="57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7" name="Google Shape;717;p26"/>
            <p:cNvGrpSpPr/>
            <p:nvPr/>
          </p:nvGrpSpPr>
          <p:grpSpPr>
            <a:xfrm>
              <a:off x="7044538" y="3498930"/>
              <a:ext cx="1548900" cy="1233095"/>
              <a:chOff x="7044538" y="3498930"/>
              <a:chExt cx="1548900" cy="1233095"/>
            </a:xfrm>
          </p:grpSpPr>
          <p:sp>
            <p:nvSpPr>
              <p:cNvPr id="718" name="Google Shape;718;p26"/>
              <p:cNvSpPr txBox="1"/>
              <p:nvPr/>
            </p:nvSpPr>
            <p:spPr>
              <a:xfrm>
                <a:off x="7044538" y="3898325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719" name="Google Shape;719;p26"/>
              <p:cNvSpPr txBox="1"/>
              <p:nvPr/>
            </p:nvSpPr>
            <p:spPr>
              <a:xfrm>
                <a:off x="7044538" y="4229225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rings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20" name="Google Shape;720;p26"/>
              <p:cNvSpPr txBox="1"/>
              <p:nvPr/>
            </p:nvSpPr>
            <p:spPr>
              <a:xfrm>
                <a:off x="7044538" y="3498930"/>
                <a:ext cx="15489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8%</a:t>
                </a:r>
                <a:endParaRPr sz="3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7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Satisfaction Meter Infographics</a:t>
            </a:r>
            <a:endParaRPr/>
          </a:p>
        </p:txBody>
      </p:sp>
      <p:grpSp>
        <p:nvGrpSpPr>
          <p:cNvPr id="726" name="Google Shape;726;p27"/>
          <p:cNvGrpSpPr/>
          <p:nvPr/>
        </p:nvGrpSpPr>
        <p:grpSpPr>
          <a:xfrm>
            <a:off x="894812" y="1573400"/>
            <a:ext cx="1548900" cy="2805150"/>
            <a:chOff x="894812" y="1379375"/>
            <a:chExt cx="1548900" cy="2805150"/>
          </a:xfrm>
        </p:grpSpPr>
        <p:grpSp>
          <p:nvGrpSpPr>
            <p:cNvPr id="727" name="Google Shape;727;p27"/>
            <p:cNvGrpSpPr/>
            <p:nvPr/>
          </p:nvGrpSpPr>
          <p:grpSpPr>
            <a:xfrm>
              <a:off x="1022600" y="1379375"/>
              <a:ext cx="1293300" cy="1293300"/>
              <a:chOff x="1022600" y="1379375"/>
              <a:chExt cx="1293300" cy="1293300"/>
            </a:xfrm>
          </p:grpSpPr>
          <p:sp>
            <p:nvSpPr>
              <p:cNvPr id="728" name="Google Shape;728;p27"/>
              <p:cNvSpPr/>
              <p:nvPr/>
            </p:nvSpPr>
            <p:spPr>
              <a:xfrm>
                <a:off x="1022600" y="1379375"/>
                <a:ext cx="1293300" cy="12933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245899" y="1602674"/>
                <a:ext cx="846600" cy="846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20%</a:t>
                </a:r>
                <a:endParaRPr sz="18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730" name="Google Shape;730;p27"/>
              <p:cNvSpPr/>
              <p:nvPr/>
            </p:nvSpPr>
            <p:spPr>
              <a:xfrm>
                <a:off x="1089547" y="1446322"/>
                <a:ext cx="1159500" cy="1159500"/>
              </a:xfrm>
              <a:prstGeom prst="arc">
                <a:avLst>
                  <a:gd fmla="val 16200000" name="adj1"/>
                  <a:gd fmla="val 20843096" name="adj2"/>
                </a:avLst>
              </a:prstGeom>
              <a:noFill/>
              <a:ln cap="flat" cmpd="sng" w="1524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1" name="Google Shape;731;p27"/>
            <p:cNvGrpSpPr/>
            <p:nvPr/>
          </p:nvGrpSpPr>
          <p:grpSpPr>
            <a:xfrm>
              <a:off x="894812" y="3350825"/>
              <a:ext cx="1548900" cy="833700"/>
              <a:chOff x="457212" y="3377000"/>
              <a:chExt cx="1548900" cy="833700"/>
            </a:xfrm>
          </p:grpSpPr>
          <p:sp>
            <p:nvSpPr>
              <p:cNvPr id="732" name="Google Shape;732;p27"/>
              <p:cNvSpPr txBox="1"/>
              <p:nvPr/>
            </p:nvSpPr>
            <p:spPr>
              <a:xfrm>
                <a:off x="457212" y="3377000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733" name="Google Shape;733;p27"/>
              <p:cNvSpPr txBox="1"/>
              <p:nvPr/>
            </p:nvSpPr>
            <p:spPr>
              <a:xfrm>
                <a:off x="457212" y="3707900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b="1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34" name="Google Shape;734;p27"/>
            <p:cNvGrpSpPr/>
            <p:nvPr/>
          </p:nvGrpSpPr>
          <p:grpSpPr>
            <a:xfrm>
              <a:off x="1400101" y="2812515"/>
              <a:ext cx="538287" cy="538307"/>
              <a:chOff x="1400101" y="2812515"/>
              <a:chExt cx="538287" cy="538307"/>
            </a:xfrm>
          </p:grpSpPr>
          <p:sp>
            <p:nvSpPr>
              <p:cNvPr id="735" name="Google Shape;735;p27"/>
              <p:cNvSpPr/>
              <p:nvPr/>
            </p:nvSpPr>
            <p:spPr>
              <a:xfrm flipH="1">
                <a:off x="1400101" y="2812515"/>
                <a:ext cx="538287" cy="538307"/>
              </a:xfrm>
              <a:custGeom>
                <a:rect b="b" l="l" r="r" t="t"/>
                <a:pathLst>
                  <a:path extrusionOk="0" h="26547" w="26546">
                    <a:moveTo>
                      <a:pt x="13273" y="1"/>
                    </a:moveTo>
                    <a:cubicBezTo>
                      <a:pt x="5950" y="1"/>
                      <a:pt x="0" y="5916"/>
                      <a:pt x="0" y="13274"/>
                    </a:cubicBezTo>
                    <a:cubicBezTo>
                      <a:pt x="0" y="20597"/>
                      <a:pt x="5950" y="26547"/>
                      <a:pt x="13273" y="26547"/>
                    </a:cubicBezTo>
                    <a:cubicBezTo>
                      <a:pt x="20596" y="26547"/>
                      <a:pt x="26546" y="20597"/>
                      <a:pt x="26546" y="13274"/>
                    </a:cubicBezTo>
                    <a:cubicBezTo>
                      <a:pt x="26546" y="5916"/>
                      <a:pt x="20596" y="1"/>
                      <a:pt x="132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7"/>
              <p:cNvSpPr/>
              <p:nvPr/>
            </p:nvSpPr>
            <p:spPr>
              <a:xfrm flipH="1">
                <a:off x="1531450" y="3014565"/>
                <a:ext cx="56412" cy="56412"/>
              </a:xfrm>
              <a:custGeom>
                <a:rect b="b" l="l" r="r" t="t"/>
                <a:pathLst>
                  <a:path extrusionOk="0" h="2782" w="2782">
                    <a:moveTo>
                      <a:pt x="1374" y="0"/>
                    </a:moveTo>
                    <a:cubicBezTo>
                      <a:pt x="599" y="0"/>
                      <a:pt x="1" y="634"/>
                      <a:pt x="1" y="1373"/>
                    </a:cubicBezTo>
                    <a:cubicBezTo>
                      <a:pt x="1" y="2148"/>
                      <a:pt x="599" y="2782"/>
                      <a:pt x="1374" y="2782"/>
                    </a:cubicBezTo>
                    <a:cubicBezTo>
                      <a:pt x="2148" y="2782"/>
                      <a:pt x="2782" y="2148"/>
                      <a:pt x="2782" y="1373"/>
                    </a:cubicBezTo>
                    <a:cubicBezTo>
                      <a:pt x="2782" y="634"/>
                      <a:pt x="2148" y="0"/>
                      <a:pt x="13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 flipH="1">
                <a:off x="1750615" y="3014565"/>
                <a:ext cx="56412" cy="56412"/>
              </a:xfrm>
              <a:custGeom>
                <a:rect b="b" l="l" r="r" t="t"/>
                <a:pathLst>
                  <a:path extrusionOk="0" h="2782" w="2782">
                    <a:moveTo>
                      <a:pt x="1408" y="0"/>
                    </a:moveTo>
                    <a:cubicBezTo>
                      <a:pt x="634" y="0"/>
                      <a:pt x="0" y="634"/>
                      <a:pt x="0" y="1373"/>
                    </a:cubicBezTo>
                    <a:cubicBezTo>
                      <a:pt x="0" y="2148"/>
                      <a:pt x="634" y="2782"/>
                      <a:pt x="1408" y="2782"/>
                    </a:cubicBezTo>
                    <a:cubicBezTo>
                      <a:pt x="2148" y="2782"/>
                      <a:pt x="2781" y="2148"/>
                      <a:pt x="2781" y="1373"/>
                    </a:cubicBezTo>
                    <a:cubicBezTo>
                      <a:pt x="2781" y="634"/>
                      <a:pt x="2148" y="0"/>
                      <a:pt x="14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 flipH="1">
                <a:off x="1560005" y="3104518"/>
                <a:ext cx="218470" cy="99258"/>
              </a:xfrm>
              <a:custGeom>
                <a:rect b="b" l="l" r="r" t="t"/>
                <a:pathLst>
                  <a:path extrusionOk="0" fill="none" h="4895" w="10774">
                    <a:moveTo>
                      <a:pt x="0" y="0"/>
                    </a:moveTo>
                    <a:cubicBezTo>
                      <a:pt x="0" y="0"/>
                      <a:pt x="4683" y="4894"/>
                      <a:pt x="10774" y="0"/>
                    </a:cubicBezTo>
                  </a:path>
                </a:pathLst>
              </a:custGeom>
              <a:solidFill>
                <a:srgbClr val="FFFFFF"/>
              </a:solidFill>
              <a:ln cap="rnd" cmpd="sng" w="114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9" name="Google Shape;739;p27"/>
          <p:cNvGrpSpPr/>
          <p:nvPr/>
        </p:nvGrpSpPr>
        <p:grpSpPr>
          <a:xfrm>
            <a:off x="2822012" y="1573400"/>
            <a:ext cx="1548900" cy="2805150"/>
            <a:chOff x="2822012" y="1379375"/>
            <a:chExt cx="1548900" cy="2805150"/>
          </a:xfrm>
        </p:grpSpPr>
        <p:grpSp>
          <p:nvGrpSpPr>
            <p:cNvPr id="740" name="Google Shape;740;p27"/>
            <p:cNvGrpSpPr/>
            <p:nvPr/>
          </p:nvGrpSpPr>
          <p:grpSpPr>
            <a:xfrm>
              <a:off x="2822012" y="3350825"/>
              <a:ext cx="1548900" cy="833700"/>
              <a:chOff x="2822012" y="3350825"/>
              <a:chExt cx="1548900" cy="833700"/>
            </a:xfrm>
          </p:grpSpPr>
          <p:sp>
            <p:nvSpPr>
              <p:cNvPr id="741" name="Google Shape;741;p27"/>
              <p:cNvSpPr txBox="1"/>
              <p:nvPr/>
            </p:nvSpPr>
            <p:spPr>
              <a:xfrm>
                <a:off x="2822012" y="3350825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742" name="Google Shape;742;p27"/>
              <p:cNvSpPr txBox="1"/>
              <p:nvPr/>
            </p:nvSpPr>
            <p:spPr>
              <a:xfrm>
                <a:off x="2822012" y="3681725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43" name="Google Shape;743;p27"/>
            <p:cNvGrpSpPr/>
            <p:nvPr/>
          </p:nvGrpSpPr>
          <p:grpSpPr>
            <a:xfrm>
              <a:off x="2949800" y="1379375"/>
              <a:ext cx="1293300" cy="1293300"/>
              <a:chOff x="2949800" y="1379375"/>
              <a:chExt cx="1293300" cy="1293300"/>
            </a:xfrm>
          </p:grpSpPr>
          <p:sp>
            <p:nvSpPr>
              <p:cNvPr id="744" name="Google Shape;744;p27"/>
              <p:cNvSpPr/>
              <p:nvPr/>
            </p:nvSpPr>
            <p:spPr>
              <a:xfrm>
                <a:off x="2949800" y="1379375"/>
                <a:ext cx="1293300" cy="12933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7"/>
              <p:cNvSpPr/>
              <p:nvPr/>
            </p:nvSpPr>
            <p:spPr>
              <a:xfrm>
                <a:off x="3173099" y="1602674"/>
                <a:ext cx="846600" cy="846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50%</a:t>
                </a:r>
                <a:endParaRPr sz="18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746" name="Google Shape;746;p27"/>
              <p:cNvSpPr/>
              <p:nvPr/>
            </p:nvSpPr>
            <p:spPr>
              <a:xfrm>
                <a:off x="3016747" y="1446322"/>
                <a:ext cx="1159500" cy="1159500"/>
              </a:xfrm>
              <a:prstGeom prst="arc">
                <a:avLst>
                  <a:gd fmla="val 16200000" name="adj1"/>
                  <a:gd fmla="val 5356539" name="adj2"/>
                </a:avLst>
              </a:prstGeom>
              <a:noFill/>
              <a:ln cap="flat" cmpd="sng" w="152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7" name="Google Shape;747;p27"/>
            <p:cNvGrpSpPr/>
            <p:nvPr/>
          </p:nvGrpSpPr>
          <p:grpSpPr>
            <a:xfrm>
              <a:off x="3327288" y="2812522"/>
              <a:ext cx="538307" cy="538307"/>
              <a:chOff x="2574338" y="2812522"/>
              <a:chExt cx="538307" cy="538307"/>
            </a:xfrm>
          </p:grpSpPr>
          <p:sp>
            <p:nvSpPr>
              <p:cNvPr id="748" name="Google Shape;748;p27"/>
              <p:cNvSpPr/>
              <p:nvPr/>
            </p:nvSpPr>
            <p:spPr>
              <a:xfrm>
                <a:off x="2574338" y="2812522"/>
                <a:ext cx="538307" cy="538307"/>
              </a:xfrm>
              <a:custGeom>
                <a:rect b="b" l="l" r="r" t="t"/>
                <a:pathLst>
                  <a:path extrusionOk="0" h="26547" w="26547">
                    <a:moveTo>
                      <a:pt x="13273" y="1"/>
                    </a:moveTo>
                    <a:cubicBezTo>
                      <a:pt x="5950" y="1"/>
                      <a:pt x="1" y="5916"/>
                      <a:pt x="1" y="13274"/>
                    </a:cubicBezTo>
                    <a:cubicBezTo>
                      <a:pt x="1" y="20597"/>
                      <a:pt x="5950" y="26547"/>
                      <a:pt x="13273" y="26547"/>
                    </a:cubicBezTo>
                    <a:cubicBezTo>
                      <a:pt x="20596" y="26547"/>
                      <a:pt x="26546" y="20597"/>
                      <a:pt x="26546" y="13274"/>
                    </a:cubicBezTo>
                    <a:cubicBezTo>
                      <a:pt x="26546" y="5916"/>
                      <a:pt x="20596" y="1"/>
                      <a:pt x="132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7"/>
              <p:cNvSpPr/>
              <p:nvPr/>
            </p:nvSpPr>
            <p:spPr>
              <a:xfrm>
                <a:off x="2925596" y="2958180"/>
                <a:ext cx="56412" cy="56412"/>
              </a:xfrm>
              <a:custGeom>
                <a:rect b="b" l="l" r="r" t="t"/>
                <a:pathLst>
                  <a:path extrusionOk="0" h="2782" w="2782">
                    <a:moveTo>
                      <a:pt x="1373" y="0"/>
                    </a:moveTo>
                    <a:cubicBezTo>
                      <a:pt x="599" y="0"/>
                      <a:pt x="0" y="634"/>
                      <a:pt x="0" y="1373"/>
                    </a:cubicBezTo>
                    <a:cubicBezTo>
                      <a:pt x="0" y="2148"/>
                      <a:pt x="599" y="2781"/>
                      <a:pt x="1373" y="2781"/>
                    </a:cubicBezTo>
                    <a:cubicBezTo>
                      <a:pt x="2148" y="2781"/>
                      <a:pt x="2781" y="2148"/>
                      <a:pt x="2781" y="1373"/>
                    </a:cubicBezTo>
                    <a:cubicBezTo>
                      <a:pt x="2781" y="634"/>
                      <a:pt x="2148" y="0"/>
                      <a:pt x="1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7"/>
              <p:cNvSpPr/>
              <p:nvPr/>
            </p:nvSpPr>
            <p:spPr>
              <a:xfrm>
                <a:off x="2770103" y="3112112"/>
                <a:ext cx="181909" cy="93094"/>
              </a:xfrm>
              <a:custGeom>
                <a:rect b="b" l="l" r="r" t="t"/>
                <a:pathLst>
                  <a:path extrusionOk="0" h="4591" w="8971">
                    <a:moveTo>
                      <a:pt x="7779" y="0"/>
                    </a:moveTo>
                    <a:cubicBezTo>
                      <a:pt x="7706" y="0"/>
                      <a:pt x="7633" y="5"/>
                      <a:pt x="7563" y="14"/>
                    </a:cubicBezTo>
                    <a:cubicBezTo>
                      <a:pt x="4992" y="84"/>
                      <a:pt x="2493" y="718"/>
                      <a:pt x="240" y="1915"/>
                    </a:cubicBezTo>
                    <a:cubicBezTo>
                      <a:pt x="0" y="2035"/>
                      <a:pt x="117" y="2332"/>
                      <a:pt x="330" y="2332"/>
                    </a:cubicBezTo>
                    <a:cubicBezTo>
                      <a:pt x="368" y="2332"/>
                      <a:pt x="409" y="2323"/>
                      <a:pt x="451" y="2302"/>
                    </a:cubicBezTo>
                    <a:cubicBezTo>
                      <a:pt x="2634" y="1140"/>
                      <a:pt x="5098" y="507"/>
                      <a:pt x="7563" y="436"/>
                    </a:cubicBezTo>
                    <a:cubicBezTo>
                      <a:pt x="7809" y="436"/>
                      <a:pt x="8020" y="436"/>
                      <a:pt x="8231" y="507"/>
                    </a:cubicBezTo>
                    <a:cubicBezTo>
                      <a:pt x="8407" y="577"/>
                      <a:pt x="8513" y="718"/>
                      <a:pt x="8548" y="894"/>
                    </a:cubicBezTo>
                    <a:cubicBezTo>
                      <a:pt x="8513" y="1070"/>
                      <a:pt x="8407" y="1246"/>
                      <a:pt x="8267" y="1352"/>
                    </a:cubicBezTo>
                    <a:lnTo>
                      <a:pt x="8231" y="1422"/>
                    </a:lnTo>
                    <a:cubicBezTo>
                      <a:pt x="7563" y="2232"/>
                      <a:pt x="7210" y="3323"/>
                      <a:pt x="7316" y="4379"/>
                    </a:cubicBezTo>
                    <a:cubicBezTo>
                      <a:pt x="7316" y="4485"/>
                      <a:pt x="7422" y="4591"/>
                      <a:pt x="7527" y="4591"/>
                    </a:cubicBezTo>
                    <a:lnTo>
                      <a:pt x="7563" y="4591"/>
                    </a:lnTo>
                    <a:cubicBezTo>
                      <a:pt x="7668" y="4555"/>
                      <a:pt x="7774" y="4450"/>
                      <a:pt x="7739" y="4344"/>
                    </a:cubicBezTo>
                    <a:cubicBezTo>
                      <a:pt x="7668" y="3394"/>
                      <a:pt x="7985" y="2443"/>
                      <a:pt x="8584" y="1704"/>
                    </a:cubicBezTo>
                    <a:lnTo>
                      <a:pt x="8619" y="1633"/>
                    </a:lnTo>
                    <a:cubicBezTo>
                      <a:pt x="8830" y="1457"/>
                      <a:pt x="8971" y="1175"/>
                      <a:pt x="8971" y="894"/>
                    </a:cubicBezTo>
                    <a:cubicBezTo>
                      <a:pt x="8971" y="542"/>
                      <a:pt x="8760" y="260"/>
                      <a:pt x="8407" y="119"/>
                    </a:cubicBezTo>
                    <a:cubicBezTo>
                      <a:pt x="8223" y="40"/>
                      <a:pt x="7998" y="0"/>
                      <a:pt x="77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7"/>
              <p:cNvSpPr/>
              <p:nvPr/>
            </p:nvSpPr>
            <p:spPr>
              <a:xfrm>
                <a:off x="2887757" y="3081654"/>
                <a:ext cx="21433" cy="40737"/>
              </a:xfrm>
              <a:custGeom>
                <a:rect b="b" l="l" r="r" t="t"/>
                <a:pathLst>
                  <a:path extrusionOk="0" h="2009" w="1057">
                    <a:moveTo>
                      <a:pt x="584" y="0"/>
                    </a:moveTo>
                    <a:cubicBezTo>
                      <a:pt x="508" y="0"/>
                      <a:pt x="433" y="39"/>
                      <a:pt x="387" y="107"/>
                    </a:cubicBezTo>
                    <a:cubicBezTo>
                      <a:pt x="0" y="882"/>
                      <a:pt x="599" y="1868"/>
                      <a:pt x="634" y="1938"/>
                    </a:cubicBezTo>
                    <a:cubicBezTo>
                      <a:pt x="669" y="1973"/>
                      <a:pt x="740" y="2009"/>
                      <a:pt x="810" y="2009"/>
                    </a:cubicBezTo>
                    <a:cubicBezTo>
                      <a:pt x="845" y="2009"/>
                      <a:pt x="880" y="2009"/>
                      <a:pt x="951" y="1973"/>
                    </a:cubicBezTo>
                    <a:cubicBezTo>
                      <a:pt x="1056" y="1938"/>
                      <a:pt x="1056" y="1797"/>
                      <a:pt x="1021" y="1692"/>
                    </a:cubicBezTo>
                    <a:cubicBezTo>
                      <a:pt x="986" y="1656"/>
                      <a:pt x="493" y="882"/>
                      <a:pt x="775" y="319"/>
                    </a:cubicBezTo>
                    <a:cubicBezTo>
                      <a:pt x="845" y="213"/>
                      <a:pt x="810" y="72"/>
                      <a:pt x="704" y="37"/>
                    </a:cubicBezTo>
                    <a:cubicBezTo>
                      <a:pt x="667" y="12"/>
                      <a:pt x="625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7"/>
              <p:cNvSpPr/>
              <p:nvPr/>
            </p:nvSpPr>
            <p:spPr>
              <a:xfrm>
                <a:off x="2702840" y="2978884"/>
                <a:ext cx="60001" cy="35932"/>
              </a:xfrm>
              <a:custGeom>
                <a:rect b="b" l="l" r="r" t="t"/>
                <a:pathLst>
                  <a:path extrusionOk="0" h="1772" w="2959">
                    <a:moveTo>
                      <a:pt x="247" y="0"/>
                    </a:moveTo>
                    <a:cubicBezTo>
                      <a:pt x="1" y="810"/>
                      <a:pt x="564" y="1620"/>
                      <a:pt x="1374" y="1760"/>
                    </a:cubicBezTo>
                    <a:cubicBezTo>
                      <a:pt x="1433" y="1768"/>
                      <a:pt x="1492" y="1771"/>
                      <a:pt x="1550" y="1771"/>
                    </a:cubicBezTo>
                    <a:cubicBezTo>
                      <a:pt x="2319" y="1771"/>
                      <a:pt x="2958" y="1138"/>
                      <a:pt x="2958" y="352"/>
                    </a:cubicBezTo>
                    <a:cubicBezTo>
                      <a:pt x="2958" y="246"/>
                      <a:pt x="2958" y="106"/>
                      <a:pt x="29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3" name="Google Shape;753;p27"/>
          <p:cNvGrpSpPr/>
          <p:nvPr/>
        </p:nvGrpSpPr>
        <p:grpSpPr>
          <a:xfrm>
            <a:off x="4761162" y="1573400"/>
            <a:ext cx="1548900" cy="2805150"/>
            <a:chOff x="4761162" y="1379375"/>
            <a:chExt cx="1548900" cy="2805150"/>
          </a:xfrm>
        </p:grpSpPr>
        <p:grpSp>
          <p:nvGrpSpPr>
            <p:cNvPr id="754" name="Google Shape;754;p27"/>
            <p:cNvGrpSpPr/>
            <p:nvPr/>
          </p:nvGrpSpPr>
          <p:grpSpPr>
            <a:xfrm>
              <a:off x="4761162" y="3350825"/>
              <a:ext cx="1548900" cy="833700"/>
              <a:chOff x="4761162" y="3350825"/>
              <a:chExt cx="1548900" cy="833700"/>
            </a:xfrm>
          </p:grpSpPr>
          <p:sp>
            <p:nvSpPr>
              <p:cNvPr id="755" name="Google Shape;755;p27"/>
              <p:cNvSpPr txBox="1"/>
              <p:nvPr/>
            </p:nvSpPr>
            <p:spPr>
              <a:xfrm>
                <a:off x="4761162" y="3350825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756" name="Google Shape;756;p27"/>
              <p:cNvSpPr txBox="1"/>
              <p:nvPr/>
            </p:nvSpPr>
            <p:spPr>
              <a:xfrm>
                <a:off x="4761162" y="3681725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nice name, but it’s hot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57" name="Google Shape;757;p27"/>
            <p:cNvGrpSpPr/>
            <p:nvPr/>
          </p:nvGrpSpPr>
          <p:grpSpPr>
            <a:xfrm>
              <a:off x="4888950" y="1379375"/>
              <a:ext cx="1293300" cy="1293300"/>
              <a:chOff x="4888950" y="1379375"/>
              <a:chExt cx="1293300" cy="1293300"/>
            </a:xfrm>
          </p:grpSpPr>
          <p:sp>
            <p:nvSpPr>
              <p:cNvPr id="758" name="Google Shape;758;p27"/>
              <p:cNvSpPr/>
              <p:nvPr/>
            </p:nvSpPr>
            <p:spPr>
              <a:xfrm>
                <a:off x="4888950" y="1379375"/>
                <a:ext cx="1293300" cy="12933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7"/>
              <p:cNvSpPr/>
              <p:nvPr/>
            </p:nvSpPr>
            <p:spPr>
              <a:xfrm>
                <a:off x="5112249" y="1602674"/>
                <a:ext cx="846600" cy="846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</a:t>
                </a:r>
                <a:r>
                  <a:rPr lang="en" sz="180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0%</a:t>
                </a:r>
                <a:endParaRPr sz="18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760" name="Google Shape;760;p27"/>
              <p:cNvSpPr/>
              <p:nvPr/>
            </p:nvSpPr>
            <p:spPr>
              <a:xfrm>
                <a:off x="4955897" y="1446322"/>
                <a:ext cx="1159500" cy="1159500"/>
              </a:xfrm>
              <a:prstGeom prst="arc">
                <a:avLst>
                  <a:gd fmla="val 16200000" name="adj1"/>
                  <a:gd fmla="val 20951604" name="adj2"/>
                </a:avLst>
              </a:prstGeom>
              <a:noFill/>
              <a:ln cap="flat" cmpd="sng" w="1524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1" name="Google Shape;761;p27"/>
            <p:cNvGrpSpPr/>
            <p:nvPr/>
          </p:nvGrpSpPr>
          <p:grpSpPr>
            <a:xfrm>
              <a:off x="5266443" y="2773625"/>
              <a:ext cx="538307" cy="538307"/>
              <a:chOff x="4513493" y="2773625"/>
              <a:chExt cx="538307" cy="538307"/>
            </a:xfrm>
          </p:grpSpPr>
          <p:sp>
            <p:nvSpPr>
              <p:cNvPr id="762" name="Google Shape;762;p27"/>
              <p:cNvSpPr/>
              <p:nvPr/>
            </p:nvSpPr>
            <p:spPr>
              <a:xfrm flipH="1">
                <a:off x="4513493" y="2773625"/>
                <a:ext cx="538307" cy="538307"/>
              </a:xfrm>
              <a:custGeom>
                <a:rect b="b" l="l" r="r" t="t"/>
                <a:pathLst>
                  <a:path extrusionOk="0" h="26547" w="26547">
                    <a:moveTo>
                      <a:pt x="13274" y="1"/>
                    </a:moveTo>
                    <a:cubicBezTo>
                      <a:pt x="5951" y="1"/>
                      <a:pt x="1" y="5916"/>
                      <a:pt x="1" y="13274"/>
                    </a:cubicBezTo>
                    <a:cubicBezTo>
                      <a:pt x="1" y="20597"/>
                      <a:pt x="5951" y="26547"/>
                      <a:pt x="13274" y="26547"/>
                    </a:cubicBezTo>
                    <a:cubicBezTo>
                      <a:pt x="20597" y="26547"/>
                      <a:pt x="26547" y="20597"/>
                      <a:pt x="26547" y="13274"/>
                    </a:cubicBezTo>
                    <a:cubicBezTo>
                      <a:pt x="26547" y="5916"/>
                      <a:pt x="20597" y="1"/>
                      <a:pt x="132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7"/>
              <p:cNvSpPr/>
              <p:nvPr/>
            </p:nvSpPr>
            <p:spPr>
              <a:xfrm flipH="1">
                <a:off x="4862992" y="2982511"/>
                <a:ext cx="61238" cy="28165"/>
              </a:xfrm>
              <a:custGeom>
                <a:rect b="b" l="l" r="r" t="t"/>
                <a:pathLst>
                  <a:path extrusionOk="0" h="1389" w="3020">
                    <a:moveTo>
                      <a:pt x="1759" y="0"/>
                    </a:moveTo>
                    <a:cubicBezTo>
                      <a:pt x="916" y="0"/>
                      <a:pt x="0" y="516"/>
                      <a:pt x="258" y="1388"/>
                    </a:cubicBezTo>
                    <a:lnTo>
                      <a:pt x="2934" y="1388"/>
                    </a:lnTo>
                    <a:cubicBezTo>
                      <a:pt x="2969" y="1248"/>
                      <a:pt x="2969" y="1142"/>
                      <a:pt x="3004" y="1001"/>
                    </a:cubicBezTo>
                    <a:cubicBezTo>
                      <a:pt x="3020" y="310"/>
                      <a:pt x="2411" y="0"/>
                      <a:pt x="17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 flipH="1">
                <a:off x="4646664" y="2982511"/>
                <a:ext cx="61238" cy="28165"/>
              </a:xfrm>
              <a:custGeom>
                <a:rect b="b" l="l" r="r" t="t"/>
                <a:pathLst>
                  <a:path extrusionOk="0" h="1389" w="3020">
                    <a:moveTo>
                      <a:pt x="1758" y="0"/>
                    </a:moveTo>
                    <a:cubicBezTo>
                      <a:pt x="916" y="0"/>
                      <a:pt x="0" y="516"/>
                      <a:pt x="258" y="1388"/>
                    </a:cubicBezTo>
                    <a:lnTo>
                      <a:pt x="2934" y="1388"/>
                    </a:lnTo>
                    <a:cubicBezTo>
                      <a:pt x="2969" y="1248"/>
                      <a:pt x="3004" y="1142"/>
                      <a:pt x="3004" y="1001"/>
                    </a:cubicBezTo>
                    <a:cubicBezTo>
                      <a:pt x="3019" y="310"/>
                      <a:pt x="2411" y="0"/>
                      <a:pt x="17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7"/>
              <p:cNvSpPr/>
              <p:nvPr/>
            </p:nvSpPr>
            <p:spPr>
              <a:xfrm flipH="1">
                <a:off x="4662690" y="3012076"/>
                <a:ext cx="229176" cy="98549"/>
              </a:xfrm>
              <a:custGeom>
                <a:rect b="b" l="l" r="r" t="t"/>
                <a:pathLst>
                  <a:path extrusionOk="0" fill="none" h="4860" w="11302">
                    <a:moveTo>
                      <a:pt x="0" y="4859"/>
                    </a:moveTo>
                    <a:cubicBezTo>
                      <a:pt x="0" y="4859"/>
                      <a:pt x="4331" y="1"/>
                      <a:pt x="11301" y="3909"/>
                    </a:cubicBezTo>
                  </a:path>
                </a:pathLst>
              </a:custGeom>
              <a:solidFill>
                <a:srgbClr val="FFFFFF"/>
              </a:solidFill>
              <a:ln cap="rnd" cmpd="sng" w="114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6" name="Google Shape;766;p27"/>
          <p:cNvGrpSpPr/>
          <p:nvPr/>
        </p:nvGrpSpPr>
        <p:grpSpPr>
          <a:xfrm>
            <a:off x="6700299" y="1573400"/>
            <a:ext cx="1548900" cy="2805150"/>
            <a:chOff x="6700299" y="1379375"/>
            <a:chExt cx="1548900" cy="2805150"/>
          </a:xfrm>
        </p:grpSpPr>
        <p:grpSp>
          <p:nvGrpSpPr>
            <p:cNvPr id="767" name="Google Shape;767;p27"/>
            <p:cNvGrpSpPr/>
            <p:nvPr/>
          </p:nvGrpSpPr>
          <p:grpSpPr>
            <a:xfrm>
              <a:off x="6700299" y="3350825"/>
              <a:ext cx="1548900" cy="833700"/>
              <a:chOff x="6700299" y="3350825"/>
              <a:chExt cx="1548900" cy="833700"/>
            </a:xfrm>
          </p:grpSpPr>
          <p:sp>
            <p:nvSpPr>
              <p:cNvPr id="768" name="Google Shape;768;p27"/>
              <p:cNvSpPr txBox="1"/>
              <p:nvPr/>
            </p:nvSpPr>
            <p:spPr>
              <a:xfrm>
                <a:off x="6700299" y="3350825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769" name="Google Shape;769;p27"/>
              <p:cNvSpPr txBox="1"/>
              <p:nvPr/>
            </p:nvSpPr>
            <p:spPr>
              <a:xfrm>
                <a:off x="6700299" y="3681725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rings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70" name="Google Shape;770;p27"/>
            <p:cNvGrpSpPr/>
            <p:nvPr/>
          </p:nvGrpSpPr>
          <p:grpSpPr>
            <a:xfrm>
              <a:off x="6828088" y="1379375"/>
              <a:ext cx="1293300" cy="1293300"/>
              <a:chOff x="6828088" y="1379375"/>
              <a:chExt cx="1293300" cy="1293300"/>
            </a:xfrm>
          </p:grpSpPr>
          <p:sp>
            <p:nvSpPr>
              <p:cNvPr id="771" name="Google Shape;771;p27"/>
              <p:cNvSpPr/>
              <p:nvPr/>
            </p:nvSpPr>
            <p:spPr>
              <a:xfrm>
                <a:off x="6828088" y="1379375"/>
                <a:ext cx="1293300" cy="12933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7"/>
              <p:cNvSpPr/>
              <p:nvPr/>
            </p:nvSpPr>
            <p:spPr>
              <a:xfrm>
                <a:off x="7051387" y="1602674"/>
                <a:ext cx="846600" cy="846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6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</a:t>
                </a:r>
                <a:r>
                  <a:rPr lang="en" sz="180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0%</a:t>
                </a:r>
                <a:endParaRPr sz="18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6895035" y="1446322"/>
                <a:ext cx="1159500" cy="1159500"/>
              </a:xfrm>
              <a:prstGeom prst="arc">
                <a:avLst>
                  <a:gd fmla="val 16200000" name="adj1"/>
                  <a:gd fmla="val 18545145" name="adj2"/>
                </a:avLst>
              </a:prstGeom>
              <a:noFill/>
              <a:ln cap="flat" cmpd="sng" w="1524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4" name="Google Shape;774;p27"/>
            <p:cNvGrpSpPr/>
            <p:nvPr/>
          </p:nvGrpSpPr>
          <p:grpSpPr>
            <a:xfrm>
              <a:off x="7205593" y="2812525"/>
              <a:ext cx="538307" cy="538307"/>
              <a:chOff x="7205593" y="2812525"/>
              <a:chExt cx="538307" cy="538307"/>
            </a:xfrm>
          </p:grpSpPr>
          <p:sp>
            <p:nvSpPr>
              <p:cNvPr id="775" name="Google Shape;775;p27"/>
              <p:cNvSpPr/>
              <p:nvPr/>
            </p:nvSpPr>
            <p:spPr>
              <a:xfrm flipH="1">
                <a:off x="7205593" y="2812525"/>
                <a:ext cx="538307" cy="538307"/>
              </a:xfrm>
              <a:custGeom>
                <a:rect b="b" l="l" r="r" t="t"/>
                <a:pathLst>
                  <a:path extrusionOk="0" h="26547" w="26547">
                    <a:moveTo>
                      <a:pt x="13273" y="1"/>
                    </a:moveTo>
                    <a:cubicBezTo>
                      <a:pt x="5950" y="1"/>
                      <a:pt x="0" y="5916"/>
                      <a:pt x="0" y="13274"/>
                    </a:cubicBezTo>
                    <a:cubicBezTo>
                      <a:pt x="0" y="20597"/>
                      <a:pt x="5950" y="26547"/>
                      <a:pt x="13273" y="26547"/>
                    </a:cubicBezTo>
                    <a:cubicBezTo>
                      <a:pt x="20631" y="26547"/>
                      <a:pt x="26546" y="20597"/>
                      <a:pt x="26546" y="13274"/>
                    </a:cubicBezTo>
                    <a:cubicBezTo>
                      <a:pt x="26546" y="5916"/>
                      <a:pt x="20631" y="1"/>
                      <a:pt x="132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 flipH="1">
                <a:off x="7548291" y="3106653"/>
                <a:ext cx="64259" cy="36418"/>
              </a:xfrm>
              <a:custGeom>
                <a:rect b="b" l="l" r="r" t="t"/>
                <a:pathLst>
                  <a:path extrusionOk="0" h="1796" w="3169">
                    <a:moveTo>
                      <a:pt x="1585" y="0"/>
                    </a:moveTo>
                    <a:cubicBezTo>
                      <a:pt x="669" y="0"/>
                      <a:pt x="0" y="880"/>
                      <a:pt x="247" y="1796"/>
                    </a:cubicBezTo>
                    <a:lnTo>
                      <a:pt x="2922" y="1796"/>
                    </a:lnTo>
                    <a:cubicBezTo>
                      <a:pt x="3169" y="880"/>
                      <a:pt x="2500" y="0"/>
                      <a:pt x="15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7"/>
              <p:cNvSpPr/>
              <p:nvPr/>
            </p:nvSpPr>
            <p:spPr>
              <a:xfrm flipH="1">
                <a:off x="7345548" y="3106653"/>
                <a:ext cx="64989" cy="36418"/>
              </a:xfrm>
              <a:custGeom>
                <a:rect b="b" l="l" r="r" t="t"/>
                <a:pathLst>
                  <a:path extrusionOk="0" h="1796" w="3205">
                    <a:moveTo>
                      <a:pt x="1585" y="0"/>
                    </a:moveTo>
                    <a:cubicBezTo>
                      <a:pt x="670" y="0"/>
                      <a:pt x="1" y="880"/>
                      <a:pt x="247" y="1796"/>
                    </a:cubicBezTo>
                    <a:lnTo>
                      <a:pt x="2923" y="1796"/>
                    </a:lnTo>
                    <a:cubicBezTo>
                      <a:pt x="3205" y="880"/>
                      <a:pt x="2536" y="0"/>
                      <a:pt x="15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7"/>
              <p:cNvSpPr/>
              <p:nvPr/>
            </p:nvSpPr>
            <p:spPr>
              <a:xfrm flipH="1">
                <a:off x="7367660" y="3185751"/>
                <a:ext cx="229906" cy="52985"/>
              </a:xfrm>
              <a:custGeom>
                <a:rect b="b" l="l" r="r" t="t"/>
                <a:pathLst>
                  <a:path extrusionOk="0" h="2613" w="11338">
                    <a:moveTo>
                      <a:pt x="5741" y="0"/>
                    </a:moveTo>
                    <a:cubicBezTo>
                      <a:pt x="4104" y="0"/>
                      <a:pt x="2193" y="549"/>
                      <a:pt x="141" y="2190"/>
                    </a:cubicBezTo>
                    <a:cubicBezTo>
                      <a:pt x="1" y="2331"/>
                      <a:pt x="71" y="2577"/>
                      <a:pt x="282" y="2612"/>
                    </a:cubicBezTo>
                    <a:cubicBezTo>
                      <a:pt x="353" y="2612"/>
                      <a:pt x="388" y="2577"/>
                      <a:pt x="423" y="2542"/>
                    </a:cubicBezTo>
                    <a:cubicBezTo>
                      <a:pt x="2428" y="945"/>
                      <a:pt x="4264" y="413"/>
                      <a:pt x="5822" y="413"/>
                    </a:cubicBezTo>
                    <a:cubicBezTo>
                      <a:pt x="8832" y="413"/>
                      <a:pt x="10799" y="2403"/>
                      <a:pt x="10915" y="2542"/>
                    </a:cubicBezTo>
                    <a:cubicBezTo>
                      <a:pt x="10967" y="2577"/>
                      <a:pt x="11029" y="2595"/>
                      <a:pt x="11086" y="2595"/>
                    </a:cubicBezTo>
                    <a:cubicBezTo>
                      <a:pt x="11144" y="2595"/>
                      <a:pt x="11196" y="2577"/>
                      <a:pt x="11232" y="2542"/>
                    </a:cubicBezTo>
                    <a:cubicBezTo>
                      <a:pt x="11337" y="2436"/>
                      <a:pt x="11337" y="2295"/>
                      <a:pt x="11232" y="2225"/>
                    </a:cubicBezTo>
                    <a:cubicBezTo>
                      <a:pt x="11208" y="2201"/>
                      <a:pt x="9023" y="0"/>
                      <a:pt x="57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8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Satisfaction Meter Infographics</a:t>
            </a:r>
            <a:endParaRPr/>
          </a:p>
        </p:txBody>
      </p:sp>
      <p:grpSp>
        <p:nvGrpSpPr>
          <p:cNvPr id="784" name="Google Shape;784;p28"/>
          <p:cNvGrpSpPr/>
          <p:nvPr/>
        </p:nvGrpSpPr>
        <p:grpSpPr>
          <a:xfrm>
            <a:off x="858125" y="1586850"/>
            <a:ext cx="7427875" cy="708400"/>
            <a:chOff x="858125" y="1586850"/>
            <a:chExt cx="7427875" cy="708400"/>
          </a:xfrm>
        </p:grpSpPr>
        <p:grpSp>
          <p:nvGrpSpPr>
            <p:cNvPr id="785" name="Google Shape;785;p28"/>
            <p:cNvGrpSpPr/>
            <p:nvPr/>
          </p:nvGrpSpPr>
          <p:grpSpPr>
            <a:xfrm>
              <a:off x="4086075" y="1640900"/>
              <a:ext cx="4199925" cy="600300"/>
              <a:chOff x="4086075" y="1640900"/>
              <a:chExt cx="4199925" cy="600300"/>
            </a:xfrm>
          </p:grpSpPr>
          <p:grpSp>
            <p:nvGrpSpPr>
              <p:cNvPr id="786" name="Google Shape;786;p28"/>
              <p:cNvGrpSpPr/>
              <p:nvPr/>
            </p:nvGrpSpPr>
            <p:grpSpPr>
              <a:xfrm>
                <a:off x="4538400" y="1824425"/>
                <a:ext cx="3747600" cy="240000"/>
                <a:chOff x="4538400" y="1824425"/>
                <a:chExt cx="3747600" cy="240000"/>
              </a:xfrm>
            </p:grpSpPr>
            <p:sp>
              <p:nvSpPr>
                <p:cNvPr id="787" name="Google Shape;787;p28"/>
                <p:cNvSpPr/>
                <p:nvPr/>
              </p:nvSpPr>
              <p:spPr>
                <a:xfrm rot="5400000">
                  <a:off x="6292200" y="70625"/>
                  <a:ext cx="240000" cy="3747600"/>
                </a:xfrm>
                <a:prstGeom prst="round2SameRect">
                  <a:avLst>
                    <a:gd fmla="val 27687" name="adj1"/>
                    <a:gd fmla="val 0" name="adj2"/>
                  </a:avLst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8" name="Google Shape;788;p28"/>
                <p:cNvSpPr/>
                <p:nvPr/>
              </p:nvSpPr>
              <p:spPr>
                <a:xfrm rot="5400000">
                  <a:off x="4955200" y="1408025"/>
                  <a:ext cx="240000" cy="1072800"/>
                </a:xfrm>
                <a:prstGeom prst="round2SameRect">
                  <a:avLst>
                    <a:gd fmla="val 27687" name="adj1"/>
                    <a:gd fmla="val 0" name="adj2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9" name="Google Shape;789;p28"/>
              <p:cNvGrpSpPr/>
              <p:nvPr/>
            </p:nvGrpSpPr>
            <p:grpSpPr>
              <a:xfrm>
                <a:off x="4086075" y="1640900"/>
                <a:ext cx="599425" cy="600300"/>
                <a:chOff x="4086075" y="1640900"/>
                <a:chExt cx="599425" cy="600300"/>
              </a:xfrm>
            </p:grpSpPr>
            <p:sp>
              <p:nvSpPr>
                <p:cNvPr id="790" name="Google Shape;790;p28"/>
                <p:cNvSpPr/>
                <p:nvPr/>
              </p:nvSpPr>
              <p:spPr>
                <a:xfrm>
                  <a:off x="4086075" y="1640900"/>
                  <a:ext cx="599425" cy="600300"/>
                </a:xfrm>
                <a:custGeom>
                  <a:rect b="b" l="l" r="r" t="t"/>
                  <a:pathLst>
                    <a:path extrusionOk="0" h="24012" w="23977">
                      <a:moveTo>
                        <a:pt x="12006" y="0"/>
                      </a:moveTo>
                      <a:cubicBezTo>
                        <a:pt x="5387" y="0"/>
                        <a:pt x="1" y="5387"/>
                        <a:pt x="1" y="12006"/>
                      </a:cubicBezTo>
                      <a:cubicBezTo>
                        <a:pt x="1" y="18625"/>
                        <a:pt x="5387" y="24011"/>
                        <a:pt x="12006" y="24011"/>
                      </a:cubicBezTo>
                      <a:cubicBezTo>
                        <a:pt x="18625" y="24011"/>
                        <a:pt x="23977" y="18625"/>
                        <a:pt x="23977" y="12006"/>
                      </a:cubicBezTo>
                      <a:cubicBezTo>
                        <a:pt x="23977" y="5387"/>
                        <a:pt x="18625" y="0"/>
                        <a:pt x="120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57150" rotWithShape="0" algn="bl" dir="21540000" dist="28575">
                    <a:srgbClr val="000000">
                      <a:alpha val="14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28"/>
                <p:cNvSpPr/>
                <p:nvPr/>
              </p:nvSpPr>
              <p:spPr>
                <a:xfrm>
                  <a:off x="4499750" y="1817800"/>
                  <a:ext cx="57250" cy="80125"/>
                </a:xfrm>
                <a:custGeom>
                  <a:rect b="b" l="l" r="r" t="t"/>
                  <a:pathLst>
                    <a:path extrusionOk="0" h="3205" w="2290">
                      <a:moveTo>
                        <a:pt x="1128" y="1"/>
                      </a:moveTo>
                      <a:cubicBezTo>
                        <a:pt x="494" y="1"/>
                        <a:pt x="1" y="740"/>
                        <a:pt x="1" y="1620"/>
                      </a:cubicBezTo>
                      <a:cubicBezTo>
                        <a:pt x="1" y="2501"/>
                        <a:pt x="494" y="3205"/>
                        <a:pt x="1128" y="3205"/>
                      </a:cubicBezTo>
                      <a:cubicBezTo>
                        <a:pt x="1761" y="3205"/>
                        <a:pt x="2289" y="2501"/>
                        <a:pt x="2289" y="1620"/>
                      </a:cubicBezTo>
                      <a:cubicBezTo>
                        <a:pt x="2289" y="740"/>
                        <a:pt x="1761" y="1"/>
                        <a:pt x="11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" name="Google Shape;792;p28"/>
                <p:cNvSpPr/>
                <p:nvPr/>
              </p:nvSpPr>
              <p:spPr>
                <a:xfrm>
                  <a:off x="4215475" y="1817800"/>
                  <a:ext cx="57225" cy="80125"/>
                </a:xfrm>
                <a:custGeom>
                  <a:rect b="b" l="l" r="r" t="t"/>
                  <a:pathLst>
                    <a:path extrusionOk="0" h="3205" w="2289">
                      <a:moveTo>
                        <a:pt x="1127" y="1"/>
                      </a:moveTo>
                      <a:cubicBezTo>
                        <a:pt x="528" y="1"/>
                        <a:pt x="0" y="740"/>
                        <a:pt x="0" y="1620"/>
                      </a:cubicBezTo>
                      <a:cubicBezTo>
                        <a:pt x="0" y="2501"/>
                        <a:pt x="528" y="3205"/>
                        <a:pt x="1127" y="3205"/>
                      </a:cubicBezTo>
                      <a:cubicBezTo>
                        <a:pt x="1761" y="3205"/>
                        <a:pt x="2289" y="2501"/>
                        <a:pt x="2289" y="1620"/>
                      </a:cubicBezTo>
                      <a:cubicBezTo>
                        <a:pt x="2289" y="740"/>
                        <a:pt x="1761" y="1"/>
                        <a:pt x="11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" name="Google Shape;793;p28"/>
                <p:cNvSpPr/>
                <p:nvPr/>
              </p:nvSpPr>
              <p:spPr>
                <a:xfrm>
                  <a:off x="4213700" y="1993850"/>
                  <a:ext cx="345050" cy="172525"/>
                </a:xfrm>
                <a:custGeom>
                  <a:rect b="b" l="l" r="r" t="t"/>
                  <a:pathLst>
                    <a:path extrusionOk="0" h="6901" w="13802">
                      <a:moveTo>
                        <a:pt x="1" y="0"/>
                      </a:moveTo>
                      <a:cubicBezTo>
                        <a:pt x="1" y="3802"/>
                        <a:pt x="3099" y="6901"/>
                        <a:pt x="6901" y="6901"/>
                      </a:cubicBezTo>
                      <a:cubicBezTo>
                        <a:pt x="10704" y="6901"/>
                        <a:pt x="13802" y="3802"/>
                        <a:pt x="138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94" name="Google Shape;794;p28"/>
            <p:cNvGrpSpPr/>
            <p:nvPr/>
          </p:nvGrpSpPr>
          <p:grpSpPr>
            <a:xfrm>
              <a:off x="858125" y="1586850"/>
              <a:ext cx="3227950" cy="708400"/>
              <a:chOff x="858000" y="1586850"/>
              <a:chExt cx="3227950" cy="708400"/>
            </a:xfrm>
          </p:grpSpPr>
          <p:sp>
            <p:nvSpPr>
              <p:cNvPr id="795" name="Google Shape;795;p28"/>
              <p:cNvSpPr txBox="1"/>
              <p:nvPr/>
            </p:nvSpPr>
            <p:spPr>
              <a:xfrm>
                <a:off x="1837150" y="1586850"/>
                <a:ext cx="22488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796" name="Google Shape;796;p28"/>
              <p:cNvSpPr txBox="1"/>
              <p:nvPr/>
            </p:nvSpPr>
            <p:spPr>
              <a:xfrm>
                <a:off x="1837150" y="1797550"/>
                <a:ext cx="2248800" cy="49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name, but it’s terribly hot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97" name="Google Shape;797;p28"/>
              <p:cNvSpPr txBox="1"/>
              <p:nvPr/>
            </p:nvSpPr>
            <p:spPr>
              <a:xfrm>
                <a:off x="858000" y="1712450"/>
                <a:ext cx="8514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30%</a:t>
                </a:r>
                <a:endParaRPr sz="3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798" name="Google Shape;798;p28"/>
          <p:cNvGrpSpPr/>
          <p:nvPr/>
        </p:nvGrpSpPr>
        <p:grpSpPr>
          <a:xfrm>
            <a:off x="858125" y="2644800"/>
            <a:ext cx="7427875" cy="708401"/>
            <a:chOff x="858125" y="2644800"/>
            <a:chExt cx="7427875" cy="708401"/>
          </a:xfrm>
        </p:grpSpPr>
        <p:grpSp>
          <p:nvGrpSpPr>
            <p:cNvPr id="799" name="Google Shape;799;p28"/>
            <p:cNvGrpSpPr/>
            <p:nvPr/>
          </p:nvGrpSpPr>
          <p:grpSpPr>
            <a:xfrm>
              <a:off x="4086075" y="2698850"/>
              <a:ext cx="4199925" cy="600300"/>
              <a:chOff x="4086075" y="2698850"/>
              <a:chExt cx="4199925" cy="600300"/>
            </a:xfrm>
          </p:grpSpPr>
          <p:grpSp>
            <p:nvGrpSpPr>
              <p:cNvPr id="800" name="Google Shape;800;p28"/>
              <p:cNvGrpSpPr/>
              <p:nvPr/>
            </p:nvGrpSpPr>
            <p:grpSpPr>
              <a:xfrm>
                <a:off x="4538400" y="2875625"/>
                <a:ext cx="3747600" cy="240000"/>
                <a:chOff x="4538400" y="2875625"/>
                <a:chExt cx="3747600" cy="240000"/>
              </a:xfrm>
            </p:grpSpPr>
            <p:sp>
              <p:nvSpPr>
                <p:cNvPr id="801" name="Google Shape;801;p28"/>
                <p:cNvSpPr/>
                <p:nvPr/>
              </p:nvSpPr>
              <p:spPr>
                <a:xfrm rot="5400000">
                  <a:off x="6292200" y="1121825"/>
                  <a:ext cx="240000" cy="3747600"/>
                </a:xfrm>
                <a:prstGeom prst="round2SameRect">
                  <a:avLst>
                    <a:gd fmla="val 27687" name="adj1"/>
                    <a:gd fmla="val 0" name="adj2"/>
                  </a:avLst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28"/>
                <p:cNvSpPr/>
                <p:nvPr/>
              </p:nvSpPr>
              <p:spPr>
                <a:xfrm rot="5400000">
                  <a:off x="5352150" y="2062175"/>
                  <a:ext cx="240000" cy="1866900"/>
                </a:xfrm>
                <a:prstGeom prst="round2SameRect">
                  <a:avLst>
                    <a:gd fmla="val 27687" name="adj1"/>
                    <a:gd fmla="val 0" name="adj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3" name="Google Shape;803;p28"/>
              <p:cNvGrpSpPr/>
              <p:nvPr/>
            </p:nvGrpSpPr>
            <p:grpSpPr>
              <a:xfrm>
                <a:off x="4086075" y="2698850"/>
                <a:ext cx="599425" cy="600300"/>
                <a:chOff x="4086075" y="2698850"/>
                <a:chExt cx="599425" cy="600300"/>
              </a:xfrm>
            </p:grpSpPr>
            <p:sp>
              <p:nvSpPr>
                <p:cNvPr id="804" name="Google Shape;804;p28"/>
                <p:cNvSpPr/>
                <p:nvPr/>
              </p:nvSpPr>
              <p:spPr>
                <a:xfrm>
                  <a:off x="4086075" y="2698850"/>
                  <a:ext cx="599425" cy="600300"/>
                </a:xfrm>
                <a:custGeom>
                  <a:rect b="b" l="l" r="r" t="t"/>
                  <a:pathLst>
                    <a:path extrusionOk="0" h="24012" w="23977">
                      <a:moveTo>
                        <a:pt x="12006" y="0"/>
                      </a:moveTo>
                      <a:cubicBezTo>
                        <a:pt x="5387" y="0"/>
                        <a:pt x="1" y="5387"/>
                        <a:pt x="1" y="12006"/>
                      </a:cubicBezTo>
                      <a:cubicBezTo>
                        <a:pt x="1" y="18625"/>
                        <a:pt x="5387" y="24011"/>
                        <a:pt x="12006" y="24011"/>
                      </a:cubicBezTo>
                      <a:cubicBezTo>
                        <a:pt x="18625" y="24011"/>
                        <a:pt x="23977" y="18625"/>
                        <a:pt x="23977" y="12006"/>
                      </a:cubicBezTo>
                      <a:cubicBezTo>
                        <a:pt x="23977" y="5387"/>
                        <a:pt x="18625" y="0"/>
                        <a:pt x="1200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rotWithShape="0" algn="bl" dir="21540000" dist="19050">
                    <a:srgbClr val="000000">
                      <a:alpha val="14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5" name="Google Shape;805;p28"/>
                <p:cNvSpPr/>
                <p:nvPr/>
              </p:nvSpPr>
              <p:spPr>
                <a:xfrm>
                  <a:off x="4499750" y="2893350"/>
                  <a:ext cx="57250" cy="80125"/>
                </a:xfrm>
                <a:custGeom>
                  <a:rect b="b" l="l" r="r" t="t"/>
                  <a:pathLst>
                    <a:path extrusionOk="0" h="3205" w="2290">
                      <a:moveTo>
                        <a:pt x="1128" y="1"/>
                      </a:moveTo>
                      <a:cubicBezTo>
                        <a:pt x="494" y="1"/>
                        <a:pt x="1" y="705"/>
                        <a:pt x="1" y="1585"/>
                      </a:cubicBezTo>
                      <a:cubicBezTo>
                        <a:pt x="1" y="2465"/>
                        <a:pt x="494" y="3205"/>
                        <a:pt x="1128" y="3205"/>
                      </a:cubicBezTo>
                      <a:cubicBezTo>
                        <a:pt x="1761" y="3205"/>
                        <a:pt x="2289" y="2465"/>
                        <a:pt x="2289" y="1585"/>
                      </a:cubicBezTo>
                      <a:cubicBezTo>
                        <a:pt x="2289" y="705"/>
                        <a:pt x="1761" y="1"/>
                        <a:pt x="11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" name="Google Shape;806;p28"/>
                <p:cNvSpPr/>
                <p:nvPr/>
              </p:nvSpPr>
              <p:spPr>
                <a:xfrm>
                  <a:off x="4215475" y="2893350"/>
                  <a:ext cx="57225" cy="80125"/>
                </a:xfrm>
                <a:custGeom>
                  <a:rect b="b" l="l" r="r" t="t"/>
                  <a:pathLst>
                    <a:path extrusionOk="0" h="3205" w="2289">
                      <a:moveTo>
                        <a:pt x="1162" y="1"/>
                      </a:moveTo>
                      <a:cubicBezTo>
                        <a:pt x="528" y="1"/>
                        <a:pt x="0" y="705"/>
                        <a:pt x="0" y="1585"/>
                      </a:cubicBezTo>
                      <a:cubicBezTo>
                        <a:pt x="0" y="2465"/>
                        <a:pt x="528" y="3205"/>
                        <a:pt x="1162" y="3205"/>
                      </a:cubicBezTo>
                      <a:cubicBezTo>
                        <a:pt x="1761" y="3205"/>
                        <a:pt x="2289" y="2465"/>
                        <a:pt x="2289" y="1585"/>
                      </a:cubicBezTo>
                      <a:cubicBezTo>
                        <a:pt x="2289" y="705"/>
                        <a:pt x="1761" y="1"/>
                        <a:pt x="11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" name="Google Shape;807;p28"/>
                <p:cNvSpPr/>
                <p:nvPr/>
              </p:nvSpPr>
              <p:spPr>
                <a:xfrm>
                  <a:off x="4243625" y="3114275"/>
                  <a:ext cx="284325" cy="25"/>
                </a:xfrm>
                <a:custGeom>
                  <a:rect b="b" l="l" r="r" t="t"/>
                  <a:pathLst>
                    <a:path extrusionOk="0" fill="none" h="1" w="11373">
                      <a:moveTo>
                        <a:pt x="1" y="1"/>
                      </a:moveTo>
                      <a:lnTo>
                        <a:pt x="11373" y="1"/>
                      </a:lnTo>
                    </a:path>
                  </a:pathLst>
                </a:custGeom>
                <a:solidFill>
                  <a:schemeClr val="lt1"/>
                </a:solidFill>
                <a:ln cap="flat" cmpd="sng" w="22000">
                  <a:solidFill>
                    <a:schemeClr val="lt1"/>
                  </a:solidFill>
                  <a:prstDash val="solid"/>
                  <a:miter lim="352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08" name="Google Shape;808;p28"/>
            <p:cNvGrpSpPr/>
            <p:nvPr/>
          </p:nvGrpSpPr>
          <p:grpSpPr>
            <a:xfrm>
              <a:off x="858125" y="2644800"/>
              <a:ext cx="3227950" cy="708401"/>
              <a:chOff x="858000" y="2644800"/>
              <a:chExt cx="3227950" cy="708401"/>
            </a:xfrm>
          </p:grpSpPr>
          <p:sp>
            <p:nvSpPr>
              <p:cNvPr id="809" name="Google Shape;809;p28"/>
              <p:cNvSpPr txBox="1"/>
              <p:nvPr/>
            </p:nvSpPr>
            <p:spPr>
              <a:xfrm>
                <a:off x="1837150" y="2644800"/>
                <a:ext cx="22488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10" name="Google Shape;810;p28"/>
              <p:cNvSpPr txBox="1"/>
              <p:nvPr/>
            </p:nvSpPr>
            <p:spPr>
              <a:xfrm>
                <a:off x="1837150" y="2855501"/>
                <a:ext cx="2248800" cy="49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composed of hydrogen and helium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11" name="Google Shape;811;p28"/>
              <p:cNvSpPr txBox="1"/>
              <p:nvPr/>
            </p:nvSpPr>
            <p:spPr>
              <a:xfrm>
                <a:off x="858000" y="2704813"/>
                <a:ext cx="8514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</a:t>
                </a:r>
                <a:r>
                  <a:rPr lang="en" sz="30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0%</a:t>
                </a:r>
                <a:endParaRPr sz="3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812" name="Google Shape;812;p28"/>
          <p:cNvGrpSpPr/>
          <p:nvPr/>
        </p:nvGrpSpPr>
        <p:grpSpPr>
          <a:xfrm>
            <a:off x="858000" y="3697188"/>
            <a:ext cx="7428000" cy="673463"/>
            <a:chOff x="858000" y="3697188"/>
            <a:chExt cx="7428000" cy="673463"/>
          </a:xfrm>
        </p:grpSpPr>
        <p:grpSp>
          <p:nvGrpSpPr>
            <p:cNvPr id="813" name="Google Shape;813;p28"/>
            <p:cNvGrpSpPr/>
            <p:nvPr/>
          </p:nvGrpSpPr>
          <p:grpSpPr>
            <a:xfrm>
              <a:off x="4086075" y="3756800"/>
              <a:ext cx="4199925" cy="599425"/>
              <a:chOff x="4086075" y="3756800"/>
              <a:chExt cx="4199925" cy="599425"/>
            </a:xfrm>
          </p:grpSpPr>
          <p:grpSp>
            <p:nvGrpSpPr>
              <p:cNvPr id="814" name="Google Shape;814;p28"/>
              <p:cNvGrpSpPr/>
              <p:nvPr/>
            </p:nvGrpSpPr>
            <p:grpSpPr>
              <a:xfrm>
                <a:off x="4538400" y="3932025"/>
                <a:ext cx="3747600" cy="240000"/>
                <a:chOff x="4538400" y="3932025"/>
                <a:chExt cx="3747600" cy="240000"/>
              </a:xfrm>
            </p:grpSpPr>
            <p:sp>
              <p:nvSpPr>
                <p:cNvPr id="815" name="Google Shape;815;p28"/>
                <p:cNvSpPr/>
                <p:nvPr/>
              </p:nvSpPr>
              <p:spPr>
                <a:xfrm rot="5400000">
                  <a:off x="6292200" y="2178225"/>
                  <a:ext cx="240000" cy="3747600"/>
                </a:xfrm>
                <a:prstGeom prst="round2SameRect">
                  <a:avLst>
                    <a:gd fmla="val 27687" name="adj1"/>
                    <a:gd fmla="val 0" name="adj2"/>
                  </a:avLst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6" name="Google Shape;816;p28"/>
                <p:cNvSpPr/>
                <p:nvPr/>
              </p:nvSpPr>
              <p:spPr>
                <a:xfrm rot="5400000">
                  <a:off x="4811126" y="3659475"/>
                  <a:ext cx="240000" cy="785100"/>
                </a:xfrm>
                <a:prstGeom prst="round2SameRect">
                  <a:avLst>
                    <a:gd fmla="val 27687" name="adj1"/>
                    <a:gd fmla="val 0" name="adj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7" name="Google Shape;817;p28"/>
              <p:cNvGrpSpPr/>
              <p:nvPr/>
            </p:nvGrpSpPr>
            <p:grpSpPr>
              <a:xfrm>
                <a:off x="4086075" y="3756800"/>
                <a:ext cx="599425" cy="599425"/>
                <a:chOff x="4086075" y="3756800"/>
                <a:chExt cx="599425" cy="599425"/>
              </a:xfrm>
            </p:grpSpPr>
            <p:sp>
              <p:nvSpPr>
                <p:cNvPr id="818" name="Google Shape;818;p28"/>
                <p:cNvSpPr/>
                <p:nvPr/>
              </p:nvSpPr>
              <p:spPr>
                <a:xfrm>
                  <a:off x="4086075" y="3756800"/>
                  <a:ext cx="599425" cy="599425"/>
                </a:xfrm>
                <a:custGeom>
                  <a:rect b="b" l="l" r="r" t="t"/>
                  <a:pathLst>
                    <a:path extrusionOk="0" h="23977" w="23977">
                      <a:moveTo>
                        <a:pt x="12006" y="1"/>
                      </a:moveTo>
                      <a:cubicBezTo>
                        <a:pt x="5387" y="1"/>
                        <a:pt x="1" y="5352"/>
                        <a:pt x="1" y="12006"/>
                      </a:cubicBezTo>
                      <a:cubicBezTo>
                        <a:pt x="1" y="18625"/>
                        <a:pt x="5387" y="23977"/>
                        <a:pt x="12006" y="23977"/>
                      </a:cubicBezTo>
                      <a:cubicBezTo>
                        <a:pt x="18625" y="23977"/>
                        <a:pt x="23977" y="18625"/>
                        <a:pt x="23977" y="12006"/>
                      </a:cubicBezTo>
                      <a:cubicBezTo>
                        <a:pt x="23977" y="5352"/>
                        <a:pt x="18625" y="1"/>
                        <a:pt x="120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57150" rotWithShape="0" algn="bl" dir="21540000" dist="19050">
                    <a:srgbClr val="000000">
                      <a:alpha val="14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9" name="Google Shape;819;p28"/>
                <p:cNvSpPr/>
                <p:nvPr/>
              </p:nvSpPr>
              <p:spPr>
                <a:xfrm>
                  <a:off x="4233950" y="4084225"/>
                  <a:ext cx="304575" cy="147900"/>
                </a:xfrm>
                <a:custGeom>
                  <a:rect b="b" l="l" r="r" t="t"/>
                  <a:pathLst>
                    <a:path extrusionOk="0" fill="none" h="5916" w="12183">
                      <a:moveTo>
                        <a:pt x="12182" y="5916"/>
                      </a:moveTo>
                      <a:cubicBezTo>
                        <a:pt x="12076" y="2641"/>
                        <a:pt x="9401" y="1"/>
                        <a:pt x="6091" y="1"/>
                      </a:cubicBezTo>
                      <a:cubicBezTo>
                        <a:pt x="2782" y="1"/>
                        <a:pt x="106" y="2641"/>
                        <a:pt x="1" y="5916"/>
                      </a:cubicBezTo>
                    </a:path>
                  </a:pathLst>
                </a:custGeom>
                <a:solidFill>
                  <a:schemeClr val="lt1"/>
                </a:solidFill>
                <a:ln cap="flat" cmpd="sng" w="22000">
                  <a:solidFill>
                    <a:schemeClr val="lt1"/>
                  </a:solidFill>
                  <a:prstDash val="solid"/>
                  <a:miter lim="352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0" name="Google Shape;820;p28"/>
                <p:cNvSpPr/>
                <p:nvPr/>
              </p:nvSpPr>
              <p:spPr>
                <a:xfrm>
                  <a:off x="4499750" y="3944275"/>
                  <a:ext cx="57250" cy="80125"/>
                </a:xfrm>
                <a:custGeom>
                  <a:rect b="b" l="l" r="r" t="t"/>
                  <a:pathLst>
                    <a:path extrusionOk="0" h="3205" w="2290">
                      <a:moveTo>
                        <a:pt x="1128" y="1"/>
                      </a:moveTo>
                      <a:cubicBezTo>
                        <a:pt x="494" y="1"/>
                        <a:pt x="1" y="740"/>
                        <a:pt x="1" y="1620"/>
                      </a:cubicBezTo>
                      <a:cubicBezTo>
                        <a:pt x="1" y="2501"/>
                        <a:pt x="494" y="3205"/>
                        <a:pt x="1128" y="3205"/>
                      </a:cubicBezTo>
                      <a:cubicBezTo>
                        <a:pt x="1761" y="3205"/>
                        <a:pt x="2289" y="2501"/>
                        <a:pt x="2289" y="1620"/>
                      </a:cubicBezTo>
                      <a:cubicBezTo>
                        <a:pt x="2289" y="740"/>
                        <a:pt x="1761" y="1"/>
                        <a:pt x="11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8"/>
                <p:cNvSpPr/>
                <p:nvPr/>
              </p:nvSpPr>
              <p:spPr>
                <a:xfrm>
                  <a:off x="4215475" y="3944275"/>
                  <a:ext cx="57225" cy="80125"/>
                </a:xfrm>
                <a:custGeom>
                  <a:rect b="b" l="l" r="r" t="t"/>
                  <a:pathLst>
                    <a:path extrusionOk="0" h="3205" w="2289">
                      <a:moveTo>
                        <a:pt x="1162" y="1"/>
                      </a:moveTo>
                      <a:cubicBezTo>
                        <a:pt x="528" y="1"/>
                        <a:pt x="0" y="740"/>
                        <a:pt x="0" y="1620"/>
                      </a:cubicBezTo>
                      <a:cubicBezTo>
                        <a:pt x="0" y="2501"/>
                        <a:pt x="528" y="3205"/>
                        <a:pt x="1162" y="3205"/>
                      </a:cubicBezTo>
                      <a:cubicBezTo>
                        <a:pt x="1761" y="3205"/>
                        <a:pt x="2289" y="2501"/>
                        <a:pt x="2289" y="1620"/>
                      </a:cubicBezTo>
                      <a:cubicBezTo>
                        <a:pt x="2289" y="740"/>
                        <a:pt x="1761" y="1"/>
                        <a:pt x="11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22" name="Google Shape;822;p28"/>
            <p:cNvGrpSpPr/>
            <p:nvPr/>
          </p:nvGrpSpPr>
          <p:grpSpPr>
            <a:xfrm>
              <a:off x="858000" y="3697188"/>
              <a:ext cx="3227950" cy="673463"/>
              <a:chOff x="858000" y="3697188"/>
              <a:chExt cx="3227950" cy="673463"/>
            </a:xfrm>
          </p:grpSpPr>
          <p:sp>
            <p:nvSpPr>
              <p:cNvPr id="823" name="Google Shape;823;p28"/>
              <p:cNvSpPr txBox="1"/>
              <p:nvPr/>
            </p:nvSpPr>
            <p:spPr>
              <a:xfrm>
                <a:off x="1837146" y="3702750"/>
                <a:ext cx="22488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24" name="Google Shape;824;p28"/>
              <p:cNvSpPr txBox="1"/>
              <p:nvPr/>
            </p:nvSpPr>
            <p:spPr>
              <a:xfrm>
                <a:off x="1837150" y="3913451"/>
                <a:ext cx="22488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also the biggest of them all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25" name="Google Shape;825;p28"/>
              <p:cNvSpPr txBox="1"/>
              <p:nvPr/>
            </p:nvSpPr>
            <p:spPr>
              <a:xfrm>
                <a:off x="858000" y="3697188"/>
                <a:ext cx="8514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</a:t>
                </a:r>
                <a:r>
                  <a:rPr lang="en" sz="30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0%</a:t>
                </a:r>
                <a:endParaRPr sz="3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9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Satisfaction Meter Infographics</a:t>
            </a:r>
            <a:endParaRPr/>
          </a:p>
        </p:txBody>
      </p:sp>
      <p:sp>
        <p:nvSpPr>
          <p:cNvPr id="831" name="Google Shape;831;p29"/>
          <p:cNvSpPr/>
          <p:nvPr/>
        </p:nvSpPr>
        <p:spPr>
          <a:xfrm>
            <a:off x="3557100" y="-82775"/>
            <a:ext cx="88050" cy="900"/>
          </a:xfrm>
          <a:custGeom>
            <a:rect b="b" l="l" r="r" t="t"/>
            <a:pathLst>
              <a:path extrusionOk="0" fill="none" h="36" w="3522">
                <a:moveTo>
                  <a:pt x="1" y="35"/>
                </a:moveTo>
                <a:lnTo>
                  <a:pt x="3521" y="0"/>
                </a:lnTo>
              </a:path>
            </a:pathLst>
          </a:custGeom>
          <a:noFill/>
          <a:ln cap="rnd" cmpd="sng" w="22000">
            <a:solidFill>
              <a:schemeClr val="dk2"/>
            </a:solidFill>
            <a:prstDash val="solid"/>
            <a:miter lim="352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29"/>
          <p:cNvSpPr/>
          <p:nvPr/>
        </p:nvSpPr>
        <p:spPr>
          <a:xfrm>
            <a:off x="7858475" y="-82775"/>
            <a:ext cx="88925" cy="900"/>
          </a:xfrm>
          <a:custGeom>
            <a:rect b="b" l="l" r="r" t="t"/>
            <a:pathLst>
              <a:path extrusionOk="0" fill="none" h="36" w="3557">
                <a:moveTo>
                  <a:pt x="0" y="35"/>
                </a:moveTo>
                <a:lnTo>
                  <a:pt x="3556" y="0"/>
                </a:lnTo>
              </a:path>
            </a:pathLst>
          </a:custGeom>
          <a:noFill/>
          <a:ln cap="rnd" cmpd="sng" w="22000">
            <a:solidFill>
              <a:schemeClr val="accent3"/>
            </a:solidFill>
            <a:prstDash val="solid"/>
            <a:miter lim="352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29"/>
          <p:cNvSpPr/>
          <p:nvPr/>
        </p:nvSpPr>
        <p:spPr>
          <a:xfrm>
            <a:off x="7902475" y="-126800"/>
            <a:ext cx="900" cy="88925"/>
          </a:xfrm>
          <a:custGeom>
            <a:rect b="b" l="l" r="r" t="t"/>
            <a:pathLst>
              <a:path extrusionOk="0" fill="none" h="3557" w="36">
                <a:moveTo>
                  <a:pt x="1" y="1"/>
                </a:moveTo>
                <a:lnTo>
                  <a:pt x="36" y="3557"/>
                </a:lnTo>
              </a:path>
            </a:pathLst>
          </a:custGeom>
          <a:noFill/>
          <a:ln cap="rnd" cmpd="sng" w="22000">
            <a:solidFill>
              <a:schemeClr val="accent3"/>
            </a:solidFill>
            <a:prstDash val="solid"/>
            <a:miter lim="352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4" name="Google Shape;834;p29"/>
          <p:cNvGrpSpPr/>
          <p:nvPr/>
        </p:nvGrpSpPr>
        <p:grpSpPr>
          <a:xfrm>
            <a:off x="551000" y="1639275"/>
            <a:ext cx="1548900" cy="2679975"/>
            <a:chOff x="551000" y="1639275"/>
            <a:chExt cx="1548900" cy="2679975"/>
          </a:xfrm>
        </p:grpSpPr>
        <p:grpSp>
          <p:nvGrpSpPr>
            <p:cNvPr id="835" name="Google Shape;835;p29"/>
            <p:cNvGrpSpPr/>
            <p:nvPr/>
          </p:nvGrpSpPr>
          <p:grpSpPr>
            <a:xfrm>
              <a:off x="749850" y="1639275"/>
              <a:ext cx="1176900" cy="1176900"/>
              <a:chOff x="749850" y="1639275"/>
              <a:chExt cx="1176900" cy="1176900"/>
            </a:xfrm>
          </p:grpSpPr>
          <p:sp>
            <p:nvSpPr>
              <p:cNvPr id="836" name="Google Shape;836;p29"/>
              <p:cNvSpPr/>
              <p:nvPr/>
            </p:nvSpPr>
            <p:spPr>
              <a:xfrm>
                <a:off x="749850" y="1668525"/>
                <a:ext cx="1118400" cy="111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9"/>
              <p:cNvSpPr/>
              <p:nvPr/>
            </p:nvSpPr>
            <p:spPr>
              <a:xfrm>
                <a:off x="749850" y="1639275"/>
                <a:ext cx="1176900" cy="1176900"/>
              </a:xfrm>
              <a:prstGeom prst="arc">
                <a:avLst>
                  <a:gd fmla="val 16200000" name="adj1"/>
                  <a:gd fmla="val 1066137" name="adj2"/>
                </a:avLst>
              </a:prstGeom>
              <a:noFill/>
              <a:ln cap="flat" cmpd="sng" w="1143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2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9"/>
              <p:cNvSpPr/>
              <p:nvPr/>
            </p:nvSpPr>
            <p:spPr>
              <a:xfrm>
                <a:off x="996150" y="1901413"/>
                <a:ext cx="626700" cy="627600"/>
              </a:xfrm>
              <a:custGeom>
                <a:rect b="b" l="l" r="r" t="t"/>
                <a:pathLst>
                  <a:path extrusionOk="0" h="25104" w="25068">
                    <a:moveTo>
                      <a:pt x="12534" y="1"/>
                    </a:moveTo>
                    <a:cubicBezTo>
                      <a:pt x="5598" y="1"/>
                      <a:pt x="1" y="5599"/>
                      <a:pt x="1" y="12534"/>
                    </a:cubicBezTo>
                    <a:cubicBezTo>
                      <a:pt x="1" y="19470"/>
                      <a:pt x="5598" y="25103"/>
                      <a:pt x="12534" y="25103"/>
                    </a:cubicBezTo>
                    <a:cubicBezTo>
                      <a:pt x="19470" y="25103"/>
                      <a:pt x="25068" y="19470"/>
                      <a:pt x="25068" y="12534"/>
                    </a:cubicBezTo>
                    <a:cubicBezTo>
                      <a:pt x="25068" y="5599"/>
                      <a:pt x="19470" y="1"/>
                      <a:pt x="125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9"/>
              <p:cNvSpPr/>
              <p:nvPr/>
            </p:nvSpPr>
            <p:spPr>
              <a:xfrm>
                <a:off x="1130825" y="2232088"/>
                <a:ext cx="358800" cy="146400"/>
              </a:xfrm>
              <a:custGeom>
                <a:rect b="b" l="l" r="r" t="t"/>
                <a:pathLst>
                  <a:path extrusionOk="0" h="5856" w="14352">
                    <a:moveTo>
                      <a:pt x="830" y="0"/>
                    </a:moveTo>
                    <a:cubicBezTo>
                      <a:pt x="416" y="0"/>
                      <a:pt x="0" y="363"/>
                      <a:pt x="176" y="892"/>
                    </a:cubicBezTo>
                    <a:cubicBezTo>
                      <a:pt x="1232" y="3849"/>
                      <a:pt x="4049" y="5856"/>
                      <a:pt x="7182" y="5856"/>
                    </a:cubicBezTo>
                    <a:cubicBezTo>
                      <a:pt x="10316" y="5856"/>
                      <a:pt x="13097" y="3884"/>
                      <a:pt x="14153" y="927"/>
                    </a:cubicBezTo>
                    <a:cubicBezTo>
                      <a:pt x="14351" y="398"/>
                      <a:pt x="13930" y="35"/>
                      <a:pt x="13518" y="35"/>
                    </a:cubicBezTo>
                    <a:cubicBezTo>
                      <a:pt x="13271" y="35"/>
                      <a:pt x="13027" y="166"/>
                      <a:pt x="12921" y="469"/>
                    </a:cubicBezTo>
                    <a:cubicBezTo>
                      <a:pt x="11956" y="3171"/>
                      <a:pt x="9566" y="4518"/>
                      <a:pt x="7179" y="4518"/>
                    </a:cubicBezTo>
                    <a:cubicBezTo>
                      <a:pt x="4777" y="4518"/>
                      <a:pt x="2380" y="3154"/>
                      <a:pt x="1444" y="434"/>
                    </a:cubicBezTo>
                    <a:cubicBezTo>
                      <a:pt x="1325" y="130"/>
                      <a:pt x="1078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9"/>
              <p:cNvSpPr/>
              <p:nvPr/>
            </p:nvSpPr>
            <p:spPr>
              <a:xfrm>
                <a:off x="1181875" y="2097688"/>
                <a:ext cx="73075" cy="73075"/>
              </a:xfrm>
              <a:custGeom>
                <a:rect b="b" l="l" r="r" t="t"/>
                <a:pathLst>
                  <a:path extrusionOk="0" h="2923" w="2923">
                    <a:moveTo>
                      <a:pt x="1444" y="1"/>
                    </a:moveTo>
                    <a:cubicBezTo>
                      <a:pt x="634" y="1"/>
                      <a:pt x="0" y="670"/>
                      <a:pt x="0" y="1479"/>
                    </a:cubicBezTo>
                    <a:cubicBezTo>
                      <a:pt x="0" y="2289"/>
                      <a:pt x="634" y="2923"/>
                      <a:pt x="1444" y="2923"/>
                    </a:cubicBezTo>
                    <a:cubicBezTo>
                      <a:pt x="2253" y="2923"/>
                      <a:pt x="2922" y="2289"/>
                      <a:pt x="2922" y="1479"/>
                    </a:cubicBezTo>
                    <a:cubicBezTo>
                      <a:pt x="2922" y="670"/>
                      <a:pt x="2253" y="1"/>
                      <a:pt x="14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9"/>
              <p:cNvSpPr/>
              <p:nvPr/>
            </p:nvSpPr>
            <p:spPr>
              <a:xfrm>
                <a:off x="1364950" y="2097688"/>
                <a:ext cx="73075" cy="73075"/>
              </a:xfrm>
              <a:custGeom>
                <a:rect b="b" l="l" r="r" t="t"/>
                <a:pathLst>
                  <a:path extrusionOk="0" h="2923" w="2923">
                    <a:moveTo>
                      <a:pt x="1479" y="1"/>
                    </a:moveTo>
                    <a:cubicBezTo>
                      <a:pt x="669" y="1"/>
                      <a:pt x="0" y="670"/>
                      <a:pt x="0" y="1479"/>
                    </a:cubicBezTo>
                    <a:cubicBezTo>
                      <a:pt x="0" y="2289"/>
                      <a:pt x="669" y="2923"/>
                      <a:pt x="1479" y="2923"/>
                    </a:cubicBezTo>
                    <a:cubicBezTo>
                      <a:pt x="2253" y="2923"/>
                      <a:pt x="2922" y="2289"/>
                      <a:pt x="2922" y="1479"/>
                    </a:cubicBezTo>
                    <a:cubicBezTo>
                      <a:pt x="2922" y="670"/>
                      <a:pt x="2253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2" name="Google Shape;842;p29"/>
            <p:cNvGrpSpPr/>
            <p:nvPr/>
          </p:nvGrpSpPr>
          <p:grpSpPr>
            <a:xfrm>
              <a:off x="551000" y="3009955"/>
              <a:ext cx="1548900" cy="1309295"/>
              <a:chOff x="551000" y="3009955"/>
              <a:chExt cx="1548900" cy="1309295"/>
            </a:xfrm>
          </p:grpSpPr>
          <p:sp>
            <p:nvSpPr>
              <p:cNvPr id="843" name="Google Shape;843;p29"/>
              <p:cNvSpPr txBox="1"/>
              <p:nvPr/>
            </p:nvSpPr>
            <p:spPr>
              <a:xfrm>
                <a:off x="551000" y="3485550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44" name="Google Shape;844;p29"/>
              <p:cNvSpPr txBox="1"/>
              <p:nvPr/>
            </p:nvSpPr>
            <p:spPr>
              <a:xfrm>
                <a:off x="551000" y="3816450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45" name="Google Shape;845;p29"/>
              <p:cNvSpPr txBox="1"/>
              <p:nvPr/>
            </p:nvSpPr>
            <p:spPr>
              <a:xfrm>
                <a:off x="551000" y="3009955"/>
                <a:ext cx="15489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30%</a:t>
                </a:r>
                <a:endParaRPr sz="3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846" name="Google Shape;846;p29"/>
          <p:cNvGrpSpPr/>
          <p:nvPr/>
        </p:nvGrpSpPr>
        <p:grpSpPr>
          <a:xfrm>
            <a:off x="2176100" y="1639275"/>
            <a:ext cx="1548900" cy="2679975"/>
            <a:chOff x="2176100" y="1639275"/>
            <a:chExt cx="1548900" cy="2679975"/>
          </a:xfrm>
        </p:grpSpPr>
        <p:grpSp>
          <p:nvGrpSpPr>
            <p:cNvPr id="847" name="Google Shape;847;p29"/>
            <p:cNvGrpSpPr/>
            <p:nvPr/>
          </p:nvGrpSpPr>
          <p:grpSpPr>
            <a:xfrm>
              <a:off x="2368525" y="1639275"/>
              <a:ext cx="1176900" cy="1176900"/>
              <a:chOff x="2368525" y="1639275"/>
              <a:chExt cx="1176900" cy="1176900"/>
            </a:xfrm>
          </p:grpSpPr>
          <p:sp>
            <p:nvSpPr>
              <p:cNvPr id="848" name="Google Shape;848;p29"/>
              <p:cNvSpPr/>
              <p:nvPr/>
            </p:nvSpPr>
            <p:spPr>
              <a:xfrm>
                <a:off x="2368525" y="1668525"/>
                <a:ext cx="1118400" cy="111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9"/>
              <p:cNvSpPr/>
              <p:nvPr/>
            </p:nvSpPr>
            <p:spPr>
              <a:xfrm>
                <a:off x="2368525" y="1639275"/>
                <a:ext cx="1176900" cy="1176900"/>
              </a:xfrm>
              <a:prstGeom prst="arc">
                <a:avLst>
                  <a:gd fmla="val 16200000" name="adj1"/>
                  <a:gd fmla="val 4036248" name="adj2"/>
                </a:avLst>
              </a:prstGeom>
              <a:noFill/>
              <a:ln cap="flat" cmpd="sng" w="1143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2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9"/>
              <p:cNvSpPr/>
              <p:nvPr/>
            </p:nvSpPr>
            <p:spPr>
              <a:xfrm>
                <a:off x="2643625" y="1913938"/>
                <a:ext cx="626700" cy="627600"/>
              </a:xfrm>
              <a:custGeom>
                <a:rect b="b" l="l" r="r" t="t"/>
                <a:pathLst>
                  <a:path extrusionOk="0" h="25104" w="25068">
                    <a:moveTo>
                      <a:pt x="12534" y="1"/>
                    </a:moveTo>
                    <a:cubicBezTo>
                      <a:pt x="5599" y="1"/>
                      <a:pt x="1" y="5599"/>
                      <a:pt x="1" y="12534"/>
                    </a:cubicBezTo>
                    <a:cubicBezTo>
                      <a:pt x="1" y="19470"/>
                      <a:pt x="5599" y="25103"/>
                      <a:pt x="12534" y="25103"/>
                    </a:cubicBezTo>
                    <a:cubicBezTo>
                      <a:pt x="19470" y="25103"/>
                      <a:pt x="25068" y="19470"/>
                      <a:pt x="25068" y="12534"/>
                    </a:cubicBezTo>
                    <a:cubicBezTo>
                      <a:pt x="25068" y="5599"/>
                      <a:pt x="19470" y="1"/>
                      <a:pt x="12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2810875" y="2238713"/>
                <a:ext cx="292225" cy="88050"/>
              </a:xfrm>
              <a:custGeom>
                <a:rect b="b" l="l" r="r" t="t"/>
                <a:pathLst>
                  <a:path extrusionOk="0" h="3522" w="11689">
                    <a:moveTo>
                      <a:pt x="880" y="1"/>
                    </a:moveTo>
                    <a:cubicBezTo>
                      <a:pt x="317" y="1"/>
                      <a:pt x="0" y="670"/>
                      <a:pt x="387" y="1092"/>
                    </a:cubicBezTo>
                    <a:cubicBezTo>
                      <a:pt x="1848" y="2712"/>
                      <a:pt x="3846" y="3522"/>
                      <a:pt x="5844" y="3522"/>
                    </a:cubicBezTo>
                    <a:cubicBezTo>
                      <a:pt x="7842" y="3522"/>
                      <a:pt x="9840" y="2712"/>
                      <a:pt x="11301" y="1092"/>
                    </a:cubicBezTo>
                    <a:cubicBezTo>
                      <a:pt x="11689" y="670"/>
                      <a:pt x="11372" y="1"/>
                      <a:pt x="10809" y="1"/>
                    </a:cubicBezTo>
                    <a:cubicBezTo>
                      <a:pt x="10597" y="1"/>
                      <a:pt x="10421" y="71"/>
                      <a:pt x="10316" y="212"/>
                    </a:cubicBezTo>
                    <a:cubicBezTo>
                      <a:pt x="9101" y="1532"/>
                      <a:pt x="7464" y="2193"/>
                      <a:pt x="5831" y="2193"/>
                    </a:cubicBezTo>
                    <a:cubicBezTo>
                      <a:pt x="4198" y="2193"/>
                      <a:pt x="2570" y="1532"/>
                      <a:pt x="1373" y="212"/>
                    </a:cubicBezTo>
                    <a:cubicBezTo>
                      <a:pt x="1232" y="71"/>
                      <a:pt x="1056" y="1"/>
                      <a:pt x="8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9"/>
              <p:cNvSpPr/>
              <p:nvPr/>
            </p:nvSpPr>
            <p:spPr>
              <a:xfrm>
                <a:off x="2816150" y="2104063"/>
                <a:ext cx="86275" cy="73700"/>
              </a:xfrm>
              <a:custGeom>
                <a:rect b="b" l="l" r="r" t="t"/>
                <a:pathLst>
                  <a:path extrusionOk="0" h="2948" w="3451">
                    <a:moveTo>
                      <a:pt x="1972" y="0"/>
                    </a:moveTo>
                    <a:cubicBezTo>
                      <a:pt x="669" y="0"/>
                      <a:pt x="0" y="1585"/>
                      <a:pt x="951" y="2500"/>
                    </a:cubicBezTo>
                    <a:cubicBezTo>
                      <a:pt x="1249" y="2810"/>
                      <a:pt x="1618" y="2948"/>
                      <a:pt x="1981" y="2948"/>
                    </a:cubicBezTo>
                    <a:cubicBezTo>
                      <a:pt x="2730" y="2948"/>
                      <a:pt x="3451" y="2357"/>
                      <a:pt x="3451" y="1479"/>
                    </a:cubicBezTo>
                    <a:cubicBezTo>
                      <a:pt x="3451" y="669"/>
                      <a:pt x="2782" y="0"/>
                      <a:pt x="19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9"/>
              <p:cNvSpPr/>
              <p:nvPr/>
            </p:nvSpPr>
            <p:spPr>
              <a:xfrm>
                <a:off x="3012425" y="2104063"/>
                <a:ext cx="85400" cy="73975"/>
              </a:xfrm>
              <a:custGeom>
                <a:rect b="b" l="l" r="r" t="t"/>
                <a:pathLst>
                  <a:path extrusionOk="0" h="2959" w="3416">
                    <a:moveTo>
                      <a:pt x="1444" y="0"/>
                    </a:moveTo>
                    <a:cubicBezTo>
                      <a:pt x="634" y="0"/>
                      <a:pt x="0" y="669"/>
                      <a:pt x="0" y="1479"/>
                    </a:cubicBezTo>
                    <a:cubicBezTo>
                      <a:pt x="0" y="2365"/>
                      <a:pt x="734" y="2958"/>
                      <a:pt x="1491" y="2958"/>
                    </a:cubicBezTo>
                    <a:cubicBezTo>
                      <a:pt x="1847" y="2958"/>
                      <a:pt x="2208" y="2828"/>
                      <a:pt x="2500" y="2535"/>
                    </a:cubicBezTo>
                    <a:cubicBezTo>
                      <a:pt x="3415" y="1585"/>
                      <a:pt x="2782" y="0"/>
                      <a:pt x="14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4" name="Google Shape;854;p29"/>
            <p:cNvGrpSpPr/>
            <p:nvPr/>
          </p:nvGrpSpPr>
          <p:grpSpPr>
            <a:xfrm>
              <a:off x="2176100" y="3009955"/>
              <a:ext cx="1548900" cy="1309295"/>
              <a:chOff x="2176100" y="3009955"/>
              <a:chExt cx="1548900" cy="1309295"/>
            </a:xfrm>
          </p:grpSpPr>
          <p:sp>
            <p:nvSpPr>
              <p:cNvPr id="855" name="Google Shape;855;p29"/>
              <p:cNvSpPr txBox="1"/>
              <p:nvPr/>
            </p:nvSpPr>
            <p:spPr>
              <a:xfrm>
                <a:off x="2176100" y="3485550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56" name="Google Shape;856;p29"/>
              <p:cNvSpPr txBox="1"/>
              <p:nvPr/>
            </p:nvSpPr>
            <p:spPr>
              <a:xfrm>
                <a:off x="2176100" y="3816450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57" name="Google Shape;857;p29"/>
              <p:cNvSpPr txBox="1"/>
              <p:nvPr/>
            </p:nvSpPr>
            <p:spPr>
              <a:xfrm>
                <a:off x="2176100" y="3009955"/>
                <a:ext cx="15489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40%</a:t>
                </a:r>
                <a:endParaRPr sz="3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858" name="Google Shape;858;p29"/>
          <p:cNvGrpSpPr/>
          <p:nvPr/>
        </p:nvGrpSpPr>
        <p:grpSpPr>
          <a:xfrm>
            <a:off x="7044975" y="1639275"/>
            <a:ext cx="1548900" cy="2679975"/>
            <a:chOff x="7044975" y="1639275"/>
            <a:chExt cx="1548900" cy="2679975"/>
          </a:xfrm>
        </p:grpSpPr>
        <p:grpSp>
          <p:nvGrpSpPr>
            <p:cNvPr id="859" name="Google Shape;859;p29"/>
            <p:cNvGrpSpPr/>
            <p:nvPr/>
          </p:nvGrpSpPr>
          <p:grpSpPr>
            <a:xfrm>
              <a:off x="7044975" y="3009955"/>
              <a:ext cx="1548900" cy="1309295"/>
              <a:chOff x="7044975" y="3009955"/>
              <a:chExt cx="1548900" cy="1309295"/>
            </a:xfrm>
          </p:grpSpPr>
          <p:sp>
            <p:nvSpPr>
              <p:cNvPr id="860" name="Google Shape;860;p29"/>
              <p:cNvSpPr txBox="1"/>
              <p:nvPr/>
            </p:nvSpPr>
            <p:spPr>
              <a:xfrm>
                <a:off x="7044975" y="3485550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61" name="Google Shape;861;p29"/>
              <p:cNvSpPr txBox="1"/>
              <p:nvPr/>
            </p:nvSpPr>
            <p:spPr>
              <a:xfrm>
                <a:off x="7044975" y="3816450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rings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2" name="Google Shape;862;p29"/>
              <p:cNvSpPr txBox="1"/>
              <p:nvPr/>
            </p:nvSpPr>
            <p:spPr>
              <a:xfrm>
                <a:off x="7044975" y="3009955"/>
                <a:ext cx="15489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8%</a:t>
                </a:r>
                <a:endParaRPr sz="3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863" name="Google Shape;863;p29"/>
            <p:cNvGrpSpPr/>
            <p:nvPr/>
          </p:nvGrpSpPr>
          <p:grpSpPr>
            <a:xfrm>
              <a:off x="7230975" y="1639275"/>
              <a:ext cx="1176900" cy="1176900"/>
              <a:chOff x="7230975" y="1639275"/>
              <a:chExt cx="1176900" cy="1176900"/>
            </a:xfrm>
          </p:grpSpPr>
          <p:sp>
            <p:nvSpPr>
              <p:cNvPr id="864" name="Google Shape;864;p29"/>
              <p:cNvSpPr/>
              <p:nvPr/>
            </p:nvSpPr>
            <p:spPr>
              <a:xfrm>
                <a:off x="7230975" y="1668525"/>
                <a:ext cx="1118400" cy="111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9"/>
              <p:cNvSpPr/>
              <p:nvPr/>
            </p:nvSpPr>
            <p:spPr>
              <a:xfrm>
                <a:off x="7439850" y="1914188"/>
                <a:ext cx="700650" cy="627075"/>
              </a:xfrm>
              <a:custGeom>
                <a:rect b="b" l="l" r="r" t="t"/>
                <a:pathLst>
                  <a:path extrusionOk="0" h="25083" w="28026">
                    <a:moveTo>
                      <a:pt x="14011" y="1"/>
                    </a:moveTo>
                    <a:cubicBezTo>
                      <a:pt x="10508" y="1"/>
                      <a:pt x="7022" y="1460"/>
                      <a:pt x="4542" y="4305"/>
                    </a:cubicBezTo>
                    <a:cubicBezTo>
                      <a:pt x="1" y="9551"/>
                      <a:pt x="564" y="17472"/>
                      <a:pt x="5774" y="22014"/>
                    </a:cubicBezTo>
                    <a:cubicBezTo>
                      <a:pt x="8153" y="24073"/>
                      <a:pt x="11081" y="25082"/>
                      <a:pt x="13994" y="25082"/>
                    </a:cubicBezTo>
                    <a:cubicBezTo>
                      <a:pt x="17508" y="25082"/>
                      <a:pt x="21001" y="23614"/>
                      <a:pt x="23483" y="20746"/>
                    </a:cubicBezTo>
                    <a:cubicBezTo>
                      <a:pt x="28025" y="15536"/>
                      <a:pt x="27462" y="7614"/>
                      <a:pt x="22216" y="3072"/>
                    </a:cubicBezTo>
                    <a:cubicBezTo>
                      <a:pt x="19850" y="1010"/>
                      <a:pt x="16925" y="1"/>
                      <a:pt x="140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9"/>
              <p:cNvSpPr/>
              <p:nvPr/>
            </p:nvSpPr>
            <p:spPr>
              <a:xfrm>
                <a:off x="7611475" y="2217188"/>
                <a:ext cx="358825" cy="145550"/>
              </a:xfrm>
              <a:custGeom>
                <a:rect b="b" l="l" r="r" t="t"/>
                <a:pathLst>
                  <a:path extrusionOk="0" h="5822" w="14353">
                    <a:moveTo>
                      <a:pt x="7195" y="0"/>
                    </a:moveTo>
                    <a:cubicBezTo>
                      <a:pt x="7167" y="0"/>
                      <a:pt x="7140" y="0"/>
                      <a:pt x="7113" y="1"/>
                    </a:cubicBezTo>
                    <a:cubicBezTo>
                      <a:pt x="4014" y="36"/>
                      <a:pt x="1233" y="2007"/>
                      <a:pt x="177" y="4930"/>
                    </a:cubicBezTo>
                    <a:cubicBezTo>
                      <a:pt x="1" y="5458"/>
                      <a:pt x="417" y="5821"/>
                      <a:pt x="830" y="5821"/>
                    </a:cubicBezTo>
                    <a:cubicBezTo>
                      <a:pt x="1078" y="5821"/>
                      <a:pt x="1326" y="5691"/>
                      <a:pt x="1444" y="5387"/>
                    </a:cubicBezTo>
                    <a:cubicBezTo>
                      <a:pt x="2395" y="2676"/>
                      <a:pt x="4789" y="1321"/>
                      <a:pt x="7183" y="1321"/>
                    </a:cubicBezTo>
                    <a:cubicBezTo>
                      <a:pt x="9577" y="1321"/>
                      <a:pt x="11971" y="2676"/>
                      <a:pt x="12922" y="5387"/>
                    </a:cubicBezTo>
                    <a:cubicBezTo>
                      <a:pt x="13027" y="5691"/>
                      <a:pt x="13271" y="5821"/>
                      <a:pt x="13518" y="5821"/>
                    </a:cubicBezTo>
                    <a:cubicBezTo>
                      <a:pt x="13931" y="5821"/>
                      <a:pt x="14352" y="5458"/>
                      <a:pt x="14154" y="4930"/>
                    </a:cubicBezTo>
                    <a:cubicBezTo>
                      <a:pt x="13107" y="1998"/>
                      <a:pt x="10330" y="0"/>
                      <a:pt x="71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9"/>
              <p:cNvSpPr/>
              <p:nvPr/>
            </p:nvSpPr>
            <p:spPr>
              <a:xfrm>
                <a:off x="7661650" y="2105413"/>
                <a:ext cx="73075" cy="73075"/>
              </a:xfrm>
              <a:custGeom>
                <a:rect b="b" l="l" r="r" t="t"/>
                <a:pathLst>
                  <a:path extrusionOk="0" h="2923" w="2923">
                    <a:moveTo>
                      <a:pt x="1444" y="0"/>
                    </a:moveTo>
                    <a:cubicBezTo>
                      <a:pt x="634" y="0"/>
                      <a:pt x="1" y="634"/>
                      <a:pt x="1" y="1444"/>
                    </a:cubicBezTo>
                    <a:cubicBezTo>
                      <a:pt x="1" y="2254"/>
                      <a:pt x="634" y="2923"/>
                      <a:pt x="1444" y="2923"/>
                    </a:cubicBezTo>
                    <a:cubicBezTo>
                      <a:pt x="2254" y="2923"/>
                      <a:pt x="2923" y="2254"/>
                      <a:pt x="2923" y="1444"/>
                    </a:cubicBezTo>
                    <a:cubicBezTo>
                      <a:pt x="2923" y="634"/>
                      <a:pt x="2254" y="0"/>
                      <a:pt x="14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9"/>
              <p:cNvSpPr/>
              <p:nvPr/>
            </p:nvSpPr>
            <p:spPr>
              <a:xfrm>
                <a:off x="7844725" y="2104538"/>
                <a:ext cx="85400" cy="73300"/>
              </a:xfrm>
              <a:custGeom>
                <a:rect b="b" l="l" r="r" t="t"/>
                <a:pathLst>
                  <a:path extrusionOk="0" h="2932" w="3416">
                    <a:moveTo>
                      <a:pt x="1444" y="0"/>
                    </a:moveTo>
                    <a:cubicBezTo>
                      <a:pt x="634" y="0"/>
                      <a:pt x="1" y="669"/>
                      <a:pt x="1" y="1479"/>
                    </a:cubicBezTo>
                    <a:cubicBezTo>
                      <a:pt x="1" y="2357"/>
                      <a:pt x="721" y="2932"/>
                      <a:pt x="1471" y="2932"/>
                    </a:cubicBezTo>
                    <a:cubicBezTo>
                      <a:pt x="1833" y="2932"/>
                      <a:pt x="2202" y="2798"/>
                      <a:pt x="2500" y="2500"/>
                    </a:cubicBezTo>
                    <a:cubicBezTo>
                      <a:pt x="3416" y="1549"/>
                      <a:pt x="2747" y="0"/>
                      <a:pt x="14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9"/>
              <p:cNvSpPr/>
              <p:nvPr/>
            </p:nvSpPr>
            <p:spPr>
              <a:xfrm>
                <a:off x="7230975" y="1639275"/>
                <a:ext cx="1176900" cy="1176900"/>
              </a:xfrm>
              <a:prstGeom prst="arc">
                <a:avLst>
                  <a:gd fmla="val 16200000" name="adj1"/>
                  <a:gd fmla="val 17661077" name="adj2"/>
                </a:avLst>
              </a:prstGeom>
              <a:noFill/>
              <a:ln cap="flat" cmpd="sng" w="1143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2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0" name="Google Shape;870;p29"/>
          <p:cNvGrpSpPr/>
          <p:nvPr/>
        </p:nvGrpSpPr>
        <p:grpSpPr>
          <a:xfrm>
            <a:off x="5419875" y="1639275"/>
            <a:ext cx="1548900" cy="2679975"/>
            <a:chOff x="5419875" y="1639275"/>
            <a:chExt cx="1548900" cy="2679975"/>
          </a:xfrm>
        </p:grpSpPr>
        <p:grpSp>
          <p:nvGrpSpPr>
            <p:cNvPr id="871" name="Google Shape;871;p29"/>
            <p:cNvGrpSpPr/>
            <p:nvPr/>
          </p:nvGrpSpPr>
          <p:grpSpPr>
            <a:xfrm>
              <a:off x="5419875" y="3009955"/>
              <a:ext cx="1548900" cy="1309295"/>
              <a:chOff x="5419875" y="3009955"/>
              <a:chExt cx="1548900" cy="1309295"/>
            </a:xfrm>
          </p:grpSpPr>
          <p:sp>
            <p:nvSpPr>
              <p:cNvPr id="872" name="Google Shape;872;p29"/>
              <p:cNvSpPr txBox="1"/>
              <p:nvPr/>
            </p:nvSpPr>
            <p:spPr>
              <a:xfrm>
                <a:off x="5419875" y="3485550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73" name="Google Shape;873;p29"/>
              <p:cNvSpPr txBox="1"/>
              <p:nvPr/>
            </p:nvSpPr>
            <p:spPr>
              <a:xfrm>
                <a:off x="5419875" y="3816450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74" name="Google Shape;874;p29"/>
              <p:cNvSpPr txBox="1"/>
              <p:nvPr/>
            </p:nvSpPr>
            <p:spPr>
              <a:xfrm>
                <a:off x="5419875" y="3009955"/>
                <a:ext cx="15489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12%</a:t>
                </a:r>
                <a:endParaRPr sz="3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875" name="Google Shape;875;p29"/>
            <p:cNvGrpSpPr/>
            <p:nvPr/>
          </p:nvGrpSpPr>
          <p:grpSpPr>
            <a:xfrm>
              <a:off x="5605875" y="1639275"/>
              <a:ext cx="1176900" cy="1176900"/>
              <a:chOff x="5605875" y="1639275"/>
              <a:chExt cx="1176900" cy="1176900"/>
            </a:xfrm>
          </p:grpSpPr>
          <p:sp>
            <p:nvSpPr>
              <p:cNvPr id="876" name="Google Shape;876;p29"/>
              <p:cNvSpPr/>
              <p:nvPr/>
            </p:nvSpPr>
            <p:spPr>
              <a:xfrm>
                <a:off x="5605875" y="1668525"/>
                <a:ext cx="1118400" cy="111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9"/>
              <p:cNvSpPr/>
              <p:nvPr/>
            </p:nvSpPr>
            <p:spPr>
              <a:xfrm>
                <a:off x="5605875" y="1639275"/>
                <a:ext cx="1176900" cy="1176900"/>
              </a:xfrm>
              <a:prstGeom prst="arc">
                <a:avLst>
                  <a:gd fmla="val 16200000" name="adj1"/>
                  <a:gd fmla="val 18993058" name="adj2"/>
                </a:avLst>
              </a:prstGeom>
              <a:noFill/>
              <a:ln cap="flat" cmpd="sng" w="1143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2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9"/>
              <p:cNvSpPr/>
              <p:nvPr/>
            </p:nvSpPr>
            <p:spPr>
              <a:xfrm>
                <a:off x="5854938" y="1913925"/>
                <a:ext cx="626700" cy="627600"/>
              </a:xfrm>
              <a:custGeom>
                <a:rect b="b" l="l" r="r" t="t"/>
                <a:pathLst>
                  <a:path extrusionOk="0" h="25104" w="25068">
                    <a:moveTo>
                      <a:pt x="12534" y="1"/>
                    </a:moveTo>
                    <a:cubicBezTo>
                      <a:pt x="5598" y="1"/>
                      <a:pt x="0" y="5599"/>
                      <a:pt x="0" y="12534"/>
                    </a:cubicBezTo>
                    <a:cubicBezTo>
                      <a:pt x="0" y="19470"/>
                      <a:pt x="5598" y="25103"/>
                      <a:pt x="12534" y="25103"/>
                    </a:cubicBezTo>
                    <a:cubicBezTo>
                      <a:pt x="19469" y="25103"/>
                      <a:pt x="25067" y="19470"/>
                      <a:pt x="25067" y="12534"/>
                    </a:cubicBezTo>
                    <a:cubicBezTo>
                      <a:pt x="25067" y="5599"/>
                      <a:pt x="19469" y="1"/>
                      <a:pt x="125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9"/>
              <p:cNvSpPr/>
              <p:nvPr/>
            </p:nvSpPr>
            <p:spPr>
              <a:xfrm>
                <a:off x="6022163" y="2238700"/>
                <a:ext cx="292225" cy="88050"/>
              </a:xfrm>
              <a:custGeom>
                <a:rect b="b" l="l" r="r" t="t"/>
                <a:pathLst>
                  <a:path extrusionOk="0" h="3522" w="11689">
                    <a:moveTo>
                      <a:pt x="5845" y="1"/>
                    </a:moveTo>
                    <a:cubicBezTo>
                      <a:pt x="3847" y="1"/>
                      <a:pt x="1849" y="811"/>
                      <a:pt x="388" y="2430"/>
                    </a:cubicBezTo>
                    <a:cubicBezTo>
                      <a:pt x="0" y="2853"/>
                      <a:pt x="317" y="3522"/>
                      <a:pt x="880" y="3522"/>
                    </a:cubicBezTo>
                    <a:cubicBezTo>
                      <a:pt x="1057" y="3522"/>
                      <a:pt x="1233" y="3416"/>
                      <a:pt x="1373" y="3275"/>
                    </a:cubicBezTo>
                    <a:cubicBezTo>
                      <a:pt x="2570" y="1973"/>
                      <a:pt x="4208" y="1321"/>
                      <a:pt x="5845" y="1321"/>
                    </a:cubicBezTo>
                    <a:cubicBezTo>
                      <a:pt x="7482" y="1321"/>
                      <a:pt x="9119" y="1973"/>
                      <a:pt x="10316" y="3275"/>
                    </a:cubicBezTo>
                    <a:cubicBezTo>
                      <a:pt x="10421" y="3416"/>
                      <a:pt x="10598" y="3522"/>
                      <a:pt x="10809" y="3522"/>
                    </a:cubicBezTo>
                    <a:cubicBezTo>
                      <a:pt x="11372" y="3522"/>
                      <a:pt x="11689" y="2853"/>
                      <a:pt x="11302" y="2430"/>
                    </a:cubicBezTo>
                    <a:cubicBezTo>
                      <a:pt x="9841" y="811"/>
                      <a:pt x="7843" y="1"/>
                      <a:pt x="5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9"/>
              <p:cNvSpPr/>
              <p:nvPr/>
            </p:nvSpPr>
            <p:spPr>
              <a:xfrm>
                <a:off x="6027438" y="2104050"/>
                <a:ext cx="86275" cy="73700"/>
              </a:xfrm>
              <a:custGeom>
                <a:rect b="b" l="l" r="r" t="t"/>
                <a:pathLst>
                  <a:path extrusionOk="0" h="2948" w="3451">
                    <a:moveTo>
                      <a:pt x="1972" y="0"/>
                    </a:moveTo>
                    <a:cubicBezTo>
                      <a:pt x="669" y="0"/>
                      <a:pt x="1" y="1585"/>
                      <a:pt x="951" y="2500"/>
                    </a:cubicBezTo>
                    <a:cubicBezTo>
                      <a:pt x="1249" y="2810"/>
                      <a:pt x="1619" y="2948"/>
                      <a:pt x="1981" y="2948"/>
                    </a:cubicBezTo>
                    <a:cubicBezTo>
                      <a:pt x="2731" y="2948"/>
                      <a:pt x="3451" y="2357"/>
                      <a:pt x="3451" y="1479"/>
                    </a:cubicBezTo>
                    <a:cubicBezTo>
                      <a:pt x="3451" y="669"/>
                      <a:pt x="2782" y="0"/>
                      <a:pt x="19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9"/>
              <p:cNvSpPr/>
              <p:nvPr/>
            </p:nvSpPr>
            <p:spPr>
              <a:xfrm>
                <a:off x="6223713" y="2104050"/>
                <a:ext cx="85400" cy="73975"/>
              </a:xfrm>
              <a:custGeom>
                <a:rect b="b" l="l" r="r" t="t"/>
                <a:pathLst>
                  <a:path extrusionOk="0" h="2959" w="3416">
                    <a:moveTo>
                      <a:pt x="1479" y="0"/>
                    </a:moveTo>
                    <a:cubicBezTo>
                      <a:pt x="634" y="0"/>
                      <a:pt x="1" y="669"/>
                      <a:pt x="1" y="1479"/>
                    </a:cubicBezTo>
                    <a:cubicBezTo>
                      <a:pt x="1" y="2365"/>
                      <a:pt x="734" y="2958"/>
                      <a:pt x="1491" y="2958"/>
                    </a:cubicBezTo>
                    <a:cubicBezTo>
                      <a:pt x="1847" y="2958"/>
                      <a:pt x="2208" y="2828"/>
                      <a:pt x="2500" y="2535"/>
                    </a:cubicBezTo>
                    <a:cubicBezTo>
                      <a:pt x="3416" y="1585"/>
                      <a:pt x="2782" y="0"/>
                      <a:pt x="14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2" name="Google Shape;882;p29"/>
          <p:cNvGrpSpPr/>
          <p:nvPr/>
        </p:nvGrpSpPr>
        <p:grpSpPr>
          <a:xfrm>
            <a:off x="3801200" y="1639275"/>
            <a:ext cx="1548900" cy="2679975"/>
            <a:chOff x="3801200" y="1639275"/>
            <a:chExt cx="1548900" cy="2679975"/>
          </a:xfrm>
        </p:grpSpPr>
        <p:grpSp>
          <p:nvGrpSpPr>
            <p:cNvPr id="883" name="Google Shape;883;p29"/>
            <p:cNvGrpSpPr/>
            <p:nvPr/>
          </p:nvGrpSpPr>
          <p:grpSpPr>
            <a:xfrm>
              <a:off x="3801200" y="3009955"/>
              <a:ext cx="1548900" cy="1309295"/>
              <a:chOff x="3801200" y="3009955"/>
              <a:chExt cx="1548900" cy="1309295"/>
            </a:xfrm>
          </p:grpSpPr>
          <p:sp>
            <p:nvSpPr>
              <p:cNvPr id="884" name="Google Shape;884;p29"/>
              <p:cNvSpPr txBox="1"/>
              <p:nvPr/>
            </p:nvSpPr>
            <p:spPr>
              <a:xfrm>
                <a:off x="3801200" y="3485550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85" name="Google Shape;885;p29"/>
              <p:cNvSpPr txBox="1"/>
              <p:nvPr/>
            </p:nvSpPr>
            <p:spPr>
              <a:xfrm>
                <a:off x="3801200" y="3816450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nice name, but it’s hot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86" name="Google Shape;886;p29"/>
              <p:cNvSpPr txBox="1"/>
              <p:nvPr/>
            </p:nvSpPr>
            <p:spPr>
              <a:xfrm>
                <a:off x="3801200" y="3009955"/>
                <a:ext cx="15489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10%</a:t>
                </a:r>
                <a:endParaRPr sz="3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887" name="Google Shape;887;p29"/>
            <p:cNvGrpSpPr/>
            <p:nvPr/>
          </p:nvGrpSpPr>
          <p:grpSpPr>
            <a:xfrm>
              <a:off x="3987200" y="1639275"/>
              <a:ext cx="1176900" cy="1176900"/>
              <a:chOff x="3987200" y="1639275"/>
              <a:chExt cx="1176900" cy="1176900"/>
            </a:xfrm>
          </p:grpSpPr>
          <p:sp>
            <p:nvSpPr>
              <p:cNvPr id="888" name="Google Shape;888;p29"/>
              <p:cNvSpPr/>
              <p:nvPr/>
            </p:nvSpPr>
            <p:spPr>
              <a:xfrm>
                <a:off x="3987200" y="1668525"/>
                <a:ext cx="1118400" cy="1118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9"/>
              <p:cNvSpPr/>
              <p:nvPr/>
            </p:nvSpPr>
            <p:spPr>
              <a:xfrm>
                <a:off x="3987200" y="1639275"/>
                <a:ext cx="1176900" cy="1176900"/>
              </a:xfrm>
              <a:prstGeom prst="arc">
                <a:avLst>
                  <a:gd fmla="val 16200000" name="adj1"/>
                  <a:gd fmla="val 18434883" name="adj2"/>
                </a:avLst>
              </a:prstGeom>
              <a:noFill/>
              <a:ln cap="flat" cmpd="sng" w="1143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2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9"/>
              <p:cNvSpPr/>
              <p:nvPr/>
            </p:nvSpPr>
            <p:spPr>
              <a:xfrm>
                <a:off x="4232600" y="1913925"/>
                <a:ext cx="627600" cy="627600"/>
              </a:xfrm>
              <a:custGeom>
                <a:rect b="b" l="l" r="r" t="t"/>
                <a:pathLst>
                  <a:path extrusionOk="0" h="25104" w="25104">
                    <a:moveTo>
                      <a:pt x="12534" y="1"/>
                    </a:moveTo>
                    <a:cubicBezTo>
                      <a:pt x="5634" y="1"/>
                      <a:pt x="1" y="5599"/>
                      <a:pt x="1" y="12534"/>
                    </a:cubicBezTo>
                    <a:cubicBezTo>
                      <a:pt x="1" y="19470"/>
                      <a:pt x="5634" y="25103"/>
                      <a:pt x="12534" y="25103"/>
                    </a:cubicBezTo>
                    <a:cubicBezTo>
                      <a:pt x="19470" y="25103"/>
                      <a:pt x="25103" y="19470"/>
                      <a:pt x="25103" y="12534"/>
                    </a:cubicBezTo>
                    <a:cubicBezTo>
                      <a:pt x="25103" y="5599"/>
                      <a:pt x="19470" y="1"/>
                      <a:pt x="12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9"/>
              <p:cNvSpPr/>
              <p:nvPr/>
            </p:nvSpPr>
            <p:spPr>
              <a:xfrm>
                <a:off x="4418325" y="2110200"/>
                <a:ext cx="73075" cy="73075"/>
              </a:xfrm>
              <a:custGeom>
                <a:rect b="b" l="l" r="r" t="t"/>
                <a:pathLst>
                  <a:path extrusionOk="0" h="2923" w="2923">
                    <a:moveTo>
                      <a:pt x="1444" y="1"/>
                    </a:moveTo>
                    <a:cubicBezTo>
                      <a:pt x="634" y="1"/>
                      <a:pt x="0" y="670"/>
                      <a:pt x="0" y="1479"/>
                    </a:cubicBezTo>
                    <a:cubicBezTo>
                      <a:pt x="0" y="2289"/>
                      <a:pt x="634" y="2923"/>
                      <a:pt x="1444" y="2923"/>
                    </a:cubicBezTo>
                    <a:cubicBezTo>
                      <a:pt x="2254" y="2923"/>
                      <a:pt x="2923" y="2289"/>
                      <a:pt x="2923" y="1479"/>
                    </a:cubicBezTo>
                    <a:cubicBezTo>
                      <a:pt x="2923" y="670"/>
                      <a:pt x="2254" y="1"/>
                      <a:pt x="14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9"/>
              <p:cNvSpPr/>
              <p:nvPr/>
            </p:nvSpPr>
            <p:spPr>
              <a:xfrm>
                <a:off x="4601400" y="2110200"/>
                <a:ext cx="73075" cy="73075"/>
              </a:xfrm>
              <a:custGeom>
                <a:rect b="b" l="l" r="r" t="t"/>
                <a:pathLst>
                  <a:path extrusionOk="0" h="2923" w="2923">
                    <a:moveTo>
                      <a:pt x="1479" y="1"/>
                    </a:moveTo>
                    <a:cubicBezTo>
                      <a:pt x="669" y="1"/>
                      <a:pt x="0" y="670"/>
                      <a:pt x="0" y="1479"/>
                    </a:cubicBezTo>
                    <a:cubicBezTo>
                      <a:pt x="0" y="2289"/>
                      <a:pt x="669" y="2923"/>
                      <a:pt x="1479" y="2923"/>
                    </a:cubicBezTo>
                    <a:cubicBezTo>
                      <a:pt x="2289" y="2923"/>
                      <a:pt x="2923" y="2289"/>
                      <a:pt x="2923" y="1479"/>
                    </a:cubicBezTo>
                    <a:cubicBezTo>
                      <a:pt x="2923" y="670"/>
                      <a:pt x="2289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9"/>
              <p:cNvSpPr/>
              <p:nvPr/>
            </p:nvSpPr>
            <p:spPr>
              <a:xfrm>
                <a:off x="4359350" y="2282725"/>
                <a:ext cx="374100" cy="32575"/>
              </a:xfrm>
              <a:custGeom>
                <a:rect b="b" l="l" r="r" t="t"/>
                <a:pathLst>
                  <a:path extrusionOk="0" h="1303" w="14964">
                    <a:moveTo>
                      <a:pt x="881" y="0"/>
                    </a:moveTo>
                    <a:cubicBezTo>
                      <a:pt x="1" y="0"/>
                      <a:pt x="1" y="1303"/>
                      <a:pt x="881" y="1303"/>
                    </a:cubicBezTo>
                    <a:lnTo>
                      <a:pt x="14083" y="1303"/>
                    </a:lnTo>
                    <a:cubicBezTo>
                      <a:pt x="14963" y="1303"/>
                      <a:pt x="14963" y="0"/>
                      <a:pt x="140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0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Satisfaction Meter Infographics</a:t>
            </a:r>
            <a:endParaRPr/>
          </a:p>
        </p:txBody>
      </p:sp>
      <p:grpSp>
        <p:nvGrpSpPr>
          <p:cNvPr id="899" name="Google Shape;899;p30"/>
          <p:cNvGrpSpPr/>
          <p:nvPr/>
        </p:nvGrpSpPr>
        <p:grpSpPr>
          <a:xfrm>
            <a:off x="591950" y="3083400"/>
            <a:ext cx="1119612" cy="1509000"/>
            <a:chOff x="591950" y="3083400"/>
            <a:chExt cx="1119612" cy="1509000"/>
          </a:xfrm>
        </p:grpSpPr>
        <p:sp>
          <p:nvSpPr>
            <p:cNvPr id="900" name="Google Shape;900;p30"/>
            <p:cNvSpPr/>
            <p:nvPr/>
          </p:nvSpPr>
          <p:spPr>
            <a:xfrm>
              <a:off x="591950" y="3414300"/>
              <a:ext cx="1119600" cy="1178100"/>
            </a:xfrm>
            <a:prstGeom prst="roundRect">
              <a:avLst>
                <a:gd fmla="val 881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/>
            </a:p>
          </p:txBody>
        </p:sp>
        <p:sp>
          <p:nvSpPr>
            <p:cNvPr id="901" name="Google Shape;901;p30"/>
            <p:cNvSpPr txBox="1"/>
            <p:nvPr/>
          </p:nvSpPr>
          <p:spPr>
            <a:xfrm>
              <a:off x="591962" y="3083400"/>
              <a:ext cx="11196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02" name="Google Shape;902;p30"/>
          <p:cNvGrpSpPr/>
          <p:nvPr/>
        </p:nvGrpSpPr>
        <p:grpSpPr>
          <a:xfrm>
            <a:off x="1961025" y="3083400"/>
            <a:ext cx="1119612" cy="1509000"/>
            <a:chOff x="1961025" y="3083400"/>
            <a:chExt cx="1119612" cy="1509000"/>
          </a:xfrm>
        </p:grpSpPr>
        <p:sp>
          <p:nvSpPr>
            <p:cNvPr id="903" name="Google Shape;903;p30"/>
            <p:cNvSpPr/>
            <p:nvPr/>
          </p:nvSpPr>
          <p:spPr>
            <a:xfrm>
              <a:off x="1961025" y="3414300"/>
              <a:ext cx="1119600" cy="1178100"/>
            </a:xfrm>
            <a:prstGeom prst="roundRect">
              <a:avLst>
                <a:gd fmla="val 881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name, but it’s terribly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4" name="Google Shape;904;p30"/>
            <p:cNvSpPr txBox="1"/>
            <p:nvPr/>
          </p:nvSpPr>
          <p:spPr>
            <a:xfrm>
              <a:off x="1961037" y="3083400"/>
              <a:ext cx="11196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05" name="Google Shape;905;p30"/>
          <p:cNvGrpSpPr/>
          <p:nvPr/>
        </p:nvGrpSpPr>
        <p:grpSpPr>
          <a:xfrm>
            <a:off x="3330100" y="3083400"/>
            <a:ext cx="1119612" cy="1509000"/>
            <a:chOff x="3330100" y="3083400"/>
            <a:chExt cx="1119612" cy="1509000"/>
          </a:xfrm>
        </p:grpSpPr>
        <p:sp>
          <p:nvSpPr>
            <p:cNvPr id="906" name="Google Shape;906;p30"/>
            <p:cNvSpPr/>
            <p:nvPr/>
          </p:nvSpPr>
          <p:spPr>
            <a:xfrm>
              <a:off x="3330100" y="3414300"/>
              <a:ext cx="1119600" cy="1178100"/>
            </a:xfrm>
            <a:prstGeom prst="roundRect">
              <a:avLst>
                <a:gd fmla="val 881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7" name="Google Shape;907;p30"/>
            <p:cNvSpPr txBox="1"/>
            <p:nvPr/>
          </p:nvSpPr>
          <p:spPr>
            <a:xfrm>
              <a:off x="3330112" y="3083400"/>
              <a:ext cx="11196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08" name="Google Shape;908;p30"/>
          <p:cNvGrpSpPr/>
          <p:nvPr/>
        </p:nvGrpSpPr>
        <p:grpSpPr>
          <a:xfrm>
            <a:off x="4699175" y="3083400"/>
            <a:ext cx="1119612" cy="1509000"/>
            <a:chOff x="4699175" y="3083400"/>
            <a:chExt cx="1119612" cy="1509000"/>
          </a:xfrm>
        </p:grpSpPr>
        <p:sp>
          <p:nvSpPr>
            <p:cNvPr id="909" name="Google Shape;909;p30"/>
            <p:cNvSpPr/>
            <p:nvPr/>
          </p:nvSpPr>
          <p:spPr>
            <a:xfrm>
              <a:off x="4699175" y="3414300"/>
              <a:ext cx="1119600" cy="1178100"/>
            </a:xfrm>
            <a:prstGeom prst="roundRect">
              <a:avLst>
                <a:gd fmla="val 881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0" name="Google Shape;910;p30"/>
            <p:cNvSpPr txBox="1"/>
            <p:nvPr/>
          </p:nvSpPr>
          <p:spPr>
            <a:xfrm>
              <a:off x="4699187" y="3083400"/>
              <a:ext cx="11196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11" name="Google Shape;911;p30"/>
          <p:cNvGrpSpPr/>
          <p:nvPr/>
        </p:nvGrpSpPr>
        <p:grpSpPr>
          <a:xfrm>
            <a:off x="6068250" y="3083400"/>
            <a:ext cx="1119612" cy="1509000"/>
            <a:chOff x="6068250" y="3083400"/>
            <a:chExt cx="1119612" cy="1509000"/>
          </a:xfrm>
        </p:grpSpPr>
        <p:sp>
          <p:nvSpPr>
            <p:cNvPr id="912" name="Google Shape;912;p30"/>
            <p:cNvSpPr/>
            <p:nvPr/>
          </p:nvSpPr>
          <p:spPr>
            <a:xfrm>
              <a:off x="6068250" y="3414300"/>
              <a:ext cx="1119600" cy="1178100"/>
            </a:xfrm>
            <a:prstGeom prst="roundRect">
              <a:avLst>
                <a:gd fmla="val 881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3" name="Google Shape;913;p30"/>
            <p:cNvSpPr txBox="1"/>
            <p:nvPr/>
          </p:nvSpPr>
          <p:spPr>
            <a:xfrm>
              <a:off x="6068262" y="3083400"/>
              <a:ext cx="11196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14" name="Google Shape;914;p30"/>
          <p:cNvGrpSpPr/>
          <p:nvPr/>
        </p:nvGrpSpPr>
        <p:grpSpPr>
          <a:xfrm>
            <a:off x="7437325" y="3083400"/>
            <a:ext cx="1119612" cy="1509000"/>
            <a:chOff x="7437325" y="3083400"/>
            <a:chExt cx="1119612" cy="1509000"/>
          </a:xfrm>
        </p:grpSpPr>
        <p:sp>
          <p:nvSpPr>
            <p:cNvPr id="915" name="Google Shape;915;p30"/>
            <p:cNvSpPr/>
            <p:nvPr/>
          </p:nvSpPr>
          <p:spPr>
            <a:xfrm>
              <a:off x="7437325" y="3414300"/>
              <a:ext cx="1119600" cy="1178100"/>
            </a:xfrm>
            <a:prstGeom prst="roundRect">
              <a:avLst>
                <a:gd fmla="val 881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6" name="Google Shape;916;p30"/>
            <p:cNvSpPr txBox="1"/>
            <p:nvPr/>
          </p:nvSpPr>
          <p:spPr>
            <a:xfrm>
              <a:off x="7437337" y="3083400"/>
              <a:ext cx="11196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17" name="Google Shape;917;p30"/>
          <p:cNvGrpSpPr/>
          <p:nvPr/>
        </p:nvGrpSpPr>
        <p:grpSpPr>
          <a:xfrm>
            <a:off x="457199" y="1464200"/>
            <a:ext cx="8229601" cy="1564125"/>
            <a:chOff x="457199" y="1464200"/>
            <a:chExt cx="8229601" cy="1564125"/>
          </a:xfrm>
        </p:grpSpPr>
        <p:sp>
          <p:nvSpPr>
            <p:cNvPr id="918" name="Google Shape;918;p30"/>
            <p:cNvSpPr/>
            <p:nvPr/>
          </p:nvSpPr>
          <p:spPr>
            <a:xfrm flipH="1" rot="-5400000">
              <a:off x="1931779" y="1358800"/>
              <a:ext cx="1178100" cy="1389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 flipH="1" rot="-5400000">
              <a:off x="3301110" y="1358800"/>
              <a:ext cx="1178100" cy="1389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 flipH="1" rot="-5400000">
              <a:off x="4670441" y="1358800"/>
              <a:ext cx="1178100" cy="138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 flipH="1" rot="-5400000">
              <a:off x="6039772" y="1358800"/>
              <a:ext cx="1178100" cy="138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 flipH="1" rot="-5400000">
              <a:off x="562649" y="1358800"/>
              <a:ext cx="1178100" cy="1389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 flipH="1" rot="5400000">
              <a:off x="7406249" y="1361750"/>
              <a:ext cx="1178100" cy="1383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 flipH="1" rot="-5400000">
              <a:off x="3982949" y="-2061550"/>
              <a:ext cx="1178100" cy="8229600"/>
            </a:xfrm>
            <a:prstGeom prst="roundRect">
              <a:avLst>
                <a:gd fmla="val 11125" name="adj"/>
              </a:avLst>
            </a:prstGeom>
            <a:noFill/>
            <a:ln cap="flat" cmpd="sng" w="762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0"/>
            <p:cNvSpPr txBox="1"/>
            <p:nvPr/>
          </p:nvSpPr>
          <p:spPr>
            <a:xfrm>
              <a:off x="457200" y="2697425"/>
              <a:ext cx="5178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endPara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6" name="Google Shape;926;p30"/>
            <p:cNvSpPr txBox="1"/>
            <p:nvPr/>
          </p:nvSpPr>
          <p:spPr>
            <a:xfrm>
              <a:off x="8169000" y="2697425"/>
              <a:ext cx="5178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endPara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927" name="Google Shape;927;p30"/>
          <p:cNvSpPr/>
          <p:nvPr/>
        </p:nvSpPr>
        <p:spPr>
          <a:xfrm rot="5400000">
            <a:off x="2903400" y="1140825"/>
            <a:ext cx="1000800" cy="765900"/>
          </a:xfrm>
          <a:prstGeom prst="homePlate">
            <a:avLst>
              <a:gd fmla="val 4978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" name="Google Shape;932;p31"/>
          <p:cNvGrpSpPr/>
          <p:nvPr/>
        </p:nvGrpSpPr>
        <p:grpSpPr>
          <a:xfrm>
            <a:off x="6955925" y="1552840"/>
            <a:ext cx="1599900" cy="1000800"/>
            <a:chOff x="6955925" y="1552840"/>
            <a:chExt cx="1599900" cy="1000800"/>
          </a:xfrm>
        </p:grpSpPr>
        <p:sp>
          <p:nvSpPr>
            <p:cNvPr id="933" name="Google Shape;933;p31"/>
            <p:cNvSpPr/>
            <p:nvPr/>
          </p:nvSpPr>
          <p:spPr>
            <a:xfrm flipH="1" rot="5400000">
              <a:off x="7255475" y="1253290"/>
              <a:ext cx="1000800" cy="15999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1"/>
            <p:cNvSpPr/>
            <p:nvPr/>
          </p:nvSpPr>
          <p:spPr>
            <a:xfrm flipH="1">
              <a:off x="7836850" y="1981687"/>
              <a:ext cx="79225" cy="44900"/>
            </a:xfrm>
            <a:custGeom>
              <a:rect b="b" l="l" r="r" t="t"/>
              <a:pathLst>
                <a:path extrusionOk="0" h="1796" w="3169">
                  <a:moveTo>
                    <a:pt x="1585" y="0"/>
                  </a:moveTo>
                  <a:cubicBezTo>
                    <a:pt x="669" y="0"/>
                    <a:pt x="0" y="880"/>
                    <a:pt x="247" y="1796"/>
                  </a:cubicBezTo>
                  <a:lnTo>
                    <a:pt x="2922" y="1796"/>
                  </a:lnTo>
                  <a:cubicBezTo>
                    <a:pt x="3169" y="880"/>
                    <a:pt x="2500" y="0"/>
                    <a:pt x="1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1"/>
            <p:cNvSpPr/>
            <p:nvPr/>
          </p:nvSpPr>
          <p:spPr>
            <a:xfrm flipH="1">
              <a:off x="7586875" y="1981687"/>
              <a:ext cx="80125" cy="44900"/>
            </a:xfrm>
            <a:custGeom>
              <a:rect b="b" l="l" r="r" t="t"/>
              <a:pathLst>
                <a:path extrusionOk="0" h="1796" w="3205">
                  <a:moveTo>
                    <a:pt x="1585" y="0"/>
                  </a:moveTo>
                  <a:cubicBezTo>
                    <a:pt x="670" y="0"/>
                    <a:pt x="1" y="880"/>
                    <a:pt x="247" y="1796"/>
                  </a:cubicBezTo>
                  <a:lnTo>
                    <a:pt x="2923" y="1796"/>
                  </a:lnTo>
                  <a:cubicBezTo>
                    <a:pt x="3205" y="880"/>
                    <a:pt x="2536" y="0"/>
                    <a:pt x="1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1"/>
            <p:cNvSpPr/>
            <p:nvPr/>
          </p:nvSpPr>
          <p:spPr>
            <a:xfrm flipH="1">
              <a:off x="7517287" y="2079200"/>
              <a:ext cx="477188" cy="65325"/>
            </a:xfrm>
            <a:custGeom>
              <a:rect b="b" l="l" r="r" t="t"/>
              <a:pathLst>
                <a:path extrusionOk="0" h="2613" w="11338">
                  <a:moveTo>
                    <a:pt x="5741" y="0"/>
                  </a:moveTo>
                  <a:cubicBezTo>
                    <a:pt x="4104" y="0"/>
                    <a:pt x="2193" y="549"/>
                    <a:pt x="141" y="2190"/>
                  </a:cubicBezTo>
                  <a:cubicBezTo>
                    <a:pt x="1" y="2331"/>
                    <a:pt x="71" y="2577"/>
                    <a:pt x="282" y="2612"/>
                  </a:cubicBezTo>
                  <a:cubicBezTo>
                    <a:pt x="353" y="2612"/>
                    <a:pt x="388" y="2577"/>
                    <a:pt x="423" y="2542"/>
                  </a:cubicBezTo>
                  <a:cubicBezTo>
                    <a:pt x="2428" y="945"/>
                    <a:pt x="4264" y="413"/>
                    <a:pt x="5822" y="413"/>
                  </a:cubicBezTo>
                  <a:cubicBezTo>
                    <a:pt x="8832" y="413"/>
                    <a:pt x="10799" y="2403"/>
                    <a:pt x="10915" y="2542"/>
                  </a:cubicBezTo>
                  <a:cubicBezTo>
                    <a:pt x="10967" y="2577"/>
                    <a:pt x="11029" y="2595"/>
                    <a:pt x="11086" y="2595"/>
                  </a:cubicBezTo>
                  <a:cubicBezTo>
                    <a:pt x="11144" y="2595"/>
                    <a:pt x="11196" y="2577"/>
                    <a:pt x="11232" y="2542"/>
                  </a:cubicBezTo>
                  <a:cubicBezTo>
                    <a:pt x="11337" y="2436"/>
                    <a:pt x="11337" y="2295"/>
                    <a:pt x="11232" y="2225"/>
                  </a:cubicBezTo>
                  <a:cubicBezTo>
                    <a:pt x="11208" y="2201"/>
                    <a:pt x="9023" y="0"/>
                    <a:pt x="5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7" name="Google Shape;937;p31"/>
          <p:cNvGrpSpPr/>
          <p:nvPr/>
        </p:nvGrpSpPr>
        <p:grpSpPr>
          <a:xfrm>
            <a:off x="5371383" y="1552925"/>
            <a:ext cx="1607100" cy="1000800"/>
            <a:chOff x="5371383" y="1552925"/>
            <a:chExt cx="1607100" cy="1000800"/>
          </a:xfrm>
        </p:grpSpPr>
        <p:sp>
          <p:nvSpPr>
            <p:cNvPr id="938" name="Google Shape;938;p31"/>
            <p:cNvSpPr/>
            <p:nvPr/>
          </p:nvSpPr>
          <p:spPr>
            <a:xfrm flipH="1" rot="-5400000">
              <a:off x="5674533" y="1249775"/>
              <a:ext cx="1000800" cy="160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1"/>
            <p:cNvSpPr/>
            <p:nvPr/>
          </p:nvSpPr>
          <p:spPr>
            <a:xfrm flipH="1">
              <a:off x="6270688" y="1978938"/>
              <a:ext cx="75500" cy="34725"/>
            </a:xfrm>
            <a:custGeom>
              <a:rect b="b" l="l" r="r" t="t"/>
              <a:pathLst>
                <a:path extrusionOk="0" h="1389" w="3020">
                  <a:moveTo>
                    <a:pt x="1759" y="0"/>
                  </a:moveTo>
                  <a:cubicBezTo>
                    <a:pt x="916" y="0"/>
                    <a:pt x="0" y="516"/>
                    <a:pt x="258" y="1388"/>
                  </a:cubicBezTo>
                  <a:lnTo>
                    <a:pt x="2934" y="1388"/>
                  </a:lnTo>
                  <a:cubicBezTo>
                    <a:pt x="2969" y="1248"/>
                    <a:pt x="2969" y="1142"/>
                    <a:pt x="3004" y="1001"/>
                  </a:cubicBezTo>
                  <a:cubicBezTo>
                    <a:pt x="3020" y="310"/>
                    <a:pt x="2411" y="0"/>
                    <a:pt x="17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1"/>
            <p:cNvSpPr/>
            <p:nvPr/>
          </p:nvSpPr>
          <p:spPr>
            <a:xfrm flipH="1">
              <a:off x="6003988" y="1978938"/>
              <a:ext cx="75500" cy="34725"/>
            </a:xfrm>
            <a:custGeom>
              <a:rect b="b" l="l" r="r" t="t"/>
              <a:pathLst>
                <a:path extrusionOk="0" h="1389" w="3020">
                  <a:moveTo>
                    <a:pt x="1758" y="0"/>
                  </a:moveTo>
                  <a:cubicBezTo>
                    <a:pt x="916" y="0"/>
                    <a:pt x="0" y="516"/>
                    <a:pt x="258" y="1388"/>
                  </a:cubicBezTo>
                  <a:lnTo>
                    <a:pt x="2934" y="1388"/>
                  </a:lnTo>
                  <a:cubicBezTo>
                    <a:pt x="2969" y="1248"/>
                    <a:pt x="3004" y="1142"/>
                    <a:pt x="3004" y="1001"/>
                  </a:cubicBezTo>
                  <a:cubicBezTo>
                    <a:pt x="3019" y="310"/>
                    <a:pt x="2411" y="0"/>
                    <a:pt x="175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1"/>
            <p:cNvSpPr/>
            <p:nvPr/>
          </p:nvSpPr>
          <p:spPr>
            <a:xfrm flipH="1">
              <a:off x="6023738" y="2015388"/>
              <a:ext cx="282550" cy="121500"/>
            </a:xfrm>
            <a:custGeom>
              <a:rect b="b" l="l" r="r" t="t"/>
              <a:pathLst>
                <a:path extrusionOk="0" fill="none" h="4860" w="11302">
                  <a:moveTo>
                    <a:pt x="0" y="4859"/>
                  </a:moveTo>
                  <a:cubicBezTo>
                    <a:pt x="0" y="4859"/>
                    <a:pt x="4331" y="1"/>
                    <a:pt x="11301" y="3909"/>
                  </a:cubicBezTo>
                </a:path>
              </a:pathLst>
            </a:custGeom>
            <a:solidFill>
              <a:srgbClr val="FFFFFF"/>
            </a:solidFill>
            <a:ln cap="rnd" cmpd="sng" w="11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Google Shape;942;p31"/>
          <p:cNvGrpSpPr/>
          <p:nvPr/>
        </p:nvGrpSpPr>
        <p:grpSpPr>
          <a:xfrm>
            <a:off x="3787153" y="1552925"/>
            <a:ext cx="1607100" cy="1000800"/>
            <a:chOff x="3787153" y="1552925"/>
            <a:chExt cx="1607100" cy="1000800"/>
          </a:xfrm>
        </p:grpSpPr>
        <p:sp>
          <p:nvSpPr>
            <p:cNvPr id="943" name="Google Shape;943;p31"/>
            <p:cNvSpPr/>
            <p:nvPr/>
          </p:nvSpPr>
          <p:spPr>
            <a:xfrm flipH="1" rot="-5400000">
              <a:off x="4090303" y="1249775"/>
              <a:ext cx="1000800" cy="160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4673213" y="1901050"/>
              <a:ext cx="69550" cy="69550"/>
            </a:xfrm>
            <a:custGeom>
              <a:rect b="b" l="l" r="r" t="t"/>
              <a:pathLst>
                <a:path extrusionOk="0" h="2782" w="2782">
                  <a:moveTo>
                    <a:pt x="1373" y="0"/>
                  </a:moveTo>
                  <a:cubicBezTo>
                    <a:pt x="599" y="0"/>
                    <a:pt x="0" y="634"/>
                    <a:pt x="0" y="1373"/>
                  </a:cubicBezTo>
                  <a:cubicBezTo>
                    <a:pt x="0" y="2148"/>
                    <a:pt x="599" y="2781"/>
                    <a:pt x="1373" y="2781"/>
                  </a:cubicBezTo>
                  <a:cubicBezTo>
                    <a:pt x="2148" y="2781"/>
                    <a:pt x="2781" y="2148"/>
                    <a:pt x="2781" y="1373"/>
                  </a:cubicBezTo>
                  <a:cubicBezTo>
                    <a:pt x="2781" y="634"/>
                    <a:pt x="2148" y="0"/>
                    <a:pt x="1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4481513" y="2090825"/>
              <a:ext cx="224275" cy="114775"/>
            </a:xfrm>
            <a:custGeom>
              <a:rect b="b" l="l" r="r" t="t"/>
              <a:pathLst>
                <a:path extrusionOk="0" h="4591" w="8971">
                  <a:moveTo>
                    <a:pt x="7779" y="0"/>
                  </a:moveTo>
                  <a:cubicBezTo>
                    <a:pt x="7706" y="0"/>
                    <a:pt x="7633" y="5"/>
                    <a:pt x="7563" y="14"/>
                  </a:cubicBezTo>
                  <a:cubicBezTo>
                    <a:pt x="4992" y="84"/>
                    <a:pt x="2493" y="718"/>
                    <a:pt x="240" y="1915"/>
                  </a:cubicBezTo>
                  <a:cubicBezTo>
                    <a:pt x="0" y="2035"/>
                    <a:pt x="117" y="2332"/>
                    <a:pt x="330" y="2332"/>
                  </a:cubicBezTo>
                  <a:cubicBezTo>
                    <a:pt x="368" y="2332"/>
                    <a:pt x="409" y="2323"/>
                    <a:pt x="451" y="2302"/>
                  </a:cubicBezTo>
                  <a:cubicBezTo>
                    <a:pt x="2634" y="1140"/>
                    <a:pt x="5098" y="507"/>
                    <a:pt x="7563" y="436"/>
                  </a:cubicBezTo>
                  <a:cubicBezTo>
                    <a:pt x="7809" y="436"/>
                    <a:pt x="8020" y="436"/>
                    <a:pt x="8231" y="507"/>
                  </a:cubicBezTo>
                  <a:cubicBezTo>
                    <a:pt x="8407" y="577"/>
                    <a:pt x="8513" y="718"/>
                    <a:pt x="8548" y="894"/>
                  </a:cubicBezTo>
                  <a:cubicBezTo>
                    <a:pt x="8513" y="1070"/>
                    <a:pt x="8407" y="1246"/>
                    <a:pt x="8267" y="1352"/>
                  </a:cubicBezTo>
                  <a:lnTo>
                    <a:pt x="8231" y="1422"/>
                  </a:lnTo>
                  <a:cubicBezTo>
                    <a:pt x="7563" y="2232"/>
                    <a:pt x="7210" y="3323"/>
                    <a:pt x="7316" y="4379"/>
                  </a:cubicBezTo>
                  <a:cubicBezTo>
                    <a:pt x="7316" y="4485"/>
                    <a:pt x="7422" y="4591"/>
                    <a:pt x="7527" y="4591"/>
                  </a:cubicBezTo>
                  <a:lnTo>
                    <a:pt x="7563" y="4591"/>
                  </a:lnTo>
                  <a:cubicBezTo>
                    <a:pt x="7668" y="4555"/>
                    <a:pt x="7774" y="4450"/>
                    <a:pt x="7739" y="4344"/>
                  </a:cubicBezTo>
                  <a:cubicBezTo>
                    <a:pt x="7668" y="3394"/>
                    <a:pt x="7985" y="2443"/>
                    <a:pt x="8584" y="1704"/>
                  </a:cubicBezTo>
                  <a:lnTo>
                    <a:pt x="8619" y="1633"/>
                  </a:lnTo>
                  <a:cubicBezTo>
                    <a:pt x="8830" y="1457"/>
                    <a:pt x="8971" y="1175"/>
                    <a:pt x="8971" y="894"/>
                  </a:cubicBezTo>
                  <a:cubicBezTo>
                    <a:pt x="8971" y="542"/>
                    <a:pt x="8760" y="260"/>
                    <a:pt x="8407" y="119"/>
                  </a:cubicBezTo>
                  <a:cubicBezTo>
                    <a:pt x="8223" y="40"/>
                    <a:pt x="7998" y="0"/>
                    <a:pt x="77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4626563" y="2053275"/>
              <a:ext cx="26425" cy="50225"/>
            </a:xfrm>
            <a:custGeom>
              <a:rect b="b" l="l" r="r" t="t"/>
              <a:pathLst>
                <a:path extrusionOk="0" h="2009" w="1057">
                  <a:moveTo>
                    <a:pt x="584" y="0"/>
                  </a:moveTo>
                  <a:cubicBezTo>
                    <a:pt x="508" y="0"/>
                    <a:pt x="433" y="39"/>
                    <a:pt x="387" y="107"/>
                  </a:cubicBezTo>
                  <a:cubicBezTo>
                    <a:pt x="0" y="882"/>
                    <a:pt x="599" y="1868"/>
                    <a:pt x="634" y="1938"/>
                  </a:cubicBezTo>
                  <a:cubicBezTo>
                    <a:pt x="669" y="1973"/>
                    <a:pt x="740" y="2009"/>
                    <a:pt x="810" y="2009"/>
                  </a:cubicBezTo>
                  <a:cubicBezTo>
                    <a:pt x="845" y="2009"/>
                    <a:pt x="880" y="2009"/>
                    <a:pt x="951" y="1973"/>
                  </a:cubicBezTo>
                  <a:cubicBezTo>
                    <a:pt x="1056" y="1938"/>
                    <a:pt x="1056" y="1797"/>
                    <a:pt x="1021" y="1692"/>
                  </a:cubicBezTo>
                  <a:cubicBezTo>
                    <a:pt x="986" y="1656"/>
                    <a:pt x="493" y="882"/>
                    <a:pt x="775" y="319"/>
                  </a:cubicBezTo>
                  <a:cubicBezTo>
                    <a:pt x="845" y="213"/>
                    <a:pt x="810" y="72"/>
                    <a:pt x="704" y="37"/>
                  </a:cubicBezTo>
                  <a:cubicBezTo>
                    <a:pt x="667" y="12"/>
                    <a:pt x="62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1"/>
            <p:cNvSpPr/>
            <p:nvPr/>
          </p:nvSpPr>
          <p:spPr>
            <a:xfrm>
              <a:off x="4398588" y="1926575"/>
              <a:ext cx="73975" cy="44300"/>
            </a:xfrm>
            <a:custGeom>
              <a:rect b="b" l="l" r="r" t="t"/>
              <a:pathLst>
                <a:path extrusionOk="0" h="1772" w="2959">
                  <a:moveTo>
                    <a:pt x="247" y="0"/>
                  </a:moveTo>
                  <a:cubicBezTo>
                    <a:pt x="1" y="810"/>
                    <a:pt x="564" y="1620"/>
                    <a:pt x="1374" y="1760"/>
                  </a:cubicBezTo>
                  <a:cubicBezTo>
                    <a:pt x="1433" y="1768"/>
                    <a:pt x="1492" y="1771"/>
                    <a:pt x="1550" y="1771"/>
                  </a:cubicBezTo>
                  <a:cubicBezTo>
                    <a:pt x="2319" y="1771"/>
                    <a:pt x="2958" y="1138"/>
                    <a:pt x="2958" y="352"/>
                  </a:cubicBezTo>
                  <a:cubicBezTo>
                    <a:pt x="2958" y="246"/>
                    <a:pt x="2958" y="106"/>
                    <a:pt x="29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8" name="Google Shape;948;p31"/>
          <p:cNvGrpSpPr/>
          <p:nvPr/>
        </p:nvGrpSpPr>
        <p:grpSpPr>
          <a:xfrm>
            <a:off x="2182185" y="1552925"/>
            <a:ext cx="1607100" cy="1000800"/>
            <a:chOff x="2182185" y="1552925"/>
            <a:chExt cx="1607100" cy="1000800"/>
          </a:xfrm>
        </p:grpSpPr>
        <p:sp>
          <p:nvSpPr>
            <p:cNvPr id="949" name="Google Shape;949;p31"/>
            <p:cNvSpPr/>
            <p:nvPr/>
          </p:nvSpPr>
          <p:spPr>
            <a:xfrm flipH="1" rot="-5400000">
              <a:off x="2485335" y="1249775"/>
              <a:ext cx="1000800" cy="160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 flipH="1">
              <a:off x="2825213" y="1970575"/>
              <a:ext cx="69550" cy="69550"/>
            </a:xfrm>
            <a:custGeom>
              <a:rect b="b" l="l" r="r" t="t"/>
              <a:pathLst>
                <a:path extrusionOk="0" h="2782" w="2782">
                  <a:moveTo>
                    <a:pt x="1374" y="0"/>
                  </a:moveTo>
                  <a:cubicBezTo>
                    <a:pt x="599" y="0"/>
                    <a:pt x="1" y="634"/>
                    <a:pt x="1" y="1373"/>
                  </a:cubicBezTo>
                  <a:cubicBezTo>
                    <a:pt x="1" y="2148"/>
                    <a:pt x="599" y="2782"/>
                    <a:pt x="1374" y="2782"/>
                  </a:cubicBezTo>
                  <a:cubicBezTo>
                    <a:pt x="2148" y="2782"/>
                    <a:pt x="2782" y="2148"/>
                    <a:pt x="2782" y="1373"/>
                  </a:cubicBezTo>
                  <a:cubicBezTo>
                    <a:pt x="2782" y="634"/>
                    <a:pt x="2148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 flipH="1">
              <a:off x="3095413" y="1970575"/>
              <a:ext cx="69550" cy="69550"/>
            </a:xfrm>
            <a:custGeom>
              <a:rect b="b" l="l" r="r" t="t"/>
              <a:pathLst>
                <a:path extrusionOk="0" h="2782" w="2782">
                  <a:moveTo>
                    <a:pt x="1408" y="0"/>
                  </a:moveTo>
                  <a:cubicBezTo>
                    <a:pt x="634" y="0"/>
                    <a:pt x="0" y="634"/>
                    <a:pt x="0" y="1373"/>
                  </a:cubicBezTo>
                  <a:cubicBezTo>
                    <a:pt x="0" y="2148"/>
                    <a:pt x="634" y="2782"/>
                    <a:pt x="1408" y="2782"/>
                  </a:cubicBezTo>
                  <a:cubicBezTo>
                    <a:pt x="2148" y="2782"/>
                    <a:pt x="2781" y="2148"/>
                    <a:pt x="2781" y="1373"/>
                  </a:cubicBezTo>
                  <a:cubicBezTo>
                    <a:pt x="2781" y="634"/>
                    <a:pt x="2148" y="0"/>
                    <a:pt x="1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 flipH="1">
              <a:off x="2860413" y="2081475"/>
              <a:ext cx="269350" cy="122375"/>
            </a:xfrm>
            <a:custGeom>
              <a:rect b="b" l="l" r="r" t="t"/>
              <a:pathLst>
                <a:path extrusionOk="0" fill="none" h="4895" w="10774">
                  <a:moveTo>
                    <a:pt x="0" y="0"/>
                  </a:moveTo>
                  <a:cubicBezTo>
                    <a:pt x="0" y="0"/>
                    <a:pt x="4683" y="4894"/>
                    <a:pt x="10774" y="0"/>
                  </a:cubicBezTo>
                </a:path>
              </a:pathLst>
            </a:custGeom>
            <a:solidFill>
              <a:srgbClr val="FFFFFF"/>
            </a:solidFill>
            <a:ln cap="rnd" cmpd="sng" w="11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Google Shape;953;p31"/>
          <p:cNvGrpSpPr/>
          <p:nvPr/>
        </p:nvGrpSpPr>
        <p:grpSpPr>
          <a:xfrm>
            <a:off x="595925" y="1552825"/>
            <a:ext cx="1607100" cy="1000800"/>
            <a:chOff x="595925" y="1552825"/>
            <a:chExt cx="1607100" cy="1000800"/>
          </a:xfrm>
        </p:grpSpPr>
        <p:sp>
          <p:nvSpPr>
            <p:cNvPr id="954" name="Google Shape;954;p31"/>
            <p:cNvSpPr/>
            <p:nvPr/>
          </p:nvSpPr>
          <p:spPr>
            <a:xfrm flipH="1" rot="-5400000">
              <a:off x="899075" y="1249675"/>
              <a:ext cx="1000800" cy="16071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 flipH="1">
              <a:off x="1151850" y="2053288"/>
              <a:ext cx="512275" cy="227300"/>
            </a:xfrm>
            <a:custGeom>
              <a:rect b="b" l="l" r="r" t="t"/>
              <a:pathLst>
                <a:path extrusionOk="0" h="9092" w="20491">
                  <a:moveTo>
                    <a:pt x="1" y="1"/>
                  </a:moveTo>
                  <a:cubicBezTo>
                    <a:pt x="1" y="8617"/>
                    <a:pt x="7781" y="9091"/>
                    <a:pt x="9493" y="9091"/>
                  </a:cubicBezTo>
                  <a:cubicBezTo>
                    <a:pt x="9705" y="9091"/>
                    <a:pt x="9823" y="9084"/>
                    <a:pt x="9823" y="9084"/>
                  </a:cubicBezTo>
                  <a:cubicBezTo>
                    <a:pt x="20491" y="9084"/>
                    <a:pt x="19294" y="1"/>
                    <a:pt x="19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1"/>
            <p:cNvSpPr/>
            <p:nvPr/>
          </p:nvSpPr>
          <p:spPr>
            <a:xfrm flipH="1">
              <a:off x="1503900" y="1889588"/>
              <a:ext cx="117975" cy="80125"/>
            </a:xfrm>
            <a:custGeom>
              <a:rect b="b" l="l" r="r" t="t"/>
              <a:pathLst>
                <a:path extrusionOk="0" fill="none" h="3205" w="4719">
                  <a:moveTo>
                    <a:pt x="529" y="3204"/>
                  </a:moveTo>
                  <a:cubicBezTo>
                    <a:pt x="529" y="3204"/>
                    <a:pt x="1" y="0"/>
                    <a:pt x="2360" y="0"/>
                  </a:cubicBezTo>
                  <a:cubicBezTo>
                    <a:pt x="4718" y="0"/>
                    <a:pt x="4366" y="3204"/>
                    <a:pt x="4366" y="3204"/>
                  </a:cubicBezTo>
                </a:path>
              </a:pathLst>
            </a:custGeom>
            <a:noFill/>
            <a:ln cap="rnd" cmpd="sng" w="158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1"/>
            <p:cNvSpPr/>
            <p:nvPr/>
          </p:nvSpPr>
          <p:spPr>
            <a:xfrm flipH="1">
              <a:off x="1223125" y="1889588"/>
              <a:ext cx="117975" cy="80125"/>
            </a:xfrm>
            <a:custGeom>
              <a:rect b="b" l="l" r="r" t="t"/>
              <a:pathLst>
                <a:path extrusionOk="0" fill="none" h="3205" w="4719">
                  <a:moveTo>
                    <a:pt x="4190" y="3204"/>
                  </a:moveTo>
                  <a:cubicBezTo>
                    <a:pt x="4190" y="3204"/>
                    <a:pt x="4718" y="0"/>
                    <a:pt x="2359" y="0"/>
                  </a:cubicBezTo>
                  <a:cubicBezTo>
                    <a:pt x="1" y="0"/>
                    <a:pt x="353" y="3204"/>
                    <a:pt x="353" y="3204"/>
                  </a:cubicBezTo>
                </a:path>
              </a:pathLst>
            </a:custGeom>
            <a:noFill/>
            <a:ln cap="rnd" cmpd="sng" w="158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8" name="Google Shape;958;p31"/>
          <p:cNvSpPr/>
          <p:nvPr/>
        </p:nvSpPr>
        <p:spPr>
          <a:xfrm flipH="1" rot="-5400000">
            <a:off x="4068100" y="-1926625"/>
            <a:ext cx="1007700" cy="7959900"/>
          </a:xfrm>
          <a:prstGeom prst="roundRect">
            <a:avLst>
              <a:gd fmla="val 11125" name="adj"/>
            </a:avLst>
          </a:prstGeom>
          <a:noFill/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1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Satisfaction Meter Infographics</a:t>
            </a:r>
            <a:endParaRPr/>
          </a:p>
        </p:txBody>
      </p:sp>
      <p:grpSp>
        <p:nvGrpSpPr>
          <p:cNvPr id="960" name="Google Shape;960;p31"/>
          <p:cNvGrpSpPr/>
          <p:nvPr/>
        </p:nvGrpSpPr>
        <p:grpSpPr>
          <a:xfrm>
            <a:off x="550563" y="2552925"/>
            <a:ext cx="1548900" cy="1746000"/>
            <a:chOff x="550563" y="2552925"/>
            <a:chExt cx="1548900" cy="1746000"/>
          </a:xfrm>
        </p:grpSpPr>
        <p:cxnSp>
          <p:nvCxnSpPr>
            <p:cNvPr id="961" name="Google Shape;961;p31"/>
            <p:cNvCxnSpPr/>
            <p:nvPr/>
          </p:nvCxnSpPr>
          <p:spPr>
            <a:xfrm rot="10800000">
              <a:off x="1323962" y="2552925"/>
              <a:ext cx="0" cy="9123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62" name="Google Shape;962;p31"/>
            <p:cNvGrpSpPr/>
            <p:nvPr/>
          </p:nvGrpSpPr>
          <p:grpSpPr>
            <a:xfrm>
              <a:off x="550563" y="3465225"/>
              <a:ext cx="1548900" cy="833700"/>
              <a:chOff x="550563" y="3465225"/>
              <a:chExt cx="1548900" cy="833700"/>
            </a:xfrm>
          </p:grpSpPr>
          <p:sp>
            <p:nvSpPr>
              <p:cNvPr id="963" name="Google Shape;963;p31"/>
              <p:cNvSpPr txBox="1"/>
              <p:nvPr/>
            </p:nvSpPr>
            <p:spPr>
              <a:xfrm>
                <a:off x="550563" y="3465225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964" name="Google Shape;964;p31"/>
              <p:cNvSpPr txBox="1"/>
              <p:nvPr/>
            </p:nvSpPr>
            <p:spPr>
              <a:xfrm>
                <a:off x="550563" y="3796125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965" name="Google Shape;965;p31"/>
          <p:cNvGrpSpPr/>
          <p:nvPr/>
        </p:nvGrpSpPr>
        <p:grpSpPr>
          <a:xfrm>
            <a:off x="2175663" y="2552925"/>
            <a:ext cx="1548900" cy="1746000"/>
            <a:chOff x="2175663" y="2552925"/>
            <a:chExt cx="1548900" cy="1746000"/>
          </a:xfrm>
        </p:grpSpPr>
        <p:cxnSp>
          <p:nvCxnSpPr>
            <p:cNvPr id="966" name="Google Shape;966;p31"/>
            <p:cNvCxnSpPr>
              <a:stCxn id="967" idx="0"/>
            </p:cNvCxnSpPr>
            <p:nvPr/>
          </p:nvCxnSpPr>
          <p:spPr>
            <a:xfrm rot="10800000">
              <a:off x="2950113" y="2552925"/>
              <a:ext cx="0" cy="9123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68" name="Google Shape;968;p31"/>
            <p:cNvGrpSpPr/>
            <p:nvPr/>
          </p:nvGrpSpPr>
          <p:grpSpPr>
            <a:xfrm>
              <a:off x="2175663" y="3465225"/>
              <a:ext cx="1548900" cy="833700"/>
              <a:chOff x="2175663" y="3465225"/>
              <a:chExt cx="1548900" cy="833700"/>
            </a:xfrm>
          </p:grpSpPr>
          <p:sp>
            <p:nvSpPr>
              <p:cNvPr id="967" name="Google Shape;967;p31"/>
              <p:cNvSpPr txBox="1"/>
              <p:nvPr/>
            </p:nvSpPr>
            <p:spPr>
              <a:xfrm>
                <a:off x="2175663" y="3465225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969" name="Google Shape;969;p31"/>
              <p:cNvSpPr txBox="1"/>
              <p:nvPr/>
            </p:nvSpPr>
            <p:spPr>
              <a:xfrm>
                <a:off x="2175663" y="3796125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970" name="Google Shape;970;p31"/>
          <p:cNvGrpSpPr/>
          <p:nvPr/>
        </p:nvGrpSpPr>
        <p:grpSpPr>
          <a:xfrm>
            <a:off x="3800763" y="2557125"/>
            <a:ext cx="1548900" cy="1741800"/>
            <a:chOff x="3800763" y="2557125"/>
            <a:chExt cx="1548900" cy="1741800"/>
          </a:xfrm>
        </p:grpSpPr>
        <p:cxnSp>
          <p:nvCxnSpPr>
            <p:cNvPr id="971" name="Google Shape;971;p31"/>
            <p:cNvCxnSpPr>
              <a:stCxn id="972" idx="0"/>
              <a:endCxn id="958" idx="3"/>
            </p:cNvCxnSpPr>
            <p:nvPr/>
          </p:nvCxnSpPr>
          <p:spPr>
            <a:xfrm rot="10800000">
              <a:off x="4571913" y="2557125"/>
              <a:ext cx="3300" cy="9081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73" name="Google Shape;973;p31"/>
            <p:cNvGrpSpPr/>
            <p:nvPr/>
          </p:nvGrpSpPr>
          <p:grpSpPr>
            <a:xfrm>
              <a:off x="3800763" y="3465225"/>
              <a:ext cx="1548900" cy="833700"/>
              <a:chOff x="3800763" y="3465225"/>
              <a:chExt cx="1548900" cy="833700"/>
            </a:xfrm>
          </p:grpSpPr>
          <p:sp>
            <p:nvSpPr>
              <p:cNvPr id="972" name="Google Shape;972;p31"/>
              <p:cNvSpPr txBox="1"/>
              <p:nvPr/>
            </p:nvSpPr>
            <p:spPr>
              <a:xfrm>
                <a:off x="3800763" y="3465225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974" name="Google Shape;974;p31"/>
              <p:cNvSpPr txBox="1"/>
              <p:nvPr/>
            </p:nvSpPr>
            <p:spPr>
              <a:xfrm>
                <a:off x="3800763" y="3796125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nice name, but it’s hot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975" name="Google Shape;975;p31"/>
          <p:cNvGrpSpPr/>
          <p:nvPr/>
        </p:nvGrpSpPr>
        <p:grpSpPr>
          <a:xfrm>
            <a:off x="5419438" y="2557125"/>
            <a:ext cx="1548900" cy="1741800"/>
            <a:chOff x="5419438" y="2557125"/>
            <a:chExt cx="1548900" cy="1741800"/>
          </a:xfrm>
        </p:grpSpPr>
        <p:cxnSp>
          <p:nvCxnSpPr>
            <p:cNvPr id="976" name="Google Shape;976;p31"/>
            <p:cNvCxnSpPr/>
            <p:nvPr/>
          </p:nvCxnSpPr>
          <p:spPr>
            <a:xfrm rot="10800000">
              <a:off x="6195450" y="2557125"/>
              <a:ext cx="3300" cy="9081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77" name="Google Shape;977;p31"/>
            <p:cNvGrpSpPr/>
            <p:nvPr/>
          </p:nvGrpSpPr>
          <p:grpSpPr>
            <a:xfrm>
              <a:off x="5419438" y="3465225"/>
              <a:ext cx="1548900" cy="833700"/>
              <a:chOff x="5419438" y="3465225"/>
              <a:chExt cx="1548900" cy="833700"/>
            </a:xfrm>
          </p:grpSpPr>
          <p:sp>
            <p:nvSpPr>
              <p:cNvPr id="978" name="Google Shape;978;p31"/>
              <p:cNvSpPr txBox="1"/>
              <p:nvPr/>
            </p:nvSpPr>
            <p:spPr>
              <a:xfrm>
                <a:off x="5419438" y="3465225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979" name="Google Shape;979;p31"/>
              <p:cNvSpPr txBox="1"/>
              <p:nvPr/>
            </p:nvSpPr>
            <p:spPr>
              <a:xfrm>
                <a:off x="5419438" y="3796125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980" name="Google Shape;980;p31"/>
          <p:cNvGrpSpPr/>
          <p:nvPr/>
        </p:nvGrpSpPr>
        <p:grpSpPr>
          <a:xfrm>
            <a:off x="7044538" y="2557125"/>
            <a:ext cx="1548900" cy="1741800"/>
            <a:chOff x="7044538" y="2557125"/>
            <a:chExt cx="1548900" cy="1741800"/>
          </a:xfrm>
        </p:grpSpPr>
        <p:cxnSp>
          <p:nvCxnSpPr>
            <p:cNvPr id="981" name="Google Shape;981;p31"/>
            <p:cNvCxnSpPr/>
            <p:nvPr/>
          </p:nvCxnSpPr>
          <p:spPr>
            <a:xfrm rot="10800000">
              <a:off x="7812575" y="2557125"/>
              <a:ext cx="3300" cy="9081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82" name="Google Shape;982;p31"/>
            <p:cNvGrpSpPr/>
            <p:nvPr/>
          </p:nvGrpSpPr>
          <p:grpSpPr>
            <a:xfrm>
              <a:off x="7044538" y="3465225"/>
              <a:ext cx="1548900" cy="833700"/>
              <a:chOff x="7044538" y="3465225"/>
              <a:chExt cx="1548900" cy="833700"/>
            </a:xfrm>
          </p:grpSpPr>
          <p:sp>
            <p:nvSpPr>
              <p:cNvPr id="983" name="Google Shape;983;p31"/>
              <p:cNvSpPr txBox="1"/>
              <p:nvPr/>
            </p:nvSpPr>
            <p:spPr>
              <a:xfrm>
                <a:off x="7044538" y="3465225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984" name="Google Shape;984;p31"/>
              <p:cNvSpPr txBox="1"/>
              <p:nvPr/>
            </p:nvSpPr>
            <p:spPr>
              <a:xfrm>
                <a:off x="7044538" y="3796125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rings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985" name="Google Shape;985;p31"/>
          <p:cNvSpPr/>
          <p:nvPr/>
        </p:nvSpPr>
        <p:spPr>
          <a:xfrm flipH="1" rot="-5400000">
            <a:off x="2223663" y="1567225"/>
            <a:ext cx="1452900" cy="972000"/>
          </a:xfrm>
          <a:prstGeom prst="roundRect">
            <a:avLst>
              <a:gd fmla="val 11125" name="adj"/>
            </a:avLst>
          </a:prstGeom>
          <a:noFill/>
          <a:ln cap="flat" cmpd="sng" w="762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0" name="Google Shape;990;p32"/>
          <p:cNvGrpSpPr/>
          <p:nvPr/>
        </p:nvGrpSpPr>
        <p:grpSpPr>
          <a:xfrm>
            <a:off x="2567263" y="958800"/>
            <a:ext cx="1178150" cy="3745500"/>
            <a:chOff x="2567263" y="958800"/>
            <a:chExt cx="1178150" cy="3745500"/>
          </a:xfrm>
        </p:grpSpPr>
        <p:sp>
          <p:nvSpPr>
            <p:cNvPr id="991" name="Google Shape;991;p32"/>
            <p:cNvSpPr/>
            <p:nvPr/>
          </p:nvSpPr>
          <p:spPr>
            <a:xfrm>
              <a:off x="2567313" y="1581918"/>
              <a:ext cx="1178100" cy="63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2567313" y="2205127"/>
              <a:ext cx="1178100" cy="632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2567313" y="2828336"/>
              <a:ext cx="1178100" cy="63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2567313" y="3451545"/>
              <a:ext cx="1178100" cy="632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2567313" y="958800"/>
              <a:ext cx="1178100" cy="6321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 rot="10800000">
              <a:off x="2567263" y="4074850"/>
              <a:ext cx="1178100" cy="629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2567263" y="958800"/>
              <a:ext cx="1178100" cy="3745500"/>
            </a:xfrm>
            <a:prstGeom prst="roundRect">
              <a:avLst>
                <a:gd fmla="val 11125" name="adj"/>
              </a:avLst>
            </a:prstGeom>
            <a:noFill/>
            <a:ln cap="flat" cmpd="sng" w="762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8" name="Google Shape;998;p32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Satisfaction Meter Infographics</a:t>
            </a:r>
            <a:endParaRPr/>
          </a:p>
        </p:txBody>
      </p:sp>
      <p:grpSp>
        <p:nvGrpSpPr>
          <p:cNvPr id="999" name="Google Shape;999;p32"/>
          <p:cNvGrpSpPr/>
          <p:nvPr/>
        </p:nvGrpSpPr>
        <p:grpSpPr>
          <a:xfrm>
            <a:off x="4479663" y="987174"/>
            <a:ext cx="3446100" cy="497798"/>
            <a:chOff x="4479663" y="987174"/>
            <a:chExt cx="3446100" cy="497798"/>
          </a:xfrm>
        </p:grpSpPr>
        <p:sp>
          <p:nvSpPr>
            <p:cNvPr id="1000" name="Google Shape;1000;p32"/>
            <p:cNvSpPr txBox="1"/>
            <p:nvPr/>
          </p:nvSpPr>
          <p:spPr>
            <a:xfrm>
              <a:off x="4479663" y="987174"/>
              <a:ext cx="34461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1" name="Google Shape;1001;p32"/>
            <p:cNvSpPr txBox="1"/>
            <p:nvPr/>
          </p:nvSpPr>
          <p:spPr>
            <a:xfrm>
              <a:off x="4479663" y="1197872"/>
              <a:ext cx="34461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2" name="Google Shape;1002;p32"/>
          <p:cNvGrpSpPr/>
          <p:nvPr/>
        </p:nvGrpSpPr>
        <p:grpSpPr>
          <a:xfrm>
            <a:off x="4479663" y="1610974"/>
            <a:ext cx="3446100" cy="497798"/>
            <a:chOff x="4479663" y="1610974"/>
            <a:chExt cx="3446100" cy="497798"/>
          </a:xfrm>
        </p:grpSpPr>
        <p:sp>
          <p:nvSpPr>
            <p:cNvPr id="1003" name="Google Shape;1003;p32"/>
            <p:cNvSpPr txBox="1"/>
            <p:nvPr/>
          </p:nvSpPr>
          <p:spPr>
            <a:xfrm>
              <a:off x="4479663" y="1610974"/>
              <a:ext cx="34461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4" name="Google Shape;1004;p32"/>
            <p:cNvSpPr txBox="1"/>
            <p:nvPr/>
          </p:nvSpPr>
          <p:spPr>
            <a:xfrm>
              <a:off x="4479663" y="1821672"/>
              <a:ext cx="34461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5" name="Google Shape;1005;p32"/>
          <p:cNvGrpSpPr/>
          <p:nvPr/>
        </p:nvGrpSpPr>
        <p:grpSpPr>
          <a:xfrm>
            <a:off x="4479663" y="2234774"/>
            <a:ext cx="3446100" cy="497798"/>
            <a:chOff x="4479663" y="2234774"/>
            <a:chExt cx="3446100" cy="497798"/>
          </a:xfrm>
        </p:grpSpPr>
        <p:sp>
          <p:nvSpPr>
            <p:cNvPr id="1006" name="Google Shape;1006;p32"/>
            <p:cNvSpPr txBox="1"/>
            <p:nvPr/>
          </p:nvSpPr>
          <p:spPr>
            <a:xfrm>
              <a:off x="4479663" y="2234774"/>
              <a:ext cx="34461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7" name="Google Shape;1007;p32"/>
            <p:cNvSpPr txBox="1"/>
            <p:nvPr/>
          </p:nvSpPr>
          <p:spPr>
            <a:xfrm>
              <a:off x="4479663" y="2445472"/>
              <a:ext cx="34461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8" name="Google Shape;1008;p32"/>
          <p:cNvGrpSpPr/>
          <p:nvPr/>
        </p:nvGrpSpPr>
        <p:grpSpPr>
          <a:xfrm>
            <a:off x="4479663" y="2858574"/>
            <a:ext cx="3446100" cy="497798"/>
            <a:chOff x="4479663" y="2858574"/>
            <a:chExt cx="3446100" cy="497798"/>
          </a:xfrm>
        </p:grpSpPr>
        <p:sp>
          <p:nvSpPr>
            <p:cNvPr id="1009" name="Google Shape;1009;p32"/>
            <p:cNvSpPr txBox="1"/>
            <p:nvPr/>
          </p:nvSpPr>
          <p:spPr>
            <a:xfrm>
              <a:off x="4479663" y="2858574"/>
              <a:ext cx="34461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10" name="Google Shape;1010;p32"/>
            <p:cNvSpPr txBox="1"/>
            <p:nvPr/>
          </p:nvSpPr>
          <p:spPr>
            <a:xfrm>
              <a:off x="4479663" y="3069272"/>
              <a:ext cx="34461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1" name="Google Shape;1011;p32"/>
          <p:cNvGrpSpPr/>
          <p:nvPr/>
        </p:nvGrpSpPr>
        <p:grpSpPr>
          <a:xfrm>
            <a:off x="4479663" y="3482374"/>
            <a:ext cx="3446100" cy="497798"/>
            <a:chOff x="4479663" y="3482374"/>
            <a:chExt cx="3446100" cy="497798"/>
          </a:xfrm>
        </p:grpSpPr>
        <p:sp>
          <p:nvSpPr>
            <p:cNvPr id="1012" name="Google Shape;1012;p32"/>
            <p:cNvSpPr txBox="1"/>
            <p:nvPr/>
          </p:nvSpPr>
          <p:spPr>
            <a:xfrm>
              <a:off x="4479663" y="3482374"/>
              <a:ext cx="34461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13" name="Google Shape;1013;p32"/>
            <p:cNvSpPr txBox="1"/>
            <p:nvPr/>
          </p:nvSpPr>
          <p:spPr>
            <a:xfrm>
              <a:off x="4479663" y="3693072"/>
              <a:ext cx="34461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4" name="Google Shape;1014;p32"/>
          <p:cNvGrpSpPr/>
          <p:nvPr/>
        </p:nvGrpSpPr>
        <p:grpSpPr>
          <a:xfrm>
            <a:off x="4479663" y="4106174"/>
            <a:ext cx="3446100" cy="497798"/>
            <a:chOff x="4479663" y="4106174"/>
            <a:chExt cx="3446100" cy="497798"/>
          </a:xfrm>
        </p:grpSpPr>
        <p:sp>
          <p:nvSpPr>
            <p:cNvPr id="1015" name="Google Shape;1015;p32"/>
            <p:cNvSpPr txBox="1"/>
            <p:nvPr/>
          </p:nvSpPr>
          <p:spPr>
            <a:xfrm>
              <a:off x="4479663" y="4106174"/>
              <a:ext cx="34461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16" name="Google Shape;1016;p32"/>
            <p:cNvSpPr txBox="1"/>
            <p:nvPr/>
          </p:nvSpPr>
          <p:spPr>
            <a:xfrm>
              <a:off x="4479663" y="4316872"/>
              <a:ext cx="34461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also the biggest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17" name="Google Shape;1017;p32"/>
          <p:cNvSpPr/>
          <p:nvPr/>
        </p:nvSpPr>
        <p:spPr>
          <a:xfrm>
            <a:off x="1224063" y="2344475"/>
            <a:ext cx="1543200" cy="353400"/>
          </a:xfrm>
          <a:prstGeom prst="homePlat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60%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18" name="Google Shape;1018;p32"/>
          <p:cNvSpPr txBox="1"/>
          <p:nvPr/>
        </p:nvSpPr>
        <p:spPr>
          <a:xfrm>
            <a:off x="3787075" y="958800"/>
            <a:ext cx="517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19" name="Google Shape;1019;p32"/>
          <p:cNvSpPr txBox="1"/>
          <p:nvPr/>
        </p:nvSpPr>
        <p:spPr>
          <a:xfrm>
            <a:off x="3787075" y="4401125"/>
            <a:ext cx="517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100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3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Satisfaction Meter Infographics</a:t>
            </a:r>
            <a:endParaRPr/>
          </a:p>
        </p:txBody>
      </p:sp>
      <p:sp>
        <p:nvSpPr>
          <p:cNvPr id="1025" name="Google Shape;1025;p33"/>
          <p:cNvSpPr/>
          <p:nvPr/>
        </p:nvSpPr>
        <p:spPr>
          <a:xfrm>
            <a:off x="1747850" y="1026000"/>
            <a:ext cx="2306100" cy="3528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6" name="Google Shape;1026;p33"/>
          <p:cNvGrpSpPr/>
          <p:nvPr/>
        </p:nvGrpSpPr>
        <p:grpSpPr>
          <a:xfrm>
            <a:off x="3218877" y="1243567"/>
            <a:ext cx="538286" cy="537577"/>
            <a:chOff x="2465927" y="1243567"/>
            <a:chExt cx="538286" cy="537577"/>
          </a:xfrm>
        </p:grpSpPr>
        <p:sp>
          <p:nvSpPr>
            <p:cNvPr id="1027" name="Google Shape;1027;p33"/>
            <p:cNvSpPr/>
            <p:nvPr/>
          </p:nvSpPr>
          <p:spPr>
            <a:xfrm flipH="1">
              <a:off x="2465927" y="1243567"/>
              <a:ext cx="538286" cy="537577"/>
            </a:xfrm>
            <a:custGeom>
              <a:rect b="b" l="l" r="r" t="t"/>
              <a:pathLst>
                <a:path extrusionOk="0" h="26547" w="26582">
                  <a:moveTo>
                    <a:pt x="13309" y="1"/>
                  </a:moveTo>
                  <a:cubicBezTo>
                    <a:pt x="5950" y="1"/>
                    <a:pt x="1" y="5916"/>
                    <a:pt x="1" y="13274"/>
                  </a:cubicBezTo>
                  <a:cubicBezTo>
                    <a:pt x="1" y="20597"/>
                    <a:pt x="5950" y="26547"/>
                    <a:pt x="13309" y="26547"/>
                  </a:cubicBezTo>
                  <a:cubicBezTo>
                    <a:pt x="20632" y="26547"/>
                    <a:pt x="26581" y="20597"/>
                    <a:pt x="26581" y="13274"/>
                  </a:cubicBezTo>
                  <a:cubicBezTo>
                    <a:pt x="26581" y="5916"/>
                    <a:pt x="20632" y="1"/>
                    <a:pt x="133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3"/>
            <p:cNvSpPr/>
            <p:nvPr/>
          </p:nvSpPr>
          <p:spPr>
            <a:xfrm flipH="1">
              <a:off x="2515845" y="1512340"/>
              <a:ext cx="414943" cy="184113"/>
            </a:xfrm>
            <a:custGeom>
              <a:rect b="b" l="l" r="r" t="t"/>
              <a:pathLst>
                <a:path extrusionOk="0" h="9092" w="20491">
                  <a:moveTo>
                    <a:pt x="1" y="1"/>
                  </a:moveTo>
                  <a:cubicBezTo>
                    <a:pt x="1" y="8617"/>
                    <a:pt x="7781" y="9091"/>
                    <a:pt x="9493" y="9091"/>
                  </a:cubicBezTo>
                  <a:cubicBezTo>
                    <a:pt x="9705" y="9091"/>
                    <a:pt x="9823" y="9084"/>
                    <a:pt x="9823" y="9084"/>
                  </a:cubicBezTo>
                  <a:cubicBezTo>
                    <a:pt x="20491" y="9084"/>
                    <a:pt x="19294" y="1"/>
                    <a:pt x="19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3"/>
            <p:cNvSpPr/>
            <p:nvPr/>
          </p:nvSpPr>
          <p:spPr>
            <a:xfrm flipH="1">
              <a:off x="2801006" y="1379745"/>
              <a:ext cx="95560" cy="64901"/>
            </a:xfrm>
            <a:custGeom>
              <a:rect b="b" l="l" r="r" t="t"/>
              <a:pathLst>
                <a:path extrusionOk="0" fill="none" h="3205" w="4719">
                  <a:moveTo>
                    <a:pt x="529" y="3204"/>
                  </a:moveTo>
                  <a:cubicBezTo>
                    <a:pt x="529" y="3204"/>
                    <a:pt x="1" y="0"/>
                    <a:pt x="2360" y="0"/>
                  </a:cubicBezTo>
                  <a:cubicBezTo>
                    <a:pt x="4718" y="0"/>
                    <a:pt x="4366" y="3204"/>
                    <a:pt x="4366" y="3204"/>
                  </a:cubicBezTo>
                </a:path>
              </a:pathLst>
            </a:custGeom>
            <a:noFill/>
            <a:ln cap="rnd" cmpd="sng" w="158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3"/>
            <p:cNvSpPr/>
            <p:nvPr/>
          </p:nvSpPr>
          <p:spPr>
            <a:xfrm flipH="1">
              <a:off x="2573583" y="1379745"/>
              <a:ext cx="95560" cy="64901"/>
            </a:xfrm>
            <a:custGeom>
              <a:rect b="b" l="l" r="r" t="t"/>
              <a:pathLst>
                <a:path extrusionOk="0" fill="none" h="3205" w="4719">
                  <a:moveTo>
                    <a:pt x="4190" y="3204"/>
                  </a:moveTo>
                  <a:cubicBezTo>
                    <a:pt x="4190" y="3204"/>
                    <a:pt x="4718" y="0"/>
                    <a:pt x="2359" y="0"/>
                  </a:cubicBezTo>
                  <a:cubicBezTo>
                    <a:pt x="1" y="0"/>
                    <a:pt x="353" y="3204"/>
                    <a:pt x="353" y="3204"/>
                  </a:cubicBezTo>
                </a:path>
              </a:pathLst>
            </a:custGeom>
            <a:noFill/>
            <a:ln cap="rnd" cmpd="sng" w="158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1" name="Google Shape;1031;p33"/>
          <p:cNvGrpSpPr/>
          <p:nvPr/>
        </p:nvGrpSpPr>
        <p:grpSpPr>
          <a:xfrm>
            <a:off x="3218888" y="2095090"/>
            <a:ext cx="538287" cy="538307"/>
            <a:chOff x="2465938" y="2095090"/>
            <a:chExt cx="538287" cy="538307"/>
          </a:xfrm>
        </p:grpSpPr>
        <p:sp>
          <p:nvSpPr>
            <p:cNvPr id="1032" name="Google Shape;1032;p33"/>
            <p:cNvSpPr/>
            <p:nvPr/>
          </p:nvSpPr>
          <p:spPr>
            <a:xfrm flipH="1">
              <a:off x="2465938" y="2095090"/>
              <a:ext cx="538287" cy="538307"/>
            </a:xfrm>
            <a:custGeom>
              <a:rect b="b" l="l" r="r" t="t"/>
              <a:pathLst>
                <a:path extrusionOk="0" h="26547" w="26546">
                  <a:moveTo>
                    <a:pt x="13273" y="1"/>
                  </a:moveTo>
                  <a:cubicBezTo>
                    <a:pt x="5950" y="1"/>
                    <a:pt x="0" y="5916"/>
                    <a:pt x="0" y="13274"/>
                  </a:cubicBezTo>
                  <a:cubicBezTo>
                    <a:pt x="0" y="20597"/>
                    <a:pt x="5950" y="26547"/>
                    <a:pt x="13273" y="26547"/>
                  </a:cubicBezTo>
                  <a:cubicBezTo>
                    <a:pt x="20596" y="26547"/>
                    <a:pt x="26546" y="20597"/>
                    <a:pt x="26546" y="13274"/>
                  </a:cubicBezTo>
                  <a:cubicBezTo>
                    <a:pt x="26546" y="5916"/>
                    <a:pt x="20596" y="1"/>
                    <a:pt x="13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3"/>
            <p:cNvSpPr/>
            <p:nvPr/>
          </p:nvSpPr>
          <p:spPr>
            <a:xfrm flipH="1">
              <a:off x="2597287" y="2297140"/>
              <a:ext cx="56412" cy="56412"/>
            </a:xfrm>
            <a:custGeom>
              <a:rect b="b" l="l" r="r" t="t"/>
              <a:pathLst>
                <a:path extrusionOk="0" h="2782" w="2782">
                  <a:moveTo>
                    <a:pt x="1374" y="0"/>
                  </a:moveTo>
                  <a:cubicBezTo>
                    <a:pt x="599" y="0"/>
                    <a:pt x="1" y="634"/>
                    <a:pt x="1" y="1373"/>
                  </a:cubicBezTo>
                  <a:cubicBezTo>
                    <a:pt x="1" y="2148"/>
                    <a:pt x="599" y="2782"/>
                    <a:pt x="1374" y="2782"/>
                  </a:cubicBezTo>
                  <a:cubicBezTo>
                    <a:pt x="2148" y="2782"/>
                    <a:pt x="2782" y="2148"/>
                    <a:pt x="2782" y="1373"/>
                  </a:cubicBezTo>
                  <a:cubicBezTo>
                    <a:pt x="2782" y="634"/>
                    <a:pt x="2148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3"/>
            <p:cNvSpPr/>
            <p:nvPr/>
          </p:nvSpPr>
          <p:spPr>
            <a:xfrm flipH="1">
              <a:off x="2816452" y="2297140"/>
              <a:ext cx="56412" cy="56412"/>
            </a:xfrm>
            <a:custGeom>
              <a:rect b="b" l="l" r="r" t="t"/>
              <a:pathLst>
                <a:path extrusionOk="0" h="2782" w="2782">
                  <a:moveTo>
                    <a:pt x="1408" y="0"/>
                  </a:moveTo>
                  <a:cubicBezTo>
                    <a:pt x="634" y="0"/>
                    <a:pt x="0" y="634"/>
                    <a:pt x="0" y="1373"/>
                  </a:cubicBezTo>
                  <a:cubicBezTo>
                    <a:pt x="0" y="2148"/>
                    <a:pt x="634" y="2782"/>
                    <a:pt x="1408" y="2782"/>
                  </a:cubicBezTo>
                  <a:cubicBezTo>
                    <a:pt x="2148" y="2782"/>
                    <a:pt x="2781" y="2148"/>
                    <a:pt x="2781" y="1373"/>
                  </a:cubicBezTo>
                  <a:cubicBezTo>
                    <a:pt x="2781" y="634"/>
                    <a:pt x="2148" y="0"/>
                    <a:pt x="1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3"/>
            <p:cNvSpPr/>
            <p:nvPr/>
          </p:nvSpPr>
          <p:spPr>
            <a:xfrm flipH="1">
              <a:off x="2625843" y="2387093"/>
              <a:ext cx="218470" cy="99258"/>
            </a:xfrm>
            <a:custGeom>
              <a:rect b="b" l="l" r="r" t="t"/>
              <a:pathLst>
                <a:path extrusionOk="0" fill="none" h="4895" w="10774">
                  <a:moveTo>
                    <a:pt x="0" y="0"/>
                  </a:moveTo>
                  <a:cubicBezTo>
                    <a:pt x="0" y="0"/>
                    <a:pt x="4683" y="4894"/>
                    <a:pt x="10774" y="0"/>
                  </a:cubicBezTo>
                </a:path>
              </a:pathLst>
            </a:custGeom>
            <a:solidFill>
              <a:srgbClr val="FFFFFF"/>
            </a:solidFill>
            <a:ln cap="rnd" cmpd="sng" w="11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33"/>
          <p:cNvGrpSpPr/>
          <p:nvPr/>
        </p:nvGrpSpPr>
        <p:grpSpPr>
          <a:xfrm>
            <a:off x="3218863" y="2947010"/>
            <a:ext cx="538307" cy="538307"/>
            <a:chOff x="2465913" y="2947010"/>
            <a:chExt cx="538307" cy="538307"/>
          </a:xfrm>
        </p:grpSpPr>
        <p:sp>
          <p:nvSpPr>
            <p:cNvPr id="1037" name="Google Shape;1037;p33"/>
            <p:cNvSpPr/>
            <p:nvPr/>
          </p:nvSpPr>
          <p:spPr>
            <a:xfrm>
              <a:off x="2465913" y="2947010"/>
              <a:ext cx="538307" cy="538307"/>
            </a:xfrm>
            <a:custGeom>
              <a:rect b="b" l="l" r="r" t="t"/>
              <a:pathLst>
                <a:path extrusionOk="0" h="26547" w="26547">
                  <a:moveTo>
                    <a:pt x="13273" y="1"/>
                  </a:moveTo>
                  <a:cubicBezTo>
                    <a:pt x="5950" y="1"/>
                    <a:pt x="1" y="5916"/>
                    <a:pt x="1" y="13274"/>
                  </a:cubicBezTo>
                  <a:cubicBezTo>
                    <a:pt x="1" y="20597"/>
                    <a:pt x="5950" y="26547"/>
                    <a:pt x="13273" y="26547"/>
                  </a:cubicBezTo>
                  <a:cubicBezTo>
                    <a:pt x="20596" y="26547"/>
                    <a:pt x="26546" y="20597"/>
                    <a:pt x="26546" y="13274"/>
                  </a:cubicBezTo>
                  <a:cubicBezTo>
                    <a:pt x="26546" y="5916"/>
                    <a:pt x="20596" y="1"/>
                    <a:pt x="13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3"/>
            <p:cNvSpPr/>
            <p:nvPr/>
          </p:nvSpPr>
          <p:spPr>
            <a:xfrm>
              <a:off x="2817171" y="3092668"/>
              <a:ext cx="56412" cy="56412"/>
            </a:xfrm>
            <a:custGeom>
              <a:rect b="b" l="l" r="r" t="t"/>
              <a:pathLst>
                <a:path extrusionOk="0" h="2782" w="2782">
                  <a:moveTo>
                    <a:pt x="1373" y="0"/>
                  </a:moveTo>
                  <a:cubicBezTo>
                    <a:pt x="599" y="0"/>
                    <a:pt x="0" y="634"/>
                    <a:pt x="0" y="1373"/>
                  </a:cubicBezTo>
                  <a:cubicBezTo>
                    <a:pt x="0" y="2148"/>
                    <a:pt x="599" y="2781"/>
                    <a:pt x="1373" y="2781"/>
                  </a:cubicBezTo>
                  <a:cubicBezTo>
                    <a:pt x="2148" y="2781"/>
                    <a:pt x="2781" y="2148"/>
                    <a:pt x="2781" y="1373"/>
                  </a:cubicBezTo>
                  <a:cubicBezTo>
                    <a:pt x="2781" y="634"/>
                    <a:pt x="2148" y="0"/>
                    <a:pt x="1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3"/>
            <p:cNvSpPr/>
            <p:nvPr/>
          </p:nvSpPr>
          <p:spPr>
            <a:xfrm>
              <a:off x="2661678" y="3246600"/>
              <a:ext cx="181909" cy="93094"/>
            </a:xfrm>
            <a:custGeom>
              <a:rect b="b" l="l" r="r" t="t"/>
              <a:pathLst>
                <a:path extrusionOk="0" h="4591" w="8971">
                  <a:moveTo>
                    <a:pt x="7779" y="0"/>
                  </a:moveTo>
                  <a:cubicBezTo>
                    <a:pt x="7706" y="0"/>
                    <a:pt x="7633" y="5"/>
                    <a:pt x="7563" y="14"/>
                  </a:cubicBezTo>
                  <a:cubicBezTo>
                    <a:pt x="4992" y="84"/>
                    <a:pt x="2493" y="718"/>
                    <a:pt x="240" y="1915"/>
                  </a:cubicBezTo>
                  <a:cubicBezTo>
                    <a:pt x="0" y="2035"/>
                    <a:pt x="117" y="2332"/>
                    <a:pt x="330" y="2332"/>
                  </a:cubicBezTo>
                  <a:cubicBezTo>
                    <a:pt x="368" y="2332"/>
                    <a:pt x="409" y="2323"/>
                    <a:pt x="451" y="2302"/>
                  </a:cubicBezTo>
                  <a:cubicBezTo>
                    <a:pt x="2634" y="1140"/>
                    <a:pt x="5098" y="507"/>
                    <a:pt x="7563" y="436"/>
                  </a:cubicBezTo>
                  <a:cubicBezTo>
                    <a:pt x="7809" y="436"/>
                    <a:pt x="8020" y="436"/>
                    <a:pt x="8231" y="507"/>
                  </a:cubicBezTo>
                  <a:cubicBezTo>
                    <a:pt x="8407" y="577"/>
                    <a:pt x="8513" y="718"/>
                    <a:pt x="8548" y="894"/>
                  </a:cubicBezTo>
                  <a:cubicBezTo>
                    <a:pt x="8513" y="1070"/>
                    <a:pt x="8407" y="1246"/>
                    <a:pt x="8267" y="1352"/>
                  </a:cubicBezTo>
                  <a:lnTo>
                    <a:pt x="8231" y="1422"/>
                  </a:lnTo>
                  <a:cubicBezTo>
                    <a:pt x="7563" y="2232"/>
                    <a:pt x="7210" y="3323"/>
                    <a:pt x="7316" y="4379"/>
                  </a:cubicBezTo>
                  <a:cubicBezTo>
                    <a:pt x="7316" y="4485"/>
                    <a:pt x="7422" y="4591"/>
                    <a:pt x="7527" y="4591"/>
                  </a:cubicBezTo>
                  <a:lnTo>
                    <a:pt x="7563" y="4591"/>
                  </a:lnTo>
                  <a:cubicBezTo>
                    <a:pt x="7668" y="4555"/>
                    <a:pt x="7774" y="4450"/>
                    <a:pt x="7739" y="4344"/>
                  </a:cubicBezTo>
                  <a:cubicBezTo>
                    <a:pt x="7668" y="3394"/>
                    <a:pt x="7985" y="2443"/>
                    <a:pt x="8584" y="1704"/>
                  </a:cubicBezTo>
                  <a:lnTo>
                    <a:pt x="8619" y="1633"/>
                  </a:lnTo>
                  <a:cubicBezTo>
                    <a:pt x="8830" y="1457"/>
                    <a:pt x="8971" y="1175"/>
                    <a:pt x="8971" y="894"/>
                  </a:cubicBezTo>
                  <a:cubicBezTo>
                    <a:pt x="8971" y="542"/>
                    <a:pt x="8760" y="260"/>
                    <a:pt x="8407" y="119"/>
                  </a:cubicBezTo>
                  <a:cubicBezTo>
                    <a:pt x="8223" y="40"/>
                    <a:pt x="7998" y="0"/>
                    <a:pt x="77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3"/>
            <p:cNvSpPr/>
            <p:nvPr/>
          </p:nvSpPr>
          <p:spPr>
            <a:xfrm>
              <a:off x="2779332" y="3216142"/>
              <a:ext cx="21433" cy="40737"/>
            </a:xfrm>
            <a:custGeom>
              <a:rect b="b" l="l" r="r" t="t"/>
              <a:pathLst>
                <a:path extrusionOk="0" h="2009" w="1057">
                  <a:moveTo>
                    <a:pt x="584" y="0"/>
                  </a:moveTo>
                  <a:cubicBezTo>
                    <a:pt x="508" y="0"/>
                    <a:pt x="433" y="39"/>
                    <a:pt x="387" y="107"/>
                  </a:cubicBezTo>
                  <a:cubicBezTo>
                    <a:pt x="0" y="882"/>
                    <a:pt x="599" y="1868"/>
                    <a:pt x="634" y="1938"/>
                  </a:cubicBezTo>
                  <a:cubicBezTo>
                    <a:pt x="669" y="1973"/>
                    <a:pt x="740" y="2009"/>
                    <a:pt x="810" y="2009"/>
                  </a:cubicBezTo>
                  <a:cubicBezTo>
                    <a:pt x="845" y="2009"/>
                    <a:pt x="880" y="2009"/>
                    <a:pt x="951" y="1973"/>
                  </a:cubicBezTo>
                  <a:cubicBezTo>
                    <a:pt x="1056" y="1938"/>
                    <a:pt x="1056" y="1797"/>
                    <a:pt x="1021" y="1692"/>
                  </a:cubicBezTo>
                  <a:cubicBezTo>
                    <a:pt x="986" y="1656"/>
                    <a:pt x="493" y="882"/>
                    <a:pt x="775" y="319"/>
                  </a:cubicBezTo>
                  <a:cubicBezTo>
                    <a:pt x="845" y="213"/>
                    <a:pt x="810" y="72"/>
                    <a:pt x="704" y="37"/>
                  </a:cubicBezTo>
                  <a:cubicBezTo>
                    <a:pt x="667" y="12"/>
                    <a:pt x="62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3"/>
            <p:cNvSpPr/>
            <p:nvPr/>
          </p:nvSpPr>
          <p:spPr>
            <a:xfrm>
              <a:off x="2594415" y="3113372"/>
              <a:ext cx="60001" cy="35932"/>
            </a:xfrm>
            <a:custGeom>
              <a:rect b="b" l="l" r="r" t="t"/>
              <a:pathLst>
                <a:path extrusionOk="0" h="1772" w="2959">
                  <a:moveTo>
                    <a:pt x="247" y="0"/>
                  </a:moveTo>
                  <a:cubicBezTo>
                    <a:pt x="1" y="810"/>
                    <a:pt x="564" y="1620"/>
                    <a:pt x="1374" y="1760"/>
                  </a:cubicBezTo>
                  <a:cubicBezTo>
                    <a:pt x="1433" y="1768"/>
                    <a:pt x="1492" y="1771"/>
                    <a:pt x="1550" y="1771"/>
                  </a:cubicBezTo>
                  <a:cubicBezTo>
                    <a:pt x="2319" y="1771"/>
                    <a:pt x="2958" y="1138"/>
                    <a:pt x="2958" y="352"/>
                  </a:cubicBezTo>
                  <a:cubicBezTo>
                    <a:pt x="2958" y="246"/>
                    <a:pt x="2958" y="106"/>
                    <a:pt x="29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Google Shape;1042;p33"/>
          <p:cNvGrpSpPr/>
          <p:nvPr/>
        </p:nvGrpSpPr>
        <p:grpSpPr>
          <a:xfrm>
            <a:off x="3218881" y="3798900"/>
            <a:ext cx="538307" cy="538307"/>
            <a:chOff x="2465931" y="3798900"/>
            <a:chExt cx="538307" cy="538307"/>
          </a:xfrm>
        </p:grpSpPr>
        <p:sp>
          <p:nvSpPr>
            <p:cNvPr id="1043" name="Google Shape;1043;p33"/>
            <p:cNvSpPr/>
            <p:nvPr/>
          </p:nvSpPr>
          <p:spPr>
            <a:xfrm flipH="1">
              <a:off x="2465931" y="3798900"/>
              <a:ext cx="538307" cy="538307"/>
            </a:xfrm>
            <a:custGeom>
              <a:rect b="b" l="l" r="r" t="t"/>
              <a:pathLst>
                <a:path extrusionOk="0" h="26547" w="26547">
                  <a:moveTo>
                    <a:pt x="13274" y="1"/>
                  </a:moveTo>
                  <a:cubicBezTo>
                    <a:pt x="5951" y="1"/>
                    <a:pt x="1" y="5916"/>
                    <a:pt x="1" y="13274"/>
                  </a:cubicBezTo>
                  <a:cubicBezTo>
                    <a:pt x="1" y="20597"/>
                    <a:pt x="5951" y="26547"/>
                    <a:pt x="13274" y="26547"/>
                  </a:cubicBezTo>
                  <a:cubicBezTo>
                    <a:pt x="20597" y="26547"/>
                    <a:pt x="26547" y="20597"/>
                    <a:pt x="26547" y="13274"/>
                  </a:cubicBezTo>
                  <a:cubicBezTo>
                    <a:pt x="26547" y="5916"/>
                    <a:pt x="20597" y="1"/>
                    <a:pt x="13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3"/>
            <p:cNvSpPr/>
            <p:nvPr/>
          </p:nvSpPr>
          <p:spPr>
            <a:xfrm flipH="1">
              <a:off x="2815429" y="4007786"/>
              <a:ext cx="61238" cy="28165"/>
            </a:xfrm>
            <a:custGeom>
              <a:rect b="b" l="l" r="r" t="t"/>
              <a:pathLst>
                <a:path extrusionOk="0" h="1389" w="3020">
                  <a:moveTo>
                    <a:pt x="1759" y="0"/>
                  </a:moveTo>
                  <a:cubicBezTo>
                    <a:pt x="916" y="0"/>
                    <a:pt x="0" y="516"/>
                    <a:pt x="258" y="1388"/>
                  </a:cubicBezTo>
                  <a:lnTo>
                    <a:pt x="2934" y="1388"/>
                  </a:lnTo>
                  <a:cubicBezTo>
                    <a:pt x="2969" y="1248"/>
                    <a:pt x="2969" y="1142"/>
                    <a:pt x="3004" y="1001"/>
                  </a:cubicBezTo>
                  <a:cubicBezTo>
                    <a:pt x="3020" y="310"/>
                    <a:pt x="2411" y="0"/>
                    <a:pt x="17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3"/>
            <p:cNvSpPr/>
            <p:nvPr/>
          </p:nvSpPr>
          <p:spPr>
            <a:xfrm flipH="1">
              <a:off x="2599102" y="4007786"/>
              <a:ext cx="61238" cy="28165"/>
            </a:xfrm>
            <a:custGeom>
              <a:rect b="b" l="l" r="r" t="t"/>
              <a:pathLst>
                <a:path extrusionOk="0" h="1389" w="3020">
                  <a:moveTo>
                    <a:pt x="1758" y="0"/>
                  </a:moveTo>
                  <a:cubicBezTo>
                    <a:pt x="916" y="0"/>
                    <a:pt x="0" y="516"/>
                    <a:pt x="258" y="1388"/>
                  </a:cubicBezTo>
                  <a:lnTo>
                    <a:pt x="2934" y="1388"/>
                  </a:lnTo>
                  <a:cubicBezTo>
                    <a:pt x="2969" y="1248"/>
                    <a:pt x="3004" y="1142"/>
                    <a:pt x="3004" y="1001"/>
                  </a:cubicBezTo>
                  <a:cubicBezTo>
                    <a:pt x="3019" y="310"/>
                    <a:pt x="2411" y="0"/>
                    <a:pt x="175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3"/>
            <p:cNvSpPr/>
            <p:nvPr/>
          </p:nvSpPr>
          <p:spPr>
            <a:xfrm flipH="1">
              <a:off x="2615127" y="4037351"/>
              <a:ext cx="229176" cy="98549"/>
            </a:xfrm>
            <a:custGeom>
              <a:rect b="b" l="l" r="r" t="t"/>
              <a:pathLst>
                <a:path extrusionOk="0" fill="none" h="4860" w="11302">
                  <a:moveTo>
                    <a:pt x="0" y="4859"/>
                  </a:moveTo>
                  <a:cubicBezTo>
                    <a:pt x="0" y="4859"/>
                    <a:pt x="4331" y="1"/>
                    <a:pt x="11301" y="3909"/>
                  </a:cubicBezTo>
                </a:path>
              </a:pathLst>
            </a:custGeom>
            <a:solidFill>
              <a:srgbClr val="FFFFFF"/>
            </a:solidFill>
            <a:ln cap="rnd" cmpd="sng" w="11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7" name="Google Shape;1047;p33"/>
          <p:cNvGrpSpPr/>
          <p:nvPr/>
        </p:nvGrpSpPr>
        <p:grpSpPr>
          <a:xfrm>
            <a:off x="1954425" y="1243034"/>
            <a:ext cx="1029900" cy="3094200"/>
            <a:chOff x="1954425" y="1243034"/>
            <a:chExt cx="1029900" cy="3094200"/>
          </a:xfrm>
        </p:grpSpPr>
        <p:sp>
          <p:nvSpPr>
            <p:cNvPr id="1048" name="Google Shape;1048;p33"/>
            <p:cNvSpPr/>
            <p:nvPr/>
          </p:nvSpPr>
          <p:spPr>
            <a:xfrm>
              <a:off x="1954425" y="1243034"/>
              <a:ext cx="305400" cy="3094200"/>
            </a:xfrm>
            <a:prstGeom prst="roundRect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49" name="Google Shape;1049;p33"/>
            <p:cNvCxnSpPr/>
            <p:nvPr/>
          </p:nvCxnSpPr>
          <p:spPr>
            <a:xfrm>
              <a:off x="2420025" y="1725329"/>
              <a:ext cx="3279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33"/>
            <p:cNvCxnSpPr/>
            <p:nvPr/>
          </p:nvCxnSpPr>
          <p:spPr>
            <a:xfrm>
              <a:off x="2420025" y="1938308"/>
              <a:ext cx="3279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33"/>
            <p:cNvCxnSpPr/>
            <p:nvPr/>
          </p:nvCxnSpPr>
          <p:spPr>
            <a:xfrm>
              <a:off x="2420025" y="2151288"/>
              <a:ext cx="3279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33"/>
            <p:cNvCxnSpPr/>
            <p:nvPr/>
          </p:nvCxnSpPr>
          <p:spPr>
            <a:xfrm>
              <a:off x="2420025" y="2364267"/>
              <a:ext cx="5643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33"/>
            <p:cNvCxnSpPr/>
            <p:nvPr/>
          </p:nvCxnSpPr>
          <p:spPr>
            <a:xfrm>
              <a:off x="2420025" y="1512350"/>
              <a:ext cx="5643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33"/>
            <p:cNvCxnSpPr/>
            <p:nvPr/>
          </p:nvCxnSpPr>
          <p:spPr>
            <a:xfrm>
              <a:off x="2420025" y="2577246"/>
              <a:ext cx="3279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33"/>
            <p:cNvCxnSpPr/>
            <p:nvPr/>
          </p:nvCxnSpPr>
          <p:spPr>
            <a:xfrm>
              <a:off x="2420025" y="2790225"/>
              <a:ext cx="3279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33"/>
            <p:cNvCxnSpPr/>
            <p:nvPr/>
          </p:nvCxnSpPr>
          <p:spPr>
            <a:xfrm>
              <a:off x="2420025" y="3003204"/>
              <a:ext cx="3279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33"/>
            <p:cNvCxnSpPr/>
            <p:nvPr/>
          </p:nvCxnSpPr>
          <p:spPr>
            <a:xfrm>
              <a:off x="2420025" y="3216183"/>
              <a:ext cx="5643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33"/>
            <p:cNvCxnSpPr/>
            <p:nvPr/>
          </p:nvCxnSpPr>
          <p:spPr>
            <a:xfrm>
              <a:off x="2420025" y="3429163"/>
              <a:ext cx="3279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33"/>
            <p:cNvCxnSpPr/>
            <p:nvPr/>
          </p:nvCxnSpPr>
          <p:spPr>
            <a:xfrm>
              <a:off x="2420025" y="3642142"/>
              <a:ext cx="3279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33"/>
            <p:cNvCxnSpPr/>
            <p:nvPr/>
          </p:nvCxnSpPr>
          <p:spPr>
            <a:xfrm>
              <a:off x="2420025" y="3855121"/>
              <a:ext cx="3279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33"/>
            <p:cNvCxnSpPr/>
            <p:nvPr/>
          </p:nvCxnSpPr>
          <p:spPr>
            <a:xfrm>
              <a:off x="2420025" y="4068100"/>
              <a:ext cx="5643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2" name="Google Shape;1062;p33"/>
            <p:cNvSpPr/>
            <p:nvPr/>
          </p:nvSpPr>
          <p:spPr>
            <a:xfrm rot="10800000">
              <a:off x="1954425" y="2382128"/>
              <a:ext cx="305400" cy="1955100"/>
            </a:xfrm>
            <a:prstGeom prst="roundRect">
              <a:avLst>
                <a:gd fmla="val 50000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3" name="Google Shape;1063;p33"/>
          <p:cNvGrpSpPr/>
          <p:nvPr/>
        </p:nvGrpSpPr>
        <p:grpSpPr>
          <a:xfrm>
            <a:off x="4377563" y="1263449"/>
            <a:ext cx="3446113" cy="667900"/>
            <a:chOff x="4377563" y="1263449"/>
            <a:chExt cx="3446113" cy="667900"/>
          </a:xfrm>
        </p:grpSpPr>
        <p:sp>
          <p:nvSpPr>
            <p:cNvPr id="1064" name="Google Shape;1064;p33"/>
            <p:cNvSpPr txBox="1"/>
            <p:nvPr/>
          </p:nvSpPr>
          <p:spPr>
            <a:xfrm>
              <a:off x="4377563" y="1263449"/>
              <a:ext cx="34461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5" name="Google Shape;1065;p33"/>
            <p:cNvSpPr txBox="1"/>
            <p:nvPr/>
          </p:nvSpPr>
          <p:spPr>
            <a:xfrm>
              <a:off x="4377575" y="1474150"/>
              <a:ext cx="3446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also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6" name="Google Shape;1066;p33"/>
          <p:cNvGrpSpPr/>
          <p:nvPr/>
        </p:nvGrpSpPr>
        <p:grpSpPr>
          <a:xfrm>
            <a:off x="4377563" y="2115362"/>
            <a:ext cx="3446113" cy="667882"/>
            <a:chOff x="4377563" y="2115362"/>
            <a:chExt cx="3446113" cy="667882"/>
          </a:xfrm>
        </p:grpSpPr>
        <p:sp>
          <p:nvSpPr>
            <p:cNvPr id="1067" name="Google Shape;1067;p33"/>
            <p:cNvSpPr txBox="1"/>
            <p:nvPr/>
          </p:nvSpPr>
          <p:spPr>
            <a:xfrm>
              <a:off x="4377563" y="2115362"/>
              <a:ext cx="34461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8" name="Google Shape;1068;p33"/>
            <p:cNvSpPr txBox="1"/>
            <p:nvPr/>
          </p:nvSpPr>
          <p:spPr>
            <a:xfrm>
              <a:off x="4377575" y="2326044"/>
              <a:ext cx="3446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also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9" name="Google Shape;1069;p33"/>
          <p:cNvGrpSpPr/>
          <p:nvPr/>
        </p:nvGrpSpPr>
        <p:grpSpPr>
          <a:xfrm>
            <a:off x="4377563" y="2967274"/>
            <a:ext cx="3446113" cy="667902"/>
            <a:chOff x="4377563" y="2967274"/>
            <a:chExt cx="3446113" cy="667902"/>
          </a:xfrm>
        </p:grpSpPr>
        <p:sp>
          <p:nvSpPr>
            <p:cNvPr id="1070" name="Google Shape;1070;p33"/>
            <p:cNvSpPr txBox="1"/>
            <p:nvPr/>
          </p:nvSpPr>
          <p:spPr>
            <a:xfrm>
              <a:off x="4377563" y="2967274"/>
              <a:ext cx="34461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1" name="Google Shape;1071;p33"/>
            <p:cNvSpPr txBox="1"/>
            <p:nvPr/>
          </p:nvSpPr>
          <p:spPr>
            <a:xfrm>
              <a:off x="4377575" y="3177977"/>
              <a:ext cx="3446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2" name="Google Shape;1072;p33"/>
          <p:cNvGrpSpPr/>
          <p:nvPr/>
        </p:nvGrpSpPr>
        <p:grpSpPr>
          <a:xfrm>
            <a:off x="4377563" y="3819199"/>
            <a:ext cx="3446113" cy="667902"/>
            <a:chOff x="4377563" y="3819199"/>
            <a:chExt cx="3446113" cy="667902"/>
          </a:xfrm>
        </p:grpSpPr>
        <p:sp>
          <p:nvSpPr>
            <p:cNvPr id="1073" name="Google Shape;1073;p33"/>
            <p:cNvSpPr txBox="1"/>
            <p:nvPr/>
          </p:nvSpPr>
          <p:spPr>
            <a:xfrm>
              <a:off x="4377563" y="3819199"/>
              <a:ext cx="34461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4" name="Google Shape;1074;p33"/>
            <p:cNvSpPr txBox="1"/>
            <p:nvPr/>
          </p:nvSpPr>
          <p:spPr>
            <a:xfrm>
              <a:off x="4377575" y="4029902"/>
              <a:ext cx="3446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ringed gas giant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Satisfaction Meter Infographics</a:t>
            </a:r>
            <a:endParaRPr/>
          </a:p>
        </p:txBody>
      </p:sp>
      <p:grpSp>
        <p:nvGrpSpPr>
          <p:cNvPr id="88" name="Google Shape;88;p16"/>
          <p:cNvGrpSpPr/>
          <p:nvPr/>
        </p:nvGrpSpPr>
        <p:grpSpPr>
          <a:xfrm>
            <a:off x="457200" y="2915925"/>
            <a:ext cx="8229600" cy="903800"/>
            <a:chOff x="457200" y="2687325"/>
            <a:chExt cx="8229600" cy="903800"/>
          </a:xfrm>
        </p:grpSpPr>
        <p:sp>
          <p:nvSpPr>
            <p:cNvPr id="89" name="Google Shape;89;p16"/>
            <p:cNvSpPr/>
            <p:nvPr/>
          </p:nvSpPr>
          <p:spPr>
            <a:xfrm flipH="1" rot="-5400000">
              <a:off x="2355380" y="2345214"/>
              <a:ext cx="330900" cy="1389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 flipH="1" rot="-5400000">
              <a:off x="3724711" y="2345214"/>
              <a:ext cx="330900" cy="1389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 flipH="1" rot="-5400000">
              <a:off x="5094042" y="2345214"/>
              <a:ext cx="330900" cy="138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 flipH="1" rot="-5400000">
              <a:off x="6463373" y="2345214"/>
              <a:ext cx="330900" cy="138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 flipH="1" rot="-5400000">
              <a:off x="986250" y="2345214"/>
              <a:ext cx="330900" cy="1389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 flipH="1" rot="5400000">
              <a:off x="7829850" y="2348186"/>
              <a:ext cx="330900" cy="1383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457200" y="3260225"/>
              <a:ext cx="5178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endPara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8169000" y="3260225"/>
              <a:ext cx="5178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endPara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97" name="Google Shape;97;p16"/>
            <p:cNvCxnSpPr/>
            <p:nvPr/>
          </p:nvCxnSpPr>
          <p:spPr>
            <a:xfrm rot="10800000">
              <a:off x="3195650" y="2687325"/>
              <a:ext cx="0" cy="868800"/>
            </a:xfrm>
            <a:prstGeom prst="straightConnector1">
              <a:avLst/>
            </a:prstGeom>
            <a:noFill/>
            <a:ln cap="flat" cmpd="sng" w="2857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16"/>
            <p:cNvCxnSpPr/>
            <p:nvPr/>
          </p:nvCxnSpPr>
          <p:spPr>
            <a:xfrm rot="10800000">
              <a:off x="4572000" y="2687325"/>
              <a:ext cx="0" cy="868800"/>
            </a:xfrm>
            <a:prstGeom prst="straightConnector1">
              <a:avLst/>
            </a:prstGeom>
            <a:noFill/>
            <a:ln cap="flat" cmpd="sng" w="2857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6"/>
            <p:cNvCxnSpPr/>
            <p:nvPr/>
          </p:nvCxnSpPr>
          <p:spPr>
            <a:xfrm rot="10800000">
              <a:off x="5934325" y="2687325"/>
              <a:ext cx="0" cy="868800"/>
            </a:xfrm>
            <a:prstGeom prst="straightConnector1">
              <a:avLst/>
            </a:prstGeom>
            <a:noFill/>
            <a:ln cap="flat" cmpd="sng" w="2857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6"/>
            <p:cNvCxnSpPr/>
            <p:nvPr/>
          </p:nvCxnSpPr>
          <p:spPr>
            <a:xfrm rot="10800000">
              <a:off x="7303800" y="2687325"/>
              <a:ext cx="0" cy="868800"/>
            </a:xfrm>
            <a:prstGeom prst="straightConnector1">
              <a:avLst/>
            </a:prstGeom>
            <a:noFill/>
            <a:ln cap="flat" cmpd="sng" w="2857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6"/>
            <p:cNvCxnSpPr/>
            <p:nvPr/>
          </p:nvCxnSpPr>
          <p:spPr>
            <a:xfrm rot="10800000">
              <a:off x="1842500" y="2687325"/>
              <a:ext cx="0" cy="868800"/>
            </a:xfrm>
            <a:prstGeom prst="straightConnector1">
              <a:avLst/>
            </a:prstGeom>
            <a:noFill/>
            <a:ln cap="flat" cmpd="sng" w="2857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2" name="Google Shape;102;p16"/>
          <p:cNvSpPr/>
          <p:nvPr/>
        </p:nvSpPr>
        <p:spPr>
          <a:xfrm rot="-5400000">
            <a:off x="2878850" y="4080125"/>
            <a:ext cx="633600" cy="524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16"/>
          <p:cNvGrpSpPr/>
          <p:nvPr/>
        </p:nvGrpSpPr>
        <p:grpSpPr>
          <a:xfrm>
            <a:off x="5985017" y="1302225"/>
            <a:ext cx="1318500" cy="1290900"/>
            <a:chOff x="5985017" y="1302225"/>
            <a:chExt cx="1318500" cy="1290900"/>
          </a:xfrm>
        </p:grpSpPr>
        <p:grpSp>
          <p:nvGrpSpPr>
            <p:cNvPr id="104" name="Google Shape;104;p16"/>
            <p:cNvGrpSpPr/>
            <p:nvPr/>
          </p:nvGrpSpPr>
          <p:grpSpPr>
            <a:xfrm>
              <a:off x="5985017" y="1759425"/>
              <a:ext cx="1318500" cy="833700"/>
              <a:chOff x="5985017" y="1530825"/>
              <a:chExt cx="1318500" cy="833700"/>
            </a:xfrm>
          </p:grpSpPr>
          <p:sp>
            <p:nvSpPr>
              <p:cNvPr id="105" name="Google Shape;105;p16"/>
              <p:cNvSpPr txBox="1"/>
              <p:nvPr/>
            </p:nvSpPr>
            <p:spPr>
              <a:xfrm>
                <a:off x="5985017" y="1530825"/>
                <a:ext cx="13185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6" name="Google Shape;106;p16"/>
              <p:cNvSpPr txBox="1"/>
              <p:nvPr/>
            </p:nvSpPr>
            <p:spPr>
              <a:xfrm>
                <a:off x="5985017" y="1861725"/>
                <a:ext cx="13185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07" name="Google Shape;107;p16"/>
            <p:cNvGrpSpPr/>
            <p:nvPr/>
          </p:nvGrpSpPr>
          <p:grpSpPr>
            <a:xfrm>
              <a:off x="6418715" y="1302225"/>
              <a:ext cx="456551" cy="457207"/>
              <a:chOff x="6418715" y="1302225"/>
              <a:chExt cx="456551" cy="457207"/>
            </a:xfrm>
          </p:grpSpPr>
          <p:sp>
            <p:nvSpPr>
              <p:cNvPr id="108" name="Google Shape;108;p16"/>
              <p:cNvSpPr/>
              <p:nvPr/>
            </p:nvSpPr>
            <p:spPr>
              <a:xfrm>
                <a:off x="6418715" y="1302225"/>
                <a:ext cx="456551" cy="457207"/>
              </a:xfrm>
              <a:custGeom>
                <a:rect b="b" l="l" r="r" t="t"/>
                <a:pathLst>
                  <a:path extrusionOk="0" h="25104" w="25068">
                    <a:moveTo>
                      <a:pt x="12534" y="1"/>
                    </a:moveTo>
                    <a:cubicBezTo>
                      <a:pt x="5598" y="1"/>
                      <a:pt x="0" y="5599"/>
                      <a:pt x="0" y="12534"/>
                    </a:cubicBezTo>
                    <a:cubicBezTo>
                      <a:pt x="0" y="19470"/>
                      <a:pt x="5598" y="25103"/>
                      <a:pt x="12534" y="25103"/>
                    </a:cubicBezTo>
                    <a:cubicBezTo>
                      <a:pt x="19469" y="25103"/>
                      <a:pt x="25067" y="19470"/>
                      <a:pt x="25067" y="12534"/>
                    </a:cubicBezTo>
                    <a:cubicBezTo>
                      <a:pt x="25067" y="5599"/>
                      <a:pt x="19469" y="1"/>
                      <a:pt x="125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6540537" y="1538820"/>
                <a:ext cx="212886" cy="64144"/>
              </a:xfrm>
              <a:custGeom>
                <a:rect b="b" l="l" r="r" t="t"/>
                <a:pathLst>
                  <a:path extrusionOk="0" h="3522" w="11689">
                    <a:moveTo>
                      <a:pt x="5845" y="1"/>
                    </a:moveTo>
                    <a:cubicBezTo>
                      <a:pt x="3847" y="1"/>
                      <a:pt x="1849" y="811"/>
                      <a:pt x="388" y="2430"/>
                    </a:cubicBezTo>
                    <a:cubicBezTo>
                      <a:pt x="0" y="2853"/>
                      <a:pt x="317" y="3522"/>
                      <a:pt x="880" y="3522"/>
                    </a:cubicBezTo>
                    <a:cubicBezTo>
                      <a:pt x="1057" y="3522"/>
                      <a:pt x="1233" y="3416"/>
                      <a:pt x="1373" y="3275"/>
                    </a:cubicBezTo>
                    <a:cubicBezTo>
                      <a:pt x="2570" y="1973"/>
                      <a:pt x="4208" y="1321"/>
                      <a:pt x="5845" y="1321"/>
                    </a:cubicBezTo>
                    <a:cubicBezTo>
                      <a:pt x="7482" y="1321"/>
                      <a:pt x="9119" y="1973"/>
                      <a:pt x="10316" y="3275"/>
                    </a:cubicBezTo>
                    <a:cubicBezTo>
                      <a:pt x="10421" y="3416"/>
                      <a:pt x="10598" y="3522"/>
                      <a:pt x="10809" y="3522"/>
                    </a:cubicBezTo>
                    <a:cubicBezTo>
                      <a:pt x="11372" y="3522"/>
                      <a:pt x="11689" y="2853"/>
                      <a:pt x="11302" y="2430"/>
                    </a:cubicBezTo>
                    <a:cubicBezTo>
                      <a:pt x="9841" y="811"/>
                      <a:pt x="7843" y="1"/>
                      <a:pt x="5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6544380" y="1440729"/>
                <a:ext cx="62851" cy="53690"/>
              </a:xfrm>
              <a:custGeom>
                <a:rect b="b" l="l" r="r" t="t"/>
                <a:pathLst>
                  <a:path extrusionOk="0" h="2948" w="3451">
                    <a:moveTo>
                      <a:pt x="1972" y="0"/>
                    </a:moveTo>
                    <a:cubicBezTo>
                      <a:pt x="669" y="0"/>
                      <a:pt x="1" y="1585"/>
                      <a:pt x="951" y="2500"/>
                    </a:cubicBezTo>
                    <a:cubicBezTo>
                      <a:pt x="1249" y="2810"/>
                      <a:pt x="1619" y="2948"/>
                      <a:pt x="1981" y="2948"/>
                    </a:cubicBezTo>
                    <a:cubicBezTo>
                      <a:pt x="2731" y="2948"/>
                      <a:pt x="3451" y="2357"/>
                      <a:pt x="3451" y="1479"/>
                    </a:cubicBezTo>
                    <a:cubicBezTo>
                      <a:pt x="3451" y="669"/>
                      <a:pt x="2782" y="0"/>
                      <a:pt x="19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6687364" y="1440729"/>
                <a:ext cx="62214" cy="53891"/>
              </a:xfrm>
              <a:custGeom>
                <a:rect b="b" l="l" r="r" t="t"/>
                <a:pathLst>
                  <a:path extrusionOk="0" h="2959" w="3416">
                    <a:moveTo>
                      <a:pt x="1479" y="0"/>
                    </a:moveTo>
                    <a:cubicBezTo>
                      <a:pt x="634" y="0"/>
                      <a:pt x="1" y="669"/>
                      <a:pt x="1" y="1479"/>
                    </a:cubicBezTo>
                    <a:cubicBezTo>
                      <a:pt x="1" y="2365"/>
                      <a:pt x="734" y="2958"/>
                      <a:pt x="1491" y="2958"/>
                    </a:cubicBezTo>
                    <a:cubicBezTo>
                      <a:pt x="1847" y="2958"/>
                      <a:pt x="2208" y="2828"/>
                      <a:pt x="2500" y="2535"/>
                    </a:cubicBezTo>
                    <a:cubicBezTo>
                      <a:pt x="3416" y="1585"/>
                      <a:pt x="2782" y="0"/>
                      <a:pt x="14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" name="Google Shape;112;p16"/>
          <p:cNvGrpSpPr/>
          <p:nvPr/>
        </p:nvGrpSpPr>
        <p:grpSpPr>
          <a:xfrm>
            <a:off x="1840529" y="1302225"/>
            <a:ext cx="1318500" cy="1290900"/>
            <a:chOff x="1840529" y="1302225"/>
            <a:chExt cx="1318500" cy="1290900"/>
          </a:xfrm>
        </p:grpSpPr>
        <p:grpSp>
          <p:nvGrpSpPr>
            <p:cNvPr id="113" name="Google Shape;113;p16"/>
            <p:cNvGrpSpPr/>
            <p:nvPr/>
          </p:nvGrpSpPr>
          <p:grpSpPr>
            <a:xfrm>
              <a:off x="1840529" y="1759425"/>
              <a:ext cx="1318500" cy="833700"/>
              <a:chOff x="1840529" y="1530825"/>
              <a:chExt cx="1318500" cy="833700"/>
            </a:xfrm>
          </p:grpSpPr>
          <p:sp>
            <p:nvSpPr>
              <p:cNvPr id="114" name="Google Shape;114;p16"/>
              <p:cNvSpPr txBox="1"/>
              <p:nvPr/>
            </p:nvSpPr>
            <p:spPr>
              <a:xfrm>
                <a:off x="1840529" y="1530825"/>
                <a:ext cx="13185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5" name="Google Shape;115;p16"/>
              <p:cNvSpPr txBox="1"/>
              <p:nvPr/>
            </p:nvSpPr>
            <p:spPr>
              <a:xfrm>
                <a:off x="1840529" y="1861725"/>
                <a:ext cx="13185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where we all live on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16" name="Google Shape;116;p16"/>
            <p:cNvGrpSpPr/>
            <p:nvPr/>
          </p:nvGrpSpPr>
          <p:grpSpPr>
            <a:xfrm>
              <a:off x="2271500" y="1302225"/>
              <a:ext cx="456551" cy="457207"/>
              <a:chOff x="2271500" y="1217010"/>
              <a:chExt cx="456551" cy="457207"/>
            </a:xfrm>
          </p:grpSpPr>
          <p:sp>
            <p:nvSpPr>
              <p:cNvPr id="117" name="Google Shape;117;p16"/>
              <p:cNvSpPr/>
              <p:nvPr/>
            </p:nvSpPr>
            <p:spPr>
              <a:xfrm>
                <a:off x="2271500" y="1217010"/>
                <a:ext cx="456551" cy="457207"/>
              </a:xfrm>
              <a:custGeom>
                <a:rect b="b" l="l" r="r" t="t"/>
                <a:pathLst>
                  <a:path extrusionOk="0" h="25104" w="25068">
                    <a:moveTo>
                      <a:pt x="12534" y="1"/>
                    </a:moveTo>
                    <a:cubicBezTo>
                      <a:pt x="5598" y="1"/>
                      <a:pt x="1" y="5599"/>
                      <a:pt x="1" y="12534"/>
                    </a:cubicBezTo>
                    <a:cubicBezTo>
                      <a:pt x="1" y="19470"/>
                      <a:pt x="5598" y="25103"/>
                      <a:pt x="12534" y="25103"/>
                    </a:cubicBezTo>
                    <a:cubicBezTo>
                      <a:pt x="19470" y="25103"/>
                      <a:pt x="25068" y="19470"/>
                      <a:pt x="25068" y="12534"/>
                    </a:cubicBezTo>
                    <a:cubicBezTo>
                      <a:pt x="25068" y="5599"/>
                      <a:pt x="19470" y="1"/>
                      <a:pt x="125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2369611" y="1457906"/>
                <a:ext cx="261386" cy="106652"/>
              </a:xfrm>
              <a:custGeom>
                <a:rect b="b" l="l" r="r" t="t"/>
                <a:pathLst>
                  <a:path extrusionOk="0" h="5856" w="14352">
                    <a:moveTo>
                      <a:pt x="830" y="0"/>
                    </a:moveTo>
                    <a:cubicBezTo>
                      <a:pt x="416" y="0"/>
                      <a:pt x="0" y="363"/>
                      <a:pt x="176" y="892"/>
                    </a:cubicBezTo>
                    <a:cubicBezTo>
                      <a:pt x="1232" y="3849"/>
                      <a:pt x="4049" y="5856"/>
                      <a:pt x="7182" y="5856"/>
                    </a:cubicBezTo>
                    <a:cubicBezTo>
                      <a:pt x="10316" y="5856"/>
                      <a:pt x="13097" y="3884"/>
                      <a:pt x="14153" y="927"/>
                    </a:cubicBezTo>
                    <a:cubicBezTo>
                      <a:pt x="14351" y="398"/>
                      <a:pt x="13930" y="35"/>
                      <a:pt x="13518" y="35"/>
                    </a:cubicBezTo>
                    <a:cubicBezTo>
                      <a:pt x="13271" y="35"/>
                      <a:pt x="13027" y="166"/>
                      <a:pt x="12921" y="469"/>
                    </a:cubicBezTo>
                    <a:cubicBezTo>
                      <a:pt x="11956" y="3171"/>
                      <a:pt x="9566" y="4518"/>
                      <a:pt x="7179" y="4518"/>
                    </a:cubicBezTo>
                    <a:cubicBezTo>
                      <a:pt x="4777" y="4518"/>
                      <a:pt x="2380" y="3154"/>
                      <a:pt x="1444" y="434"/>
                    </a:cubicBezTo>
                    <a:cubicBezTo>
                      <a:pt x="1325" y="130"/>
                      <a:pt x="1078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2406800" y="1359996"/>
                <a:ext cx="53235" cy="53235"/>
              </a:xfrm>
              <a:custGeom>
                <a:rect b="b" l="l" r="r" t="t"/>
                <a:pathLst>
                  <a:path extrusionOk="0" h="2923" w="2923">
                    <a:moveTo>
                      <a:pt x="1444" y="1"/>
                    </a:moveTo>
                    <a:cubicBezTo>
                      <a:pt x="634" y="1"/>
                      <a:pt x="0" y="670"/>
                      <a:pt x="0" y="1479"/>
                    </a:cubicBezTo>
                    <a:cubicBezTo>
                      <a:pt x="0" y="2289"/>
                      <a:pt x="634" y="2923"/>
                      <a:pt x="1444" y="2923"/>
                    </a:cubicBezTo>
                    <a:cubicBezTo>
                      <a:pt x="2253" y="2923"/>
                      <a:pt x="2922" y="2289"/>
                      <a:pt x="2922" y="1479"/>
                    </a:cubicBezTo>
                    <a:cubicBezTo>
                      <a:pt x="2922" y="670"/>
                      <a:pt x="2253" y="1"/>
                      <a:pt x="14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>
                <a:off x="2540170" y="1359996"/>
                <a:ext cx="53235" cy="53235"/>
              </a:xfrm>
              <a:custGeom>
                <a:rect b="b" l="l" r="r" t="t"/>
                <a:pathLst>
                  <a:path extrusionOk="0" h="2923" w="2923">
                    <a:moveTo>
                      <a:pt x="1479" y="1"/>
                    </a:moveTo>
                    <a:cubicBezTo>
                      <a:pt x="669" y="1"/>
                      <a:pt x="0" y="670"/>
                      <a:pt x="0" y="1479"/>
                    </a:cubicBezTo>
                    <a:cubicBezTo>
                      <a:pt x="0" y="2289"/>
                      <a:pt x="669" y="2923"/>
                      <a:pt x="1479" y="2923"/>
                    </a:cubicBezTo>
                    <a:cubicBezTo>
                      <a:pt x="2253" y="2923"/>
                      <a:pt x="2922" y="2289"/>
                      <a:pt x="2922" y="1479"/>
                    </a:cubicBezTo>
                    <a:cubicBezTo>
                      <a:pt x="2922" y="670"/>
                      <a:pt x="2253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1" name="Google Shape;121;p16"/>
          <p:cNvGrpSpPr/>
          <p:nvPr/>
        </p:nvGrpSpPr>
        <p:grpSpPr>
          <a:xfrm>
            <a:off x="3223848" y="1302225"/>
            <a:ext cx="1318500" cy="1290900"/>
            <a:chOff x="3223848" y="1302225"/>
            <a:chExt cx="1318500" cy="1290900"/>
          </a:xfrm>
        </p:grpSpPr>
        <p:grpSp>
          <p:nvGrpSpPr>
            <p:cNvPr id="122" name="Google Shape;122;p16"/>
            <p:cNvGrpSpPr/>
            <p:nvPr/>
          </p:nvGrpSpPr>
          <p:grpSpPr>
            <a:xfrm>
              <a:off x="3223848" y="1759425"/>
              <a:ext cx="1318500" cy="833700"/>
              <a:chOff x="3223848" y="1530825"/>
              <a:chExt cx="1318500" cy="833700"/>
            </a:xfrm>
          </p:grpSpPr>
          <p:sp>
            <p:nvSpPr>
              <p:cNvPr id="123" name="Google Shape;123;p16"/>
              <p:cNvSpPr txBox="1"/>
              <p:nvPr/>
            </p:nvSpPr>
            <p:spPr>
              <a:xfrm>
                <a:off x="3223848" y="1530825"/>
                <a:ext cx="13185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4" name="Google Shape;124;p16"/>
              <p:cNvSpPr txBox="1"/>
              <p:nvPr/>
            </p:nvSpPr>
            <p:spPr>
              <a:xfrm>
                <a:off x="3223848" y="1861725"/>
                <a:ext cx="13185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is a very cold place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25" name="Google Shape;125;p16"/>
            <p:cNvGrpSpPr/>
            <p:nvPr/>
          </p:nvGrpSpPr>
          <p:grpSpPr>
            <a:xfrm>
              <a:off x="3654825" y="1302225"/>
              <a:ext cx="456551" cy="457207"/>
              <a:chOff x="3654825" y="1216997"/>
              <a:chExt cx="456551" cy="457207"/>
            </a:xfrm>
          </p:grpSpPr>
          <p:sp>
            <p:nvSpPr>
              <p:cNvPr id="126" name="Google Shape;126;p16"/>
              <p:cNvSpPr/>
              <p:nvPr/>
            </p:nvSpPr>
            <p:spPr>
              <a:xfrm>
                <a:off x="3654825" y="1216997"/>
                <a:ext cx="456551" cy="457207"/>
              </a:xfrm>
              <a:custGeom>
                <a:rect b="b" l="l" r="r" t="t"/>
                <a:pathLst>
                  <a:path extrusionOk="0" h="25104" w="25068">
                    <a:moveTo>
                      <a:pt x="12534" y="1"/>
                    </a:moveTo>
                    <a:cubicBezTo>
                      <a:pt x="5599" y="1"/>
                      <a:pt x="1" y="5599"/>
                      <a:pt x="1" y="12534"/>
                    </a:cubicBezTo>
                    <a:cubicBezTo>
                      <a:pt x="1" y="19470"/>
                      <a:pt x="5599" y="25103"/>
                      <a:pt x="12534" y="25103"/>
                    </a:cubicBezTo>
                    <a:cubicBezTo>
                      <a:pt x="19470" y="25103"/>
                      <a:pt x="25068" y="19470"/>
                      <a:pt x="25068" y="12534"/>
                    </a:cubicBezTo>
                    <a:cubicBezTo>
                      <a:pt x="25068" y="5599"/>
                      <a:pt x="19470" y="1"/>
                      <a:pt x="12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3776666" y="1453595"/>
                <a:ext cx="212886" cy="64144"/>
              </a:xfrm>
              <a:custGeom>
                <a:rect b="b" l="l" r="r" t="t"/>
                <a:pathLst>
                  <a:path extrusionOk="0" h="3522" w="11689">
                    <a:moveTo>
                      <a:pt x="880" y="1"/>
                    </a:moveTo>
                    <a:cubicBezTo>
                      <a:pt x="317" y="1"/>
                      <a:pt x="0" y="670"/>
                      <a:pt x="387" y="1092"/>
                    </a:cubicBezTo>
                    <a:cubicBezTo>
                      <a:pt x="1848" y="2712"/>
                      <a:pt x="3846" y="3522"/>
                      <a:pt x="5844" y="3522"/>
                    </a:cubicBezTo>
                    <a:cubicBezTo>
                      <a:pt x="7842" y="3522"/>
                      <a:pt x="9840" y="2712"/>
                      <a:pt x="11301" y="1092"/>
                    </a:cubicBezTo>
                    <a:cubicBezTo>
                      <a:pt x="11689" y="670"/>
                      <a:pt x="11372" y="1"/>
                      <a:pt x="10809" y="1"/>
                    </a:cubicBezTo>
                    <a:cubicBezTo>
                      <a:pt x="10597" y="1"/>
                      <a:pt x="10421" y="71"/>
                      <a:pt x="10316" y="212"/>
                    </a:cubicBezTo>
                    <a:cubicBezTo>
                      <a:pt x="9101" y="1532"/>
                      <a:pt x="7464" y="2193"/>
                      <a:pt x="5831" y="2193"/>
                    </a:cubicBezTo>
                    <a:cubicBezTo>
                      <a:pt x="4198" y="2193"/>
                      <a:pt x="2570" y="1532"/>
                      <a:pt x="1373" y="212"/>
                    </a:cubicBezTo>
                    <a:cubicBezTo>
                      <a:pt x="1232" y="71"/>
                      <a:pt x="1056" y="1"/>
                      <a:pt x="8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>
                <a:off x="3780509" y="1355503"/>
                <a:ext cx="62851" cy="53690"/>
              </a:xfrm>
              <a:custGeom>
                <a:rect b="b" l="l" r="r" t="t"/>
                <a:pathLst>
                  <a:path extrusionOk="0" h="2948" w="3451">
                    <a:moveTo>
                      <a:pt x="1972" y="0"/>
                    </a:moveTo>
                    <a:cubicBezTo>
                      <a:pt x="669" y="0"/>
                      <a:pt x="0" y="1585"/>
                      <a:pt x="951" y="2500"/>
                    </a:cubicBezTo>
                    <a:cubicBezTo>
                      <a:pt x="1249" y="2810"/>
                      <a:pt x="1618" y="2948"/>
                      <a:pt x="1981" y="2948"/>
                    </a:cubicBezTo>
                    <a:cubicBezTo>
                      <a:pt x="2730" y="2948"/>
                      <a:pt x="3451" y="2357"/>
                      <a:pt x="3451" y="1479"/>
                    </a:cubicBezTo>
                    <a:cubicBezTo>
                      <a:pt x="3451" y="669"/>
                      <a:pt x="2782" y="0"/>
                      <a:pt x="19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3923495" y="1355503"/>
                <a:ext cx="62214" cy="53891"/>
              </a:xfrm>
              <a:custGeom>
                <a:rect b="b" l="l" r="r" t="t"/>
                <a:pathLst>
                  <a:path extrusionOk="0" h="2959" w="3416">
                    <a:moveTo>
                      <a:pt x="1444" y="0"/>
                    </a:moveTo>
                    <a:cubicBezTo>
                      <a:pt x="634" y="0"/>
                      <a:pt x="0" y="669"/>
                      <a:pt x="0" y="1479"/>
                    </a:cubicBezTo>
                    <a:cubicBezTo>
                      <a:pt x="0" y="2365"/>
                      <a:pt x="734" y="2958"/>
                      <a:pt x="1491" y="2958"/>
                    </a:cubicBezTo>
                    <a:cubicBezTo>
                      <a:pt x="1847" y="2958"/>
                      <a:pt x="2208" y="2828"/>
                      <a:pt x="2500" y="2535"/>
                    </a:cubicBezTo>
                    <a:cubicBezTo>
                      <a:pt x="3415" y="1585"/>
                      <a:pt x="2782" y="0"/>
                      <a:pt x="14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0" name="Google Shape;130;p16"/>
          <p:cNvGrpSpPr/>
          <p:nvPr/>
        </p:nvGrpSpPr>
        <p:grpSpPr>
          <a:xfrm>
            <a:off x="4607167" y="1302853"/>
            <a:ext cx="1318500" cy="1290272"/>
            <a:chOff x="4607167" y="1302853"/>
            <a:chExt cx="1318500" cy="1290272"/>
          </a:xfrm>
        </p:grpSpPr>
        <p:grpSp>
          <p:nvGrpSpPr>
            <p:cNvPr id="131" name="Google Shape;131;p16"/>
            <p:cNvGrpSpPr/>
            <p:nvPr/>
          </p:nvGrpSpPr>
          <p:grpSpPr>
            <a:xfrm>
              <a:off x="4607167" y="1759425"/>
              <a:ext cx="1318500" cy="833700"/>
              <a:chOff x="4607167" y="1530825"/>
              <a:chExt cx="1318500" cy="833700"/>
            </a:xfrm>
          </p:grpSpPr>
          <p:sp>
            <p:nvSpPr>
              <p:cNvPr id="132" name="Google Shape;132;p16"/>
              <p:cNvSpPr txBox="1"/>
              <p:nvPr/>
            </p:nvSpPr>
            <p:spPr>
              <a:xfrm>
                <a:off x="4607167" y="1530825"/>
                <a:ext cx="13185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3" name="Google Shape;133;p16"/>
              <p:cNvSpPr txBox="1"/>
              <p:nvPr/>
            </p:nvSpPr>
            <p:spPr>
              <a:xfrm>
                <a:off x="4607167" y="1861725"/>
                <a:ext cx="13185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beautiful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name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34" name="Google Shape;134;p16"/>
            <p:cNvGrpSpPr/>
            <p:nvPr/>
          </p:nvGrpSpPr>
          <p:grpSpPr>
            <a:xfrm>
              <a:off x="5036775" y="1302853"/>
              <a:ext cx="456579" cy="456579"/>
              <a:chOff x="5036775" y="1217325"/>
              <a:chExt cx="456579" cy="456579"/>
            </a:xfrm>
          </p:grpSpPr>
          <p:sp>
            <p:nvSpPr>
              <p:cNvPr id="135" name="Google Shape;135;p16"/>
              <p:cNvSpPr/>
              <p:nvPr/>
            </p:nvSpPr>
            <p:spPr>
              <a:xfrm>
                <a:off x="5036775" y="1217325"/>
                <a:ext cx="456579" cy="456579"/>
              </a:xfrm>
              <a:custGeom>
                <a:rect b="b" l="l" r="r" t="t"/>
                <a:pathLst>
                  <a:path extrusionOk="0" h="25104" w="25104">
                    <a:moveTo>
                      <a:pt x="12534" y="1"/>
                    </a:moveTo>
                    <a:cubicBezTo>
                      <a:pt x="5634" y="1"/>
                      <a:pt x="1" y="5599"/>
                      <a:pt x="1" y="12534"/>
                    </a:cubicBezTo>
                    <a:cubicBezTo>
                      <a:pt x="1" y="19470"/>
                      <a:pt x="5634" y="25103"/>
                      <a:pt x="12534" y="25103"/>
                    </a:cubicBezTo>
                    <a:cubicBezTo>
                      <a:pt x="19470" y="25103"/>
                      <a:pt x="25103" y="19470"/>
                      <a:pt x="25103" y="12534"/>
                    </a:cubicBezTo>
                    <a:cubicBezTo>
                      <a:pt x="25103" y="5599"/>
                      <a:pt x="19470" y="1"/>
                      <a:pt x="12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5171881" y="1360106"/>
                <a:ext cx="53162" cy="53162"/>
              </a:xfrm>
              <a:custGeom>
                <a:rect b="b" l="l" r="r" t="t"/>
                <a:pathLst>
                  <a:path extrusionOk="0" h="2923" w="2923">
                    <a:moveTo>
                      <a:pt x="1444" y="1"/>
                    </a:moveTo>
                    <a:cubicBezTo>
                      <a:pt x="634" y="1"/>
                      <a:pt x="0" y="670"/>
                      <a:pt x="0" y="1479"/>
                    </a:cubicBezTo>
                    <a:cubicBezTo>
                      <a:pt x="0" y="2289"/>
                      <a:pt x="634" y="2923"/>
                      <a:pt x="1444" y="2923"/>
                    </a:cubicBezTo>
                    <a:cubicBezTo>
                      <a:pt x="2254" y="2923"/>
                      <a:pt x="2923" y="2289"/>
                      <a:pt x="2923" y="1479"/>
                    </a:cubicBezTo>
                    <a:cubicBezTo>
                      <a:pt x="2923" y="670"/>
                      <a:pt x="2254" y="1"/>
                      <a:pt x="14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5305060" y="1360106"/>
                <a:ext cx="53162" cy="53162"/>
              </a:xfrm>
              <a:custGeom>
                <a:rect b="b" l="l" r="r" t="t"/>
                <a:pathLst>
                  <a:path extrusionOk="0" h="2923" w="2923">
                    <a:moveTo>
                      <a:pt x="1479" y="1"/>
                    </a:moveTo>
                    <a:cubicBezTo>
                      <a:pt x="669" y="1"/>
                      <a:pt x="0" y="670"/>
                      <a:pt x="0" y="1479"/>
                    </a:cubicBezTo>
                    <a:cubicBezTo>
                      <a:pt x="0" y="2289"/>
                      <a:pt x="669" y="2923"/>
                      <a:pt x="1479" y="2923"/>
                    </a:cubicBezTo>
                    <a:cubicBezTo>
                      <a:pt x="2289" y="2923"/>
                      <a:pt x="2923" y="2289"/>
                      <a:pt x="2923" y="1479"/>
                    </a:cubicBezTo>
                    <a:cubicBezTo>
                      <a:pt x="2923" y="670"/>
                      <a:pt x="2289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5128980" y="1485610"/>
                <a:ext cx="272158" cy="23698"/>
              </a:xfrm>
              <a:custGeom>
                <a:rect b="b" l="l" r="r" t="t"/>
                <a:pathLst>
                  <a:path extrusionOk="0" h="1303" w="14964">
                    <a:moveTo>
                      <a:pt x="881" y="0"/>
                    </a:moveTo>
                    <a:cubicBezTo>
                      <a:pt x="1" y="0"/>
                      <a:pt x="1" y="1303"/>
                      <a:pt x="881" y="1303"/>
                    </a:cubicBezTo>
                    <a:lnTo>
                      <a:pt x="14083" y="1303"/>
                    </a:lnTo>
                    <a:cubicBezTo>
                      <a:pt x="14963" y="1303"/>
                      <a:pt x="14963" y="0"/>
                      <a:pt x="140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9" name="Google Shape;139;p16"/>
          <p:cNvGrpSpPr/>
          <p:nvPr/>
        </p:nvGrpSpPr>
        <p:grpSpPr>
          <a:xfrm>
            <a:off x="7368337" y="1302225"/>
            <a:ext cx="1318500" cy="1290900"/>
            <a:chOff x="7368337" y="1302225"/>
            <a:chExt cx="1318500" cy="1290900"/>
          </a:xfrm>
        </p:grpSpPr>
        <p:grpSp>
          <p:nvGrpSpPr>
            <p:cNvPr id="140" name="Google Shape;140;p16"/>
            <p:cNvGrpSpPr/>
            <p:nvPr/>
          </p:nvGrpSpPr>
          <p:grpSpPr>
            <a:xfrm>
              <a:off x="7368337" y="1759425"/>
              <a:ext cx="1318500" cy="833700"/>
              <a:chOff x="7368337" y="1530825"/>
              <a:chExt cx="1318500" cy="833700"/>
            </a:xfrm>
          </p:grpSpPr>
          <p:sp>
            <p:nvSpPr>
              <p:cNvPr id="141" name="Google Shape;141;p16"/>
              <p:cNvSpPr txBox="1"/>
              <p:nvPr/>
            </p:nvSpPr>
            <p:spPr>
              <a:xfrm>
                <a:off x="7368337" y="1530825"/>
                <a:ext cx="13185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2" name="Google Shape;142;p16"/>
              <p:cNvSpPr txBox="1"/>
              <p:nvPr/>
            </p:nvSpPr>
            <p:spPr>
              <a:xfrm>
                <a:off x="7368337" y="1861725"/>
                <a:ext cx="13185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has several rings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43" name="Google Shape;143;p16"/>
            <p:cNvGrpSpPr/>
            <p:nvPr/>
          </p:nvGrpSpPr>
          <p:grpSpPr>
            <a:xfrm>
              <a:off x="7800652" y="1302225"/>
              <a:ext cx="456551" cy="457207"/>
              <a:chOff x="7800652" y="1257071"/>
              <a:chExt cx="456551" cy="457207"/>
            </a:xfrm>
          </p:grpSpPr>
          <p:sp>
            <p:nvSpPr>
              <p:cNvPr id="144" name="Google Shape;144;p16"/>
              <p:cNvSpPr/>
              <p:nvPr/>
            </p:nvSpPr>
            <p:spPr>
              <a:xfrm>
                <a:off x="7800652" y="1257071"/>
                <a:ext cx="456551" cy="457207"/>
              </a:xfrm>
              <a:custGeom>
                <a:rect b="b" l="l" r="r" t="t"/>
                <a:pathLst>
                  <a:path extrusionOk="0" h="25104" w="25068">
                    <a:moveTo>
                      <a:pt x="12534" y="1"/>
                    </a:moveTo>
                    <a:cubicBezTo>
                      <a:pt x="5598" y="1"/>
                      <a:pt x="0" y="5599"/>
                      <a:pt x="0" y="12534"/>
                    </a:cubicBezTo>
                    <a:cubicBezTo>
                      <a:pt x="0" y="19470"/>
                      <a:pt x="5598" y="25103"/>
                      <a:pt x="12534" y="25103"/>
                    </a:cubicBezTo>
                    <a:cubicBezTo>
                      <a:pt x="19469" y="25103"/>
                      <a:pt x="25067" y="19470"/>
                      <a:pt x="25067" y="12534"/>
                    </a:cubicBezTo>
                    <a:cubicBezTo>
                      <a:pt x="25067" y="5599"/>
                      <a:pt x="19469" y="1"/>
                      <a:pt x="125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7898116" y="1473683"/>
                <a:ext cx="261619" cy="106121"/>
              </a:xfrm>
              <a:custGeom>
                <a:rect b="b" l="l" r="r" t="t"/>
                <a:pathLst>
                  <a:path extrusionOk="0" h="5822" w="14353">
                    <a:moveTo>
                      <a:pt x="7195" y="0"/>
                    </a:moveTo>
                    <a:cubicBezTo>
                      <a:pt x="7167" y="0"/>
                      <a:pt x="7140" y="0"/>
                      <a:pt x="7113" y="1"/>
                    </a:cubicBezTo>
                    <a:cubicBezTo>
                      <a:pt x="4014" y="36"/>
                      <a:pt x="1233" y="2007"/>
                      <a:pt x="177" y="4930"/>
                    </a:cubicBezTo>
                    <a:cubicBezTo>
                      <a:pt x="1" y="5458"/>
                      <a:pt x="417" y="5821"/>
                      <a:pt x="830" y="5821"/>
                    </a:cubicBezTo>
                    <a:cubicBezTo>
                      <a:pt x="1078" y="5821"/>
                      <a:pt x="1326" y="5691"/>
                      <a:pt x="1444" y="5387"/>
                    </a:cubicBezTo>
                    <a:cubicBezTo>
                      <a:pt x="2395" y="2676"/>
                      <a:pt x="4789" y="1321"/>
                      <a:pt x="7183" y="1321"/>
                    </a:cubicBezTo>
                    <a:cubicBezTo>
                      <a:pt x="9577" y="1321"/>
                      <a:pt x="11971" y="2676"/>
                      <a:pt x="12922" y="5387"/>
                    </a:cubicBezTo>
                    <a:cubicBezTo>
                      <a:pt x="13027" y="5691"/>
                      <a:pt x="13271" y="5821"/>
                      <a:pt x="13518" y="5821"/>
                    </a:cubicBezTo>
                    <a:cubicBezTo>
                      <a:pt x="13931" y="5821"/>
                      <a:pt x="14352" y="5458"/>
                      <a:pt x="14154" y="4930"/>
                    </a:cubicBezTo>
                    <a:cubicBezTo>
                      <a:pt x="13107" y="1998"/>
                      <a:pt x="10330" y="0"/>
                      <a:pt x="71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7934697" y="1392189"/>
                <a:ext cx="53279" cy="53279"/>
              </a:xfrm>
              <a:custGeom>
                <a:rect b="b" l="l" r="r" t="t"/>
                <a:pathLst>
                  <a:path extrusionOk="0" h="2923" w="2923">
                    <a:moveTo>
                      <a:pt x="1444" y="0"/>
                    </a:moveTo>
                    <a:cubicBezTo>
                      <a:pt x="634" y="0"/>
                      <a:pt x="1" y="634"/>
                      <a:pt x="1" y="1444"/>
                    </a:cubicBezTo>
                    <a:cubicBezTo>
                      <a:pt x="1" y="2254"/>
                      <a:pt x="634" y="2923"/>
                      <a:pt x="1444" y="2923"/>
                    </a:cubicBezTo>
                    <a:cubicBezTo>
                      <a:pt x="2254" y="2923"/>
                      <a:pt x="2923" y="2254"/>
                      <a:pt x="2923" y="1444"/>
                    </a:cubicBezTo>
                    <a:cubicBezTo>
                      <a:pt x="2923" y="634"/>
                      <a:pt x="2254" y="0"/>
                      <a:pt x="14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8068174" y="1391551"/>
                <a:ext cx="62265" cy="53443"/>
              </a:xfrm>
              <a:custGeom>
                <a:rect b="b" l="l" r="r" t="t"/>
                <a:pathLst>
                  <a:path extrusionOk="0" h="2932" w="3416">
                    <a:moveTo>
                      <a:pt x="1444" y="0"/>
                    </a:moveTo>
                    <a:cubicBezTo>
                      <a:pt x="634" y="0"/>
                      <a:pt x="1" y="669"/>
                      <a:pt x="1" y="1479"/>
                    </a:cubicBezTo>
                    <a:cubicBezTo>
                      <a:pt x="1" y="2357"/>
                      <a:pt x="721" y="2932"/>
                      <a:pt x="1471" y="2932"/>
                    </a:cubicBezTo>
                    <a:cubicBezTo>
                      <a:pt x="1833" y="2932"/>
                      <a:pt x="2202" y="2798"/>
                      <a:pt x="2500" y="2500"/>
                    </a:cubicBezTo>
                    <a:cubicBezTo>
                      <a:pt x="3416" y="1549"/>
                      <a:pt x="2747" y="0"/>
                      <a:pt x="14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8" name="Google Shape;148;p16"/>
          <p:cNvSpPr/>
          <p:nvPr/>
        </p:nvSpPr>
        <p:spPr>
          <a:xfrm>
            <a:off x="9572462" y="1645795"/>
            <a:ext cx="212886" cy="64144"/>
          </a:xfrm>
          <a:custGeom>
            <a:rect b="b" l="l" r="r" t="t"/>
            <a:pathLst>
              <a:path extrusionOk="0" h="3522" w="11689">
                <a:moveTo>
                  <a:pt x="5845" y="1"/>
                </a:moveTo>
                <a:cubicBezTo>
                  <a:pt x="3847" y="1"/>
                  <a:pt x="1849" y="811"/>
                  <a:pt x="388" y="2430"/>
                </a:cubicBezTo>
                <a:cubicBezTo>
                  <a:pt x="0" y="2853"/>
                  <a:pt x="317" y="3522"/>
                  <a:pt x="880" y="3522"/>
                </a:cubicBezTo>
                <a:cubicBezTo>
                  <a:pt x="1057" y="3522"/>
                  <a:pt x="1233" y="3416"/>
                  <a:pt x="1373" y="3275"/>
                </a:cubicBezTo>
                <a:cubicBezTo>
                  <a:pt x="2570" y="1973"/>
                  <a:pt x="4208" y="1321"/>
                  <a:pt x="5845" y="1321"/>
                </a:cubicBezTo>
                <a:cubicBezTo>
                  <a:pt x="7482" y="1321"/>
                  <a:pt x="9119" y="1973"/>
                  <a:pt x="10316" y="3275"/>
                </a:cubicBezTo>
                <a:cubicBezTo>
                  <a:pt x="10421" y="3416"/>
                  <a:pt x="10598" y="3522"/>
                  <a:pt x="10809" y="3522"/>
                </a:cubicBezTo>
                <a:cubicBezTo>
                  <a:pt x="11372" y="3522"/>
                  <a:pt x="11689" y="2853"/>
                  <a:pt x="11302" y="2430"/>
                </a:cubicBezTo>
                <a:cubicBezTo>
                  <a:pt x="9841" y="811"/>
                  <a:pt x="7843" y="1"/>
                  <a:pt x="58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9576305" y="1547704"/>
            <a:ext cx="62851" cy="53690"/>
          </a:xfrm>
          <a:custGeom>
            <a:rect b="b" l="l" r="r" t="t"/>
            <a:pathLst>
              <a:path extrusionOk="0" h="2948" w="3451">
                <a:moveTo>
                  <a:pt x="1972" y="0"/>
                </a:moveTo>
                <a:cubicBezTo>
                  <a:pt x="669" y="0"/>
                  <a:pt x="1" y="1585"/>
                  <a:pt x="951" y="2500"/>
                </a:cubicBezTo>
                <a:cubicBezTo>
                  <a:pt x="1249" y="2810"/>
                  <a:pt x="1619" y="2948"/>
                  <a:pt x="1981" y="2948"/>
                </a:cubicBezTo>
                <a:cubicBezTo>
                  <a:pt x="2731" y="2948"/>
                  <a:pt x="3451" y="2357"/>
                  <a:pt x="3451" y="1479"/>
                </a:cubicBezTo>
                <a:cubicBezTo>
                  <a:pt x="3451" y="669"/>
                  <a:pt x="2782" y="0"/>
                  <a:pt x="19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9719289" y="1547704"/>
            <a:ext cx="62214" cy="53891"/>
          </a:xfrm>
          <a:custGeom>
            <a:rect b="b" l="l" r="r" t="t"/>
            <a:pathLst>
              <a:path extrusionOk="0" h="2959" w="3416">
                <a:moveTo>
                  <a:pt x="1479" y="0"/>
                </a:moveTo>
                <a:cubicBezTo>
                  <a:pt x="634" y="0"/>
                  <a:pt x="1" y="669"/>
                  <a:pt x="1" y="1479"/>
                </a:cubicBezTo>
                <a:cubicBezTo>
                  <a:pt x="1" y="2365"/>
                  <a:pt x="734" y="2958"/>
                  <a:pt x="1491" y="2958"/>
                </a:cubicBezTo>
                <a:cubicBezTo>
                  <a:pt x="1847" y="2958"/>
                  <a:pt x="2208" y="2828"/>
                  <a:pt x="2500" y="2535"/>
                </a:cubicBezTo>
                <a:cubicBezTo>
                  <a:pt x="3416" y="1585"/>
                  <a:pt x="2782" y="0"/>
                  <a:pt x="147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16"/>
          <p:cNvGrpSpPr/>
          <p:nvPr/>
        </p:nvGrpSpPr>
        <p:grpSpPr>
          <a:xfrm>
            <a:off x="457200" y="1302225"/>
            <a:ext cx="1318500" cy="1290900"/>
            <a:chOff x="457200" y="1302225"/>
            <a:chExt cx="1318500" cy="1290900"/>
          </a:xfrm>
        </p:grpSpPr>
        <p:grpSp>
          <p:nvGrpSpPr>
            <p:cNvPr id="152" name="Google Shape;152;p16"/>
            <p:cNvGrpSpPr/>
            <p:nvPr/>
          </p:nvGrpSpPr>
          <p:grpSpPr>
            <a:xfrm>
              <a:off x="457200" y="1759425"/>
              <a:ext cx="1318500" cy="833700"/>
              <a:chOff x="457200" y="1530825"/>
              <a:chExt cx="1318500" cy="833700"/>
            </a:xfrm>
          </p:grpSpPr>
          <p:sp>
            <p:nvSpPr>
              <p:cNvPr id="153" name="Google Shape;153;p16"/>
              <p:cNvSpPr txBox="1"/>
              <p:nvPr/>
            </p:nvSpPr>
            <p:spPr>
              <a:xfrm>
                <a:off x="457200" y="1530825"/>
                <a:ext cx="13185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8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4" name="Google Shape;154;p16"/>
              <p:cNvSpPr txBox="1"/>
              <p:nvPr/>
            </p:nvSpPr>
            <p:spPr>
              <a:xfrm>
                <a:off x="457200" y="1861725"/>
                <a:ext cx="13185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55" name="Google Shape;155;p16"/>
            <p:cNvGrpSpPr/>
            <p:nvPr/>
          </p:nvGrpSpPr>
          <p:grpSpPr>
            <a:xfrm>
              <a:off x="888175" y="1302225"/>
              <a:ext cx="456551" cy="457207"/>
              <a:chOff x="888175" y="1302225"/>
              <a:chExt cx="456551" cy="457207"/>
            </a:xfrm>
          </p:grpSpPr>
          <p:sp>
            <p:nvSpPr>
              <p:cNvPr id="156" name="Google Shape;156;p16"/>
              <p:cNvSpPr/>
              <p:nvPr/>
            </p:nvSpPr>
            <p:spPr>
              <a:xfrm>
                <a:off x="888175" y="1302225"/>
                <a:ext cx="456551" cy="457207"/>
              </a:xfrm>
              <a:custGeom>
                <a:rect b="b" l="l" r="r" t="t"/>
                <a:pathLst>
                  <a:path extrusionOk="0" h="25104" w="25068">
                    <a:moveTo>
                      <a:pt x="12534" y="1"/>
                    </a:moveTo>
                    <a:cubicBezTo>
                      <a:pt x="5598" y="1"/>
                      <a:pt x="1" y="5599"/>
                      <a:pt x="1" y="12534"/>
                    </a:cubicBezTo>
                    <a:cubicBezTo>
                      <a:pt x="1" y="19470"/>
                      <a:pt x="5598" y="25103"/>
                      <a:pt x="12534" y="25103"/>
                    </a:cubicBezTo>
                    <a:cubicBezTo>
                      <a:pt x="19470" y="25103"/>
                      <a:pt x="25068" y="19470"/>
                      <a:pt x="25068" y="12534"/>
                    </a:cubicBezTo>
                    <a:cubicBezTo>
                      <a:pt x="25068" y="5599"/>
                      <a:pt x="19470" y="1"/>
                      <a:pt x="125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1023475" y="1445211"/>
                <a:ext cx="53235" cy="53235"/>
              </a:xfrm>
              <a:custGeom>
                <a:rect b="b" l="l" r="r" t="t"/>
                <a:pathLst>
                  <a:path extrusionOk="0" h="2923" w="2923">
                    <a:moveTo>
                      <a:pt x="1444" y="1"/>
                    </a:moveTo>
                    <a:cubicBezTo>
                      <a:pt x="634" y="1"/>
                      <a:pt x="0" y="670"/>
                      <a:pt x="0" y="1479"/>
                    </a:cubicBezTo>
                    <a:cubicBezTo>
                      <a:pt x="0" y="2289"/>
                      <a:pt x="634" y="2923"/>
                      <a:pt x="1444" y="2923"/>
                    </a:cubicBezTo>
                    <a:cubicBezTo>
                      <a:pt x="2253" y="2923"/>
                      <a:pt x="2922" y="2289"/>
                      <a:pt x="2922" y="1479"/>
                    </a:cubicBezTo>
                    <a:cubicBezTo>
                      <a:pt x="2922" y="670"/>
                      <a:pt x="2253" y="1"/>
                      <a:pt x="14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1156845" y="1445211"/>
                <a:ext cx="53235" cy="53235"/>
              </a:xfrm>
              <a:custGeom>
                <a:rect b="b" l="l" r="r" t="t"/>
                <a:pathLst>
                  <a:path extrusionOk="0" h="2923" w="2923">
                    <a:moveTo>
                      <a:pt x="1479" y="1"/>
                    </a:moveTo>
                    <a:cubicBezTo>
                      <a:pt x="669" y="1"/>
                      <a:pt x="0" y="670"/>
                      <a:pt x="0" y="1479"/>
                    </a:cubicBezTo>
                    <a:cubicBezTo>
                      <a:pt x="0" y="2289"/>
                      <a:pt x="669" y="2923"/>
                      <a:pt x="1479" y="2923"/>
                    </a:cubicBezTo>
                    <a:cubicBezTo>
                      <a:pt x="2253" y="2923"/>
                      <a:pt x="2922" y="2289"/>
                      <a:pt x="2922" y="1479"/>
                    </a:cubicBezTo>
                    <a:cubicBezTo>
                      <a:pt x="2922" y="670"/>
                      <a:pt x="2253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 flipH="1">
                <a:off x="970630" y="1567713"/>
                <a:ext cx="274323" cy="122447"/>
              </a:xfrm>
              <a:custGeom>
                <a:rect b="b" l="l" r="r" t="t"/>
                <a:pathLst>
                  <a:path extrusionOk="0" h="9092" w="20491">
                    <a:moveTo>
                      <a:pt x="1" y="1"/>
                    </a:moveTo>
                    <a:cubicBezTo>
                      <a:pt x="1" y="8617"/>
                      <a:pt x="7781" y="9091"/>
                      <a:pt x="9493" y="9091"/>
                    </a:cubicBezTo>
                    <a:cubicBezTo>
                      <a:pt x="9705" y="9091"/>
                      <a:pt x="9823" y="9084"/>
                      <a:pt x="9823" y="9084"/>
                    </a:cubicBezTo>
                    <a:cubicBezTo>
                      <a:pt x="20491" y="9084"/>
                      <a:pt x="19294" y="1"/>
                      <a:pt x="192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4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Satisfaction Meter Infographics</a:t>
            </a:r>
            <a:endParaRPr/>
          </a:p>
        </p:txBody>
      </p:sp>
      <p:sp>
        <p:nvSpPr>
          <p:cNvPr id="1080" name="Google Shape;1080;p34"/>
          <p:cNvSpPr/>
          <p:nvPr/>
        </p:nvSpPr>
        <p:spPr>
          <a:xfrm>
            <a:off x="1682575" y="1596200"/>
            <a:ext cx="5778900" cy="330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4"/>
              </a:gs>
              <a:gs pos="12000">
                <a:schemeClr val="accent3"/>
              </a:gs>
              <a:gs pos="36000">
                <a:schemeClr val="accent2"/>
              </a:gs>
              <a:gs pos="64000">
                <a:schemeClr val="accent1"/>
              </a:gs>
              <a:gs pos="8800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1" name="Google Shape;1081;p34"/>
          <p:cNvGrpSpPr/>
          <p:nvPr/>
        </p:nvGrpSpPr>
        <p:grpSpPr>
          <a:xfrm>
            <a:off x="2970464" y="949400"/>
            <a:ext cx="646800" cy="646800"/>
            <a:chOff x="2970464" y="949400"/>
            <a:chExt cx="646800" cy="646800"/>
          </a:xfrm>
        </p:grpSpPr>
        <p:sp>
          <p:nvSpPr>
            <p:cNvPr id="1082" name="Google Shape;1082;p34"/>
            <p:cNvSpPr/>
            <p:nvPr/>
          </p:nvSpPr>
          <p:spPr>
            <a:xfrm rot="8100000">
              <a:off x="3065186" y="1044122"/>
              <a:ext cx="457357" cy="457357"/>
            </a:xfrm>
            <a:prstGeom prst="teardrop">
              <a:avLst>
                <a:gd fmla="val 148086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3167425" y="1146350"/>
              <a:ext cx="252900" cy="252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4" name="Google Shape;1084;p34"/>
          <p:cNvGrpSpPr/>
          <p:nvPr/>
        </p:nvGrpSpPr>
        <p:grpSpPr>
          <a:xfrm>
            <a:off x="551000" y="2186075"/>
            <a:ext cx="1796125" cy="2209375"/>
            <a:chOff x="551000" y="2186075"/>
            <a:chExt cx="1796125" cy="2209375"/>
          </a:xfrm>
        </p:grpSpPr>
        <p:grpSp>
          <p:nvGrpSpPr>
            <p:cNvPr id="1085" name="Google Shape;1085;p34"/>
            <p:cNvGrpSpPr/>
            <p:nvPr/>
          </p:nvGrpSpPr>
          <p:grpSpPr>
            <a:xfrm>
              <a:off x="1682575" y="2186075"/>
              <a:ext cx="664550" cy="663675"/>
              <a:chOff x="1682575" y="2186075"/>
              <a:chExt cx="664550" cy="663675"/>
            </a:xfrm>
          </p:grpSpPr>
          <p:sp>
            <p:nvSpPr>
              <p:cNvPr id="1086" name="Google Shape;1086;p34"/>
              <p:cNvSpPr/>
              <p:nvPr/>
            </p:nvSpPr>
            <p:spPr>
              <a:xfrm flipH="1">
                <a:off x="1682575" y="2186075"/>
                <a:ext cx="664550" cy="663675"/>
              </a:xfrm>
              <a:custGeom>
                <a:rect b="b" l="l" r="r" t="t"/>
                <a:pathLst>
                  <a:path extrusionOk="0" h="26547" w="26582">
                    <a:moveTo>
                      <a:pt x="13309" y="1"/>
                    </a:moveTo>
                    <a:cubicBezTo>
                      <a:pt x="5950" y="1"/>
                      <a:pt x="1" y="5916"/>
                      <a:pt x="1" y="13274"/>
                    </a:cubicBezTo>
                    <a:cubicBezTo>
                      <a:pt x="1" y="20597"/>
                      <a:pt x="5950" y="26547"/>
                      <a:pt x="13309" y="26547"/>
                    </a:cubicBezTo>
                    <a:cubicBezTo>
                      <a:pt x="20632" y="26547"/>
                      <a:pt x="26581" y="20597"/>
                      <a:pt x="26581" y="13274"/>
                    </a:cubicBezTo>
                    <a:cubicBezTo>
                      <a:pt x="26581" y="5916"/>
                      <a:pt x="20632" y="1"/>
                      <a:pt x="133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4"/>
              <p:cNvSpPr/>
              <p:nvPr/>
            </p:nvSpPr>
            <p:spPr>
              <a:xfrm flipH="1">
                <a:off x="1744200" y="2517900"/>
                <a:ext cx="512275" cy="227300"/>
              </a:xfrm>
              <a:custGeom>
                <a:rect b="b" l="l" r="r" t="t"/>
                <a:pathLst>
                  <a:path extrusionOk="0" h="9092" w="20491">
                    <a:moveTo>
                      <a:pt x="1" y="1"/>
                    </a:moveTo>
                    <a:cubicBezTo>
                      <a:pt x="1" y="8617"/>
                      <a:pt x="7781" y="9091"/>
                      <a:pt x="9493" y="9091"/>
                    </a:cubicBezTo>
                    <a:cubicBezTo>
                      <a:pt x="9705" y="9091"/>
                      <a:pt x="9823" y="9084"/>
                      <a:pt x="9823" y="9084"/>
                    </a:cubicBezTo>
                    <a:cubicBezTo>
                      <a:pt x="20491" y="9084"/>
                      <a:pt x="19294" y="1"/>
                      <a:pt x="192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4"/>
              <p:cNvSpPr/>
              <p:nvPr/>
            </p:nvSpPr>
            <p:spPr>
              <a:xfrm flipH="1">
                <a:off x="2096250" y="2354200"/>
                <a:ext cx="117975" cy="80125"/>
              </a:xfrm>
              <a:custGeom>
                <a:rect b="b" l="l" r="r" t="t"/>
                <a:pathLst>
                  <a:path extrusionOk="0" fill="none" h="3205" w="4719">
                    <a:moveTo>
                      <a:pt x="529" y="3204"/>
                    </a:moveTo>
                    <a:cubicBezTo>
                      <a:pt x="529" y="3204"/>
                      <a:pt x="1" y="0"/>
                      <a:pt x="2360" y="0"/>
                    </a:cubicBezTo>
                    <a:cubicBezTo>
                      <a:pt x="4718" y="0"/>
                      <a:pt x="4366" y="3204"/>
                      <a:pt x="4366" y="3204"/>
                    </a:cubicBezTo>
                  </a:path>
                </a:pathLst>
              </a:custGeom>
              <a:noFill/>
              <a:ln cap="rnd" cmpd="sng" w="158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4"/>
              <p:cNvSpPr/>
              <p:nvPr/>
            </p:nvSpPr>
            <p:spPr>
              <a:xfrm flipH="1">
                <a:off x="1815475" y="2354200"/>
                <a:ext cx="117975" cy="80125"/>
              </a:xfrm>
              <a:custGeom>
                <a:rect b="b" l="l" r="r" t="t"/>
                <a:pathLst>
                  <a:path extrusionOk="0" fill="none" h="3205" w="4719">
                    <a:moveTo>
                      <a:pt x="4190" y="3204"/>
                    </a:moveTo>
                    <a:cubicBezTo>
                      <a:pt x="4190" y="3204"/>
                      <a:pt x="4718" y="0"/>
                      <a:pt x="2359" y="0"/>
                    </a:cubicBezTo>
                    <a:cubicBezTo>
                      <a:pt x="1" y="0"/>
                      <a:pt x="353" y="3204"/>
                      <a:pt x="353" y="3204"/>
                    </a:cubicBezTo>
                  </a:path>
                </a:pathLst>
              </a:custGeom>
              <a:noFill/>
              <a:ln cap="rnd" cmpd="sng" w="158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0" name="Google Shape;1090;p34"/>
            <p:cNvGrpSpPr/>
            <p:nvPr/>
          </p:nvGrpSpPr>
          <p:grpSpPr>
            <a:xfrm>
              <a:off x="551000" y="3561750"/>
              <a:ext cx="1548900" cy="833700"/>
              <a:chOff x="551000" y="3561750"/>
              <a:chExt cx="1548900" cy="833700"/>
            </a:xfrm>
          </p:grpSpPr>
          <p:sp>
            <p:nvSpPr>
              <p:cNvPr id="1091" name="Google Shape;1091;p34"/>
              <p:cNvSpPr txBox="1"/>
              <p:nvPr/>
            </p:nvSpPr>
            <p:spPr>
              <a:xfrm>
                <a:off x="551000" y="3561750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92" name="Google Shape;1092;p34"/>
              <p:cNvSpPr txBox="1"/>
              <p:nvPr/>
            </p:nvSpPr>
            <p:spPr>
              <a:xfrm>
                <a:off x="551000" y="3892650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093" name="Google Shape;1093;p34"/>
            <p:cNvCxnSpPr/>
            <p:nvPr/>
          </p:nvCxnSpPr>
          <p:spPr>
            <a:xfrm flipH="1" rot="10800000">
              <a:off x="1325450" y="2842950"/>
              <a:ext cx="682800" cy="718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94" name="Google Shape;1094;p34"/>
          <p:cNvGrpSpPr/>
          <p:nvPr/>
        </p:nvGrpSpPr>
        <p:grpSpPr>
          <a:xfrm>
            <a:off x="2176100" y="2186075"/>
            <a:ext cx="1548900" cy="2209375"/>
            <a:chOff x="2176100" y="2186075"/>
            <a:chExt cx="1548900" cy="2209375"/>
          </a:xfrm>
        </p:grpSpPr>
        <p:grpSp>
          <p:nvGrpSpPr>
            <p:cNvPr id="1095" name="Google Shape;1095;p34"/>
            <p:cNvGrpSpPr/>
            <p:nvPr/>
          </p:nvGrpSpPr>
          <p:grpSpPr>
            <a:xfrm>
              <a:off x="2962050" y="2186075"/>
              <a:ext cx="663650" cy="663675"/>
              <a:chOff x="2962050" y="2186075"/>
              <a:chExt cx="663650" cy="663675"/>
            </a:xfrm>
          </p:grpSpPr>
          <p:sp>
            <p:nvSpPr>
              <p:cNvPr id="1096" name="Google Shape;1096;p34"/>
              <p:cNvSpPr/>
              <p:nvPr/>
            </p:nvSpPr>
            <p:spPr>
              <a:xfrm flipH="1">
                <a:off x="2962050" y="2186075"/>
                <a:ext cx="663650" cy="663675"/>
              </a:xfrm>
              <a:custGeom>
                <a:rect b="b" l="l" r="r" t="t"/>
                <a:pathLst>
                  <a:path extrusionOk="0" h="26547" w="26546">
                    <a:moveTo>
                      <a:pt x="13273" y="1"/>
                    </a:moveTo>
                    <a:cubicBezTo>
                      <a:pt x="5950" y="1"/>
                      <a:pt x="0" y="5916"/>
                      <a:pt x="0" y="13274"/>
                    </a:cubicBezTo>
                    <a:cubicBezTo>
                      <a:pt x="0" y="20597"/>
                      <a:pt x="5950" y="26547"/>
                      <a:pt x="13273" y="26547"/>
                    </a:cubicBezTo>
                    <a:cubicBezTo>
                      <a:pt x="20596" y="26547"/>
                      <a:pt x="26546" y="20597"/>
                      <a:pt x="26546" y="13274"/>
                    </a:cubicBezTo>
                    <a:cubicBezTo>
                      <a:pt x="26546" y="5916"/>
                      <a:pt x="20596" y="1"/>
                      <a:pt x="132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4"/>
              <p:cNvSpPr/>
              <p:nvPr/>
            </p:nvSpPr>
            <p:spPr>
              <a:xfrm flipH="1">
                <a:off x="3124000" y="2435175"/>
                <a:ext cx="69550" cy="69550"/>
              </a:xfrm>
              <a:custGeom>
                <a:rect b="b" l="l" r="r" t="t"/>
                <a:pathLst>
                  <a:path extrusionOk="0" h="2782" w="2782">
                    <a:moveTo>
                      <a:pt x="1374" y="0"/>
                    </a:moveTo>
                    <a:cubicBezTo>
                      <a:pt x="599" y="0"/>
                      <a:pt x="1" y="634"/>
                      <a:pt x="1" y="1373"/>
                    </a:cubicBezTo>
                    <a:cubicBezTo>
                      <a:pt x="1" y="2148"/>
                      <a:pt x="599" y="2782"/>
                      <a:pt x="1374" y="2782"/>
                    </a:cubicBezTo>
                    <a:cubicBezTo>
                      <a:pt x="2148" y="2782"/>
                      <a:pt x="2782" y="2148"/>
                      <a:pt x="2782" y="1373"/>
                    </a:cubicBezTo>
                    <a:cubicBezTo>
                      <a:pt x="2782" y="634"/>
                      <a:pt x="2148" y="0"/>
                      <a:pt x="13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4"/>
              <p:cNvSpPr/>
              <p:nvPr/>
            </p:nvSpPr>
            <p:spPr>
              <a:xfrm flipH="1">
                <a:off x="3394200" y="2435175"/>
                <a:ext cx="69550" cy="69550"/>
              </a:xfrm>
              <a:custGeom>
                <a:rect b="b" l="l" r="r" t="t"/>
                <a:pathLst>
                  <a:path extrusionOk="0" h="2782" w="2782">
                    <a:moveTo>
                      <a:pt x="1408" y="0"/>
                    </a:moveTo>
                    <a:cubicBezTo>
                      <a:pt x="634" y="0"/>
                      <a:pt x="0" y="634"/>
                      <a:pt x="0" y="1373"/>
                    </a:cubicBezTo>
                    <a:cubicBezTo>
                      <a:pt x="0" y="2148"/>
                      <a:pt x="634" y="2782"/>
                      <a:pt x="1408" y="2782"/>
                    </a:cubicBezTo>
                    <a:cubicBezTo>
                      <a:pt x="2148" y="2782"/>
                      <a:pt x="2781" y="2148"/>
                      <a:pt x="2781" y="1373"/>
                    </a:cubicBezTo>
                    <a:cubicBezTo>
                      <a:pt x="2781" y="634"/>
                      <a:pt x="2148" y="0"/>
                      <a:pt x="14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4"/>
              <p:cNvSpPr/>
              <p:nvPr/>
            </p:nvSpPr>
            <p:spPr>
              <a:xfrm flipH="1">
                <a:off x="3159200" y="2546075"/>
                <a:ext cx="269350" cy="122375"/>
              </a:xfrm>
              <a:custGeom>
                <a:rect b="b" l="l" r="r" t="t"/>
                <a:pathLst>
                  <a:path extrusionOk="0" fill="none" h="4895" w="10774">
                    <a:moveTo>
                      <a:pt x="0" y="0"/>
                    </a:moveTo>
                    <a:cubicBezTo>
                      <a:pt x="0" y="0"/>
                      <a:pt x="4683" y="4894"/>
                      <a:pt x="10774" y="0"/>
                    </a:cubicBezTo>
                  </a:path>
                </a:pathLst>
              </a:custGeom>
              <a:solidFill>
                <a:srgbClr val="FFFFFF"/>
              </a:solidFill>
              <a:ln cap="rnd" cmpd="sng" w="114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0" name="Google Shape;1100;p34"/>
            <p:cNvGrpSpPr/>
            <p:nvPr/>
          </p:nvGrpSpPr>
          <p:grpSpPr>
            <a:xfrm>
              <a:off x="2176100" y="3561750"/>
              <a:ext cx="1548900" cy="833700"/>
              <a:chOff x="2176100" y="3561750"/>
              <a:chExt cx="1548900" cy="833700"/>
            </a:xfrm>
          </p:grpSpPr>
          <p:sp>
            <p:nvSpPr>
              <p:cNvPr id="1101" name="Google Shape;1101;p34"/>
              <p:cNvSpPr txBox="1"/>
              <p:nvPr/>
            </p:nvSpPr>
            <p:spPr>
              <a:xfrm>
                <a:off x="2176100" y="3561750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02" name="Google Shape;1102;p34"/>
              <p:cNvSpPr txBox="1"/>
              <p:nvPr/>
            </p:nvSpPr>
            <p:spPr>
              <a:xfrm>
                <a:off x="2176100" y="3892650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103" name="Google Shape;1103;p34"/>
            <p:cNvCxnSpPr/>
            <p:nvPr/>
          </p:nvCxnSpPr>
          <p:spPr>
            <a:xfrm flipH="1" rot="10800000">
              <a:off x="2950550" y="2842950"/>
              <a:ext cx="340200" cy="718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4" name="Google Shape;1104;p34"/>
          <p:cNvGrpSpPr/>
          <p:nvPr/>
        </p:nvGrpSpPr>
        <p:grpSpPr>
          <a:xfrm>
            <a:off x="6797800" y="2186075"/>
            <a:ext cx="1796075" cy="2209375"/>
            <a:chOff x="6797800" y="2186075"/>
            <a:chExt cx="1796075" cy="2209375"/>
          </a:xfrm>
        </p:grpSpPr>
        <p:grpSp>
          <p:nvGrpSpPr>
            <p:cNvPr id="1105" name="Google Shape;1105;p34"/>
            <p:cNvGrpSpPr/>
            <p:nvPr/>
          </p:nvGrpSpPr>
          <p:grpSpPr>
            <a:xfrm>
              <a:off x="6797800" y="2186075"/>
              <a:ext cx="663675" cy="663675"/>
              <a:chOff x="6797800" y="2186075"/>
              <a:chExt cx="663675" cy="663675"/>
            </a:xfrm>
          </p:grpSpPr>
          <p:sp>
            <p:nvSpPr>
              <p:cNvPr id="1106" name="Google Shape;1106;p34"/>
              <p:cNvSpPr/>
              <p:nvPr/>
            </p:nvSpPr>
            <p:spPr>
              <a:xfrm flipH="1">
                <a:off x="6797800" y="2186075"/>
                <a:ext cx="663675" cy="663675"/>
              </a:xfrm>
              <a:custGeom>
                <a:rect b="b" l="l" r="r" t="t"/>
                <a:pathLst>
                  <a:path extrusionOk="0" h="26547" w="26547">
                    <a:moveTo>
                      <a:pt x="13273" y="1"/>
                    </a:moveTo>
                    <a:cubicBezTo>
                      <a:pt x="5950" y="1"/>
                      <a:pt x="0" y="5916"/>
                      <a:pt x="0" y="13274"/>
                    </a:cubicBezTo>
                    <a:cubicBezTo>
                      <a:pt x="0" y="20597"/>
                      <a:pt x="5950" y="26547"/>
                      <a:pt x="13273" y="26547"/>
                    </a:cubicBezTo>
                    <a:cubicBezTo>
                      <a:pt x="20631" y="26547"/>
                      <a:pt x="26546" y="20597"/>
                      <a:pt x="26546" y="13274"/>
                    </a:cubicBezTo>
                    <a:cubicBezTo>
                      <a:pt x="26546" y="5916"/>
                      <a:pt x="20631" y="1"/>
                      <a:pt x="132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4"/>
              <p:cNvSpPr/>
              <p:nvPr/>
            </p:nvSpPr>
            <p:spPr>
              <a:xfrm flipH="1">
                <a:off x="7220300" y="2548725"/>
                <a:ext cx="79225" cy="44900"/>
              </a:xfrm>
              <a:custGeom>
                <a:rect b="b" l="l" r="r" t="t"/>
                <a:pathLst>
                  <a:path extrusionOk="0" h="1796" w="3169">
                    <a:moveTo>
                      <a:pt x="1585" y="0"/>
                    </a:moveTo>
                    <a:cubicBezTo>
                      <a:pt x="669" y="0"/>
                      <a:pt x="0" y="880"/>
                      <a:pt x="247" y="1796"/>
                    </a:cubicBezTo>
                    <a:lnTo>
                      <a:pt x="2922" y="1796"/>
                    </a:lnTo>
                    <a:cubicBezTo>
                      <a:pt x="3169" y="880"/>
                      <a:pt x="2500" y="0"/>
                      <a:pt x="15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4"/>
              <p:cNvSpPr/>
              <p:nvPr/>
            </p:nvSpPr>
            <p:spPr>
              <a:xfrm flipH="1">
                <a:off x="6970325" y="2548725"/>
                <a:ext cx="80125" cy="44900"/>
              </a:xfrm>
              <a:custGeom>
                <a:rect b="b" l="l" r="r" t="t"/>
                <a:pathLst>
                  <a:path extrusionOk="0" h="1796" w="3205">
                    <a:moveTo>
                      <a:pt x="1585" y="0"/>
                    </a:moveTo>
                    <a:cubicBezTo>
                      <a:pt x="670" y="0"/>
                      <a:pt x="1" y="880"/>
                      <a:pt x="247" y="1796"/>
                    </a:cubicBezTo>
                    <a:lnTo>
                      <a:pt x="2923" y="1796"/>
                    </a:lnTo>
                    <a:cubicBezTo>
                      <a:pt x="3205" y="880"/>
                      <a:pt x="2536" y="0"/>
                      <a:pt x="15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4"/>
              <p:cNvSpPr/>
              <p:nvPr/>
            </p:nvSpPr>
            <p:spPr>
              <a:xfrm flipH="1">
                <a:off x="6997600" y="2646250"/>
                <a:ext cx="283450" cy="65325"/>
              </a:xfrm>
              <a:custGeom>
                <a:rect b="b" l="l" r="r" t="t"/>
                <a:pathLst>
                  <a:path extrusionOk="0" h="2613" w="11338">
                    <a:moveTo>
                      <a:pt x="5741" y="0"/>
                    </a:moveTo>
                    <a:cubicBezTo>
                      <a:pt x="4104" y="0"/>
                      <a:pt x="2193" y="549"/>
                      <a:pt x="141" y="2190"/>
                    </a:cubicBezTo>
                    <a:cubicBezTo>
                      <a:pt x="1" y="2331"/>
                      <a:pt x="71" y="2577"/>
                      <a:pt x="282" y="2612"/>
                    </a:cubicBezTo>
                    <a:cubicBezTo>
                      <a:pt x="353" y="2612"/>
                      <a:pt x="388" y="2577"/>
                      <a:pt x="423" y="2542"/>
                    </a:cubicBezTo>
                    <a:cubicBezTo>
                      <a:pt x="2428" y="945"/>
                      <a:pt x="4264" y="413"/>
                      <a:pt x="5822" y="413"/>
                    </a:cubicBezTo>
                    <a:cubicBezTo>
                      <a:pt x="8832" y="413"/>
                      <a:pt x="10799" y="2403"/>
                      <a:pt x="10915" y="2542"/>
                    </a:cubicBezTo>
                    <a:cubicBezTo>
                      <a:pt x="10967" y="2577"/>
                      <a:pt x="11029" y="2595"/>
                      <a:pt x="11086" y="2595"/>
                    </a:cubicBezTo>
                    <a:cubicBezTo>
                      <a:pt x="11144" y="2595"/>
                      <a:pt x="11196" y="2577"/>
                      <a:pt x="11232" y="2542"/>
                    </a:cubicBezTo>
                    <a:cubicBezTo>
                      <a:pt x="11337" y="2436"/>
                      <a:pt x="11337" y="2295"/>
                      <a:pt x="11232" y="2225"/>
                    </a:cubicBezTo>
                    <a:cubicBezTo>
                      <a:pt x="11208" y="2201"/>
                      <a:pt x="9023" y="0"/>
                      <a:pt x="57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0" name="Google Shape;1110;p34"/>
            <p:cNvGrpSpPr/>
            <p:nvPr/>
          </p:nvGrpSpPr>
          <p:grpSpPr>
            <a:xfrm>
              <a:off x="7044975" y="3561750"/>
              <a:ext cx="1548900" cy="833700"/>
              <a:chOff x="7044975" y="3561750"/>
              <a:chExt cx="1548900" cy="833700"/>
            </a:xfrm>
          </p:grpSpPr>
          <p:sp>
            <p:nvSpPr>
              <p:cNvPr id="1111" name="Google Shape;1111;p34"/>
              <p:cNvSpPr txBox="1"/>
              <p:nvPr/>
            </p:nvSpPr>
            <p:spPr>
              <a:xfrm>
                <a:off x="7044975" y="3561750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12" name="Google Shape;1112;p34"/>
              <p:cNvSpPr txBox="1"/>
              <p:nvPr/>
            </p:nvSpPr>
            <p:spPr>
              <a:xfrm>
                <a:off x="7044975" y="3892650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rings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113" name="Google Shape;1113;p34"/>
            <p:cNvCxnSpPr/>
            <p:nvPr/>
          </p:nvCxnSpPr>
          <p:spPr>
            <a:xfrm rot="10800000">
              <a:off x="7136675" y="2842950"/>
              <a:ext cx="682800" cy="718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14" name="Google Shape;1114;p34"/>
          <p:cNvGrpSpPr/>
          <p:nvPr/>
        </p:nvGrpSpPr>
        <p:grpSpPr>
          <a:xfrm>
            <a:off x="5419875" y="2186075"/>
            <a:ext cx="1548900" cy="2209375"/>
            <a:chOff x="5419875" y="2186075"/>
            <a:chExt cx="1548900" cy="2209375"/>
          </a:xfrm>
        </p:grpSpPr>
        <p:grpSp>
          <p:nvGrpSpPr>
            <p:cNvPr id="1115" name="Google Shape;1115;p34"/>
            <p:cNvGrpSpPr/>
            <p:nvPr/>
          </p:nvGrpSpPr>
          <p:grpSpPr>
            <a:xfrm>
              <a:off x="5519213" y="2186075"/>
              <a:ext cx="663675" cy="663675"/>
              <a:chOff x="5519213" y="2186075"/>
              <a:chExt cx="663675" cy="663675"/>
            </a:xfrm>
          </p:grpSpPr>
          <p:sp>
            <p:nvSpPr>
              <p:cNvPr id="1116" name="Google Shape;1116;p34"/>
              <p:cNvSpPr/>
              <p:nvPr/>
            </p:nvSpPr>
            <p:spPr>
              <a:xfrm flipH="1">
                <a:off x="5519213" y="2186075"/>
                <a:ext cx="663675" cy="663675"/>
              </a:xfrm>
              <a:custGeom>
                <a:rect b="b" l="l" r="r" t="t"/>
                <a:pathLst>
                  <a:path extrusionOk="0" h="26547" w="26547">
                    <a:moveTo>
                      <a:pt x="13274" y="1"/>
                    </a:moveTo>
                    <a:cubicBezTo>
                      <a:pt x="5951" y="1"/>
                      <a:pt x="1" y="5916"/>
                      <a:pt x="1" y="13274"/>
                    </a:cubicBezTo>
                    <a:cubicBezTo>
                      <a:pt x="1" y="20597"/>
                      <a:pt x="5951" y="26547"/>
                      <a:pt x="13274" y="26547"/>
                    </a:cubicBezTo>
                    <a:cubicBezTo>
                      <a:pt x="20597" y="26547"/>
                      <a:pt x="26547" y="20597"/>
                      <a:pt x="26547" y="13274"/>
                    </a:cubicBezTo>
                    <a:cubicBezTo>
                      <a:pt x="26547" y="5916"/>
                      <a:pt x="20597" y="1"/>
                      <a:pt x="132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4"/>
              <p:cNvSpPr/>
              <p:nvPr/>
            </p:nvSpPr>
            <p:spPr>
              <a:xfrm flipH="1">
                <a:off x="5950113" y="2443600"/>
                <a:ext cx="75500" cy="34725"/>
              </a:xfrm>
              <a:custGeom>
                <a:rect b="b" l="l" r="r" t="t"/>
                <a:pathLst>
                  <a:path extrusionOk="0" h="1389" w="3020">
                    <a:moveTo>
                      <a:pt x="1759" y="0"/>
                    </a:moveTo>
                    <a:cubicBezTo>
                      <a:pt x="916" y="0"/>
                      <a:pt x="0" y="516"/>
                      <a:pt x="258" y="1388"/>
                    </a:cubicBezTo>
                    <a:lnTo>
                      <a:pt x="2934" y="1388"/>
                    </a:lnTo>
                    <a:cubicBezTo>
                      <a:pt x="2969" y="1248"/>
                      <a:pt x="2969" y="1142"/>
                      <a:pt x="3004" y="1001"/>
                    </a:cubicBezTo>
                    <a:cubicBezTo>
                      <a:pt x="3020" y="310"/>
                      <a:pt x="2411" y="0"/>
                      <a:pt x="17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4"/>
              <p:cNvSpPr/>
              <p:nvPr/>
            </p:nvSpPr>
            <p:spPr>
              <a:xfrm flipH="1">
                <a:off x="5683413" y="2443600"/>
                <a:ext cx="75500" cy="34725"/>
              </a:xfrm>
              <a:custGeom>
                <a:rect b="b" l="l" r="r" t="t"/>
                <a:pathLst>
                  <a:path extrusionOk="0" h="1389" w="3020">
                    <a:moveTo>
                      <a:pt x="1758" y="0"/>
                    </a:moveTo>
                    <a:cubicBezTo>
                      <a:pt x="916" y="0"/>
                      <a:pt x="0" y="516"/>
                      <a:pt x="258" y="1388"/>
                    </a:cubicBezTo>
                    <a:lnTo>
                      <a:pt x="2934" y="1388"/>
                    </a:lnTo>
                    <a:cubicBezTo>
                      <a:pt x="2969" y="1248"/>
                      <a:pt x="3004" y="1142"/>
                      <a:pt x="3004" y="1001"/>
                    </a:cubicBezTo>
                    <a:cubicBezTo>
                      <a:pt x="3019" y="310"/>
                      <a:pt x="2411" y="0"/>
                      <a:pt x="17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4"/>
              <p:cNvSpPr/>
              <p:nvPr/>
            </p:nvSpPr>
            <p:spPr>
              <a:xfrm flipH="1">
                <a:off x="5703163" y="2480050"/>
                <a:ext cx="282550" cy="121500"/>
              </a:xfrm>
              <a:custGeom>
                <a:rect b="b" l="l" r="r" t="t"/>
                <a:pathLst>
                  <a:path extrusionOk="0" fill="none" h="4860" w="11302">
                    <a:moveTo>
                      <a:pt x="0" y="4859"/>
                    </a:moveTo>
                    <a:cubicBezTo>
                      <a:pt x="0" y="4859"/>
                      <a:pt x="4331" y="1"/>
                      <a:pt x="11301" y="3909"/>
                    </a:cubicBezTo>
                  </a:path>
                </a:pathLst>
              </a:custGeom>
              <a:solidFill>
                <a:srgbClr val="FFFFFF"/>
              </a:solidFill>
              <a:ln cap="rnd" cmpd="sng" w="114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0" name="Google Shape;1120;p34"/>
            <p:cNvGrpSpPr/>
            <p:nvPr/>
          </p:nvGrpSpPr>
          <p:grpSpPr>
            <a:xfrm>
              <a:off x="5419875" y="3561750"/>
              <a:ext cx="1548900" cy="833700"/>
              <a:chOff x="5419875" y="3561750"/>
              <a:chExt cx="1548900" cy="833700"/>
            </a:xfrm>
          </p:grpSpPr>
          <p:sp>
            <p:nvSpPr>
              <p:cNvPr id="1121" name="Google Shape;1121;p34"/>
              <p:cNvSpPr txBox="1"/>
              <p:nvPr/>
            </p:nvSpPr>
            <p:spPr>
              <a:xfrm>
                <a:off x="5419875" y="3561750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22" name="Google Shape;1122;p34"/>
              <p:cNvSpPr txBox="1"/>
              <p:nvPr/>
            </p:nvSpPr>
            <p:spPr>
              <a:xfrm>
                <a:off x="5419875" y="3892650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123" name="Google Shape;1123;p34"/>
            <p:cNvCxnSpPr/>
            <p:nvPr/>
          </p:nvCxnSpPr>
          <p:spPr>
            <a:xfrm rot="10800000">
              <a:off x="5854175" y="2842950"/>
              <a:ext cx="340200" cy="718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24" name="Google Shape;1124;p34"/>
          <p:cNvGrpSpPr/>
          <p:nvPr/>
        </p:nvGrpSpPr>
        <p:grpSpPr>
          <a:xfrm>
            <a:off x="3801200" y="2186075"/>
            <a:ext cx="1548900" cy="2209375"/>
            <a:chOff x="3801200" y="2186075"/>
            <a:chExt cx="1548900" cy="2209375"/>
          </a:xfrm>
        </p:grpSpPr>
        <p:grpSp>
          <p:nvGrpSpPr>
            <p:cNvPr id="1125" name="Google Shape;1125;p34"/>
            <p:cNvGrpSpPr/>
            <p:nvPr/>
          </p:nvGrpSpPr>
          <p:grpSpPr>
            <a:xfrm>
              <a:off x="4240625" y="2186075"/>
              <a:ext cx="663675" cy="663675"/>
              <a:chOff x="4240625" y="2186075"/>
              <a:chExt cx="663675" cy="663675"/>
            </a:xfrm>
          </p:grpSpPr>
          <p:sp>
            <p:nvSpPr>
              <p:cNvPr id="1126" name="Google Shape;1126;p34"/>
              <p:cNvSpPr/>
              <p:nvPr/>
            </p:nvSpPr>
            <p:spPr>
              <a:xfrm>
                <a:off x="4240625" y="2186075"/>
                <a:ext cx="663675" cy="663675"/>
              </a:xfrm>
              <a:custGeom>
                <a:rect b="b" l="l" r="r" t="t"/>
                <a:pathLst>
                  <a:path extrusionOk="0" h="26547" w="26547">
                    <a:moveTo>
                      <a:pt x="13273" y="1"/>
                    </a:moveTo>
                    <a:cubicBezTo>
                      <a:pt x="5950" y="1"/>
                      <a:pt x="1" y="5916"/>
                      <a:pt x="1" y="13274"/>
                    </a:cubicBezTo>
                    <a:cubicBezTo>
                      <a:pt x="1" y="20597"/>
                      <a:pt x="5950" y="26547"/>
                      <a:pt x="13273" y="26547"/>
                    </a:cubicBezTo>
                    <a:cubicBezTo>
                      <a:pt x="20596" y="26547"/>
                      <a:pt x="26546" y="20597"/>
                      <a:pt x="26546" y="13274"/>
                    </a:cubicBezTo>
                    <a:cubicBezTo>
                      <a:pt x="26546" y="5916"/>
                      <a:pt x="20596" y="1"/>
                      <a:pt x="132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4"/>
              <p:cNvSpPr/>
              <p:nvPr/>
            </p:nvSpPr>
            <p:spPr>
              <a:xfrm>
                <a:off x="4673675" y="2365650"/>
                <a:ext cx="69550" cy="69550"/>
              </a:xfrm>
              <a:custGeom>
                <a:rect b="b" l="l" r="r" t="t"/>
                <a:pathLst>
                  <a:path extrusionOk="0" h="2782" w="2782">
                    <a:moveTo>
                      <a:pt x="1373" y="0"/>
                    </a:moveTo>
                    <a:cubicBezTo>
                      <a:pt x="599" y="0"/>
                      <a:pt x="0" y="634"/>
                      <a:pt x="0" y="1373"/>
                    </a:cubicBezTo>
                    <a:cubicBezTo>
                      <a:pt x="0" y="2148"/>
                      <a:pt x="599" y="2781"/>
                      <a:pt x="1373" y="2781"/>
                    </a:cubicBezTo>
                    <a:cubicBezTo>
                      <a:pt x="2148" y="2781"/>
                      <a:pt x="2781" y="2148"/>
                      <a:pt x="2781" y="1373"/>
                    </a:cubicBezTo>
                    <a:cubicBezTo>
                      <a:pt x="2781" y="634"/>
                      <a:pt x="2148" y="0"/>
                      <a:pt x="1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4"/>
              <p:cNvSpPr/>
              <p:nvPr/>
            </p:nvSpPr>
            <p:spPr>
              <a:xfrm>
                <a:off x="4481975" y="2555425"/>
                <a:ext cx="224275" cy="114775"/>
              </a:xfrm>
              <a:custGeom>
                <a:rect b="b" l="l" r="r" t="t"/>
                <a:pathLst>
                  <a:path extrusionOk="0" h="4591" w="8971">
                    <a:moveTo>
                      <a:pt x="7779" y="0"/>
                    </a:moveTo>
                    <a:cubicBezTo>
                      <a:pt x="7706" y="0"/>
                      <a:pt x="7633" y="5"/>
                      <a:pt x="7563" y="14"/>
                    </a:cubicBezTo>
                    <a:cubicBezTo>
                      <a:pt x="4992" y="84"/>
                      <a:pt x="2493" y="718"/>
                      <a:pt x="240" y="1915"/>
                    </a:cubicBezTo>
                    <a:cubicBezTo>
                      <a:pt x="0" y="2035"/>
                      <a:pt x="117" y="2332"/>
                      <a:pt x="330" y="2332"/>
                    </a:cubicBezTo>
                    <a:cubicBezTo>
                      <a:pt x="368" y="2332"/>
                      <a:pt x="409" y="2323"/>
                      <a:pt x="451" y="2302"/>
                    </a:cubicBezTo>
                    <a:cubicBezTo>
                      <a:pt x="2634" y="1140"/>
                      <a:pt x="5098" y="507"/>
                      <a:pt x="7563" y="436"/>
                    </a:cubicBezTo>
                    <a:cubicBezTo>
                      <a:pt x="7809" y="436"/>
                      <a:pt x="8020" y="436"/>
                      <a:pt x="8231" y="507"/>
                    </a:cubicBezTo>
                    <a:cubicBezTo>
                      <a:pt x="8407" y="577"/>
                      <a:pt x="8513" y="718"/>
                      <a:pt x="8548" y="894"/>
                    </a:cubicBezTo>
                    <a:cubicBezTo>
                      <a:pt x="8513" y="1070"/>
                      <a:pt x="8407" y="1246"/>
                      <a:pt x="8267" y="1352"/>
                    </a:cubicBezTo>
                    <a:lnTo>
                      <a:pt x="8231" y="1422"/>
                    </a:lnTo>
                    <a:cubicBezTo>
                      <a:pt x="7563" y="2232"/>
                      <a:pt x="7210" y="3323"/>
                      <a:pt x="7316" y="4379"/>
                    </a:cubicBezTo>
                    <a:cubicBezTo>
                      <a:pt x="7316" y="4485"/>
                      <a:pt x="7422" y="4591"/>
                      <a:pt x="7527" y="4591"/>
                    </a:cubicBezTo>
                    <a:lnTo>
                      <a:pt x="7563" y="4591"/>
                    </a:lnTo>
                    <a:cubicBezTo>
                      <a:pt x="7668" y="4555"/>
                      <a:pt x="7774" y="4450"/>
                      <a:pt x="7739" y="4344"/>
                    </a:cubicBezTo>
                    <a:cubicBezTo>
                      <a:pt x="7668" y="3394"/>
                      <a:pt x="7985" y="2443"/>
                      <a:pt x="8584" y="1704"/>
                    </a:cubicBezTo>
                    <a:lnTo>
                      <a:pt x="8619" y="1633"/>
                    </a:lnTo>
                    <a:cubicBezTo>
                      <a:pt x="8830" y="1457"/>
                      <a:pt x="8971" y="1175"/>
                      <a:pt x="8971" y="894"/>
                    </a:cubicBezTo>
                    <a:cubicBezTo>
                      <a:pt x="8971" y="542"/>
                      <a:pt x="8760" y="260"/>
                      <a:pt x="8407" y="119"/>
                    </a:cubicBezTo>
                    <a:cubicBezTo>
                      <a:pt x="8223" y="40"/>
                      <a:pt x="7998" y="0"/>
                      <a:pt x="77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4"/>
              <p:cNvSpPr/>
              <p:nvPr/>
            </p:nvSpPr>
            <p:spPr>
              <a:xfrm>
                <a:off x="4627025" y="2517875"/>
                <a:ext cx="26425" cy="50225"/>
              </a:xfrm>
              <a:custGeom>
                <a:rect b="b" l="l" r="r" t="t"/>
                <a:pathLst>
                  <a:path extrusionOk="0" h="2009" w="1057">
                    <a:moveTo>
                      <a:pt x="584" y="0"/>
                    </a:moveTo>
                    <a:cubicBezTo>
                      <a:pt x="508" y="0"/>
                      <a:pt x="433" y="39"/>
                      <a:pt x="387" y="107"/>
                    </a:cubicBezTo>
                    <a:cubicBezTo>
                      <a:pt x="0" y="882"/>
                      <a:pt x="599" y="1868"/>
                      <a:pt x="634" y="1938"/>
                    </a:cubicBezTo>
                    <a:cubicBezTo>
                      <a:pt x="669" y="1973"/>
                      <a:pt x="740" y="2009"/>
                      <a:pt x="810" y="2009"/>
                    </a:cubicBezTo>
                    <a:cubicBezTo>
                      <a:pt x="845" y="2009"/>
                      <a:pt x="880" y="2009"/>
                      <a:pt x="951" y="1973"/>
                    </a:cubicBezTo>
                    <a:cubicBezTo>
                      <a:pt x="1056" y="1938"/>
                      <a:pt x="1056" y="1797"/>
                      <a:pt x="1021" y="1692"/>
                    </a:cubicBezTo>
                    <a:cubicBezTo>
                      <a:pt x="986" y="1656"/>
                      <a:pt x="493" y="882"/>
                      <a:pt x="775" y="319"/>
                    </a:cubicBezTo>
                    <a:cubicBezTo>
                      <a:pt x="845" y="213"/>
                      <a:pt x="810" y="72"/>
                      <a:pt x="704" y="37"/>
                    </a:cubicBezTo>
                    <a:cubicBezTo>
                      <a:pt x="667" y="12"/>
                      <a:pt x="625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4"/>
              <p:cNvSpPr/>
              <p:nvPr/>
            </p:nvSpPr>
            <p:spPr>
              <a:xfrm>
                <a:off x="4399050" y="2391175"/>
                <a:ext cx="73975" cy="44300"/>
              </a:xfrm>
              <a:custGeom>
                <a:rect b="b" l="l" r="r" t="t"/>
                <a:pathLst>
                  <a:path extrusionOk="0" h="1772" w="2959">
                    <a:moveTo>
                      <a:pt x="247" y="0"/>
                    </a:moveTo>
                    <a:cubicBezTo>
                      <a:pt x="1" y="810"/>
                      <a:pt x="564" y="1620"/>
                      <a:pt x="1374" y="1760"/>
                    </a:cubicBezTo>
                    <a:cubicBezTo>
                      <a:pt x="1433" y="1768"/>
                      <a:pt x="1492" y="1771"/>
                      <a:pt x="1550" y="1771"/>
                    </a:cubicBezTo>
                    <a:cubicBezTo>
                      <a:pt x="2319" y="1771"/>
                      <a:pt x="2958" y="1138"/>
                      <a:pt x="2958" y="352"/>
                    </a:cubicBezTo>
                    <a:cubicBezTo>
                      <a:pt x="2958" y="246"/>
                      <a:pt x="2958" y="106"/>
                      <a:pt x="29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1" name="Google Shape;1131;p34"/>
            <p:cNvGrpSpPr/>
            <p:nvPr/>
          </p:nvGrpSpPr>
          <p:grpSpPr>
            <a:xfrm>
              <a:off x="3801200" y="3561750"/>
              <a:ext cx="1548900" cy="833700"/>
              <a:chOff x="3801200" y="3561750"/>
              <a:chExt cx="1548900" cy="833700"/>
            </a:xfrm>
          </p:grpSpPr>
          <p:sp>
            <p:nvSpPr>
              <p:cNvPr id="1132" name="Google Shape;1132;p34"/>
              <p:cNvSpPr txBox="1"/>
              <p:nvPr/>
            </p:nvSpPr>
            <p:spPr>
              <a:xfrm>
                <a:off x="3801200" y="3561750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33" name="Google Shape;1133;p34"/>
              <p:cNvSpPr txBox="1"/>
              <p:nvPr/>
            </p:nvSpPr>
            <p:spPr>
              <a:xfrm>
                <a:off x="3801200" y="3892650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nice name, but it’s hot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134" name="Google Shape;1134;p34"/>
            <p:cNvCxnSpPr/>
            <p:nvPr/>
          </p:nvCxnSpPr>
          <p:spPr>
            <a:xfrm rot="10800000">
              <a:off x="4575650" y="2851650"/>
              <a:ext cx="0" cy="7101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35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Satisfaction Meter Infographics</a:t>
            </a:r>
            <a:endParaRPr/>
          </a:p>
        </p:txBody>
      </p:sp>
      <p:grpSp>
        <p:nvGrpSpPr>
          <p:cNvPr id="1140" name="Google Shape;1140;p35"/>
          <p:cNvGrpSpPr/>
          <p:nvPr/>
        </p:nvGrpSpPr>
        <p:grpSpPr>
          <a:xfrm>
            <a:off x="551000" y="1345675"/>
            <a:ext cx="1548900" cy="3095000"/>
            <a:chOff x="551000" y="1232475"/>
            <a:chExt cx="1548900" cy="3095000"/>
          </a:xfrm>
        </p:grpSpPr>
        <p:grpSp>
          <p:nvGrpSpPr>
            <p:cNvPr id="1141" name="Google Shape;1141;p35"/>
            <p:cNvGrpSpPr/>
            <p:nvPr/>
          </p:nvGrpSpPr>
          <p:grpSpPr>
            <a:xfrm>
              <a:off x="1160000" y="1232475"/>
              <a:ext cx="330900" cy="2261400"/>
              <a:chOff x="1160000" y="1232475"/>
              <a:chExt cx="330900" cy="2261400"/>
            </a:xfrm>
          </p:grpSpPr>
          <p:cxnSp>
            <p:nvCxnSpPr>
              <p:cNvPr id="1142" name="Google Shape;1142;p35"/>
              <p:cNvCxnSpPr>
                <a:stCxn id="1143" idx="4"/>
                <a:endCxn id="1144" idx="0"/>
              </p:cNvCxnSpPr>
              <p:nvPr/>
            </p:nvCxnSpPr>
            <p:spPr>
              <a:xfrm>
                <a:off x="1325450" y="1563375"/>
                <a:ext cx="0" cy="19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sp>
            <p:nvSpPr>
              <p:cNvPr id="1143" name="Google Shape;1143;p35"/>
              <p:cNvSpPr/>
              <p:nvPr/>
            </p:nvSpPr>
            <p:spPr>
              <a:xfrm>
                <a:off x="1160000" y="1232475"/>
                <a:ext cx="330900" cy="330900"/>
              </a:xfrm>
              <a:prstGeom prst="ellipse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5" name="Google Shape;1145;p35"/>
            <p:cNvGrpSpPr/>
            <p:nvPr/>
          </p:nvGrpSpPr>
          <p:grpSpPr>
            <a:xfrm>
              <a:off x="551000" y="3493775"/>
              <a:ext cx="1548900" cy="833700"/>
              <a:chOff x="551000" y="3112775"/>
              <a:chExt cx="1548900" cy="833700"/>
            </a:xfrm>
          </p:grpSpPr>
          <p:sp>
            <p:nvSpPr>
              <p:cNvPr id="1144" name="Google Shape;1144;p35"/>
              <p:cNvSpPr txBox="1"/>
              <p:nvPr/>
            </p:nvSpPr>
            <p:spPr>
              <a:xfrm>
                <a:off x="551000" y="3112775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46" name="Google Shape;1146;p35"/>
              <p:cNvSpPr txBox="1"/>
              <p:nvPr/>
            </p:nvSpPr>
            <p:spPr>
              <a:xfrm>
                <a:off x="551000" y="3443675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147" name="Google Shape;1147;p35"/>
            <p:cNvGrpSpPr/>
            <p:nvPr/>
          </p:nvGrpSpPr>
          <p:grpSpPr>
            <a:xfrm>
              <a:off x="993175" y="2186075"/>
              <a:ext cx="664550" cy="663675"/>
              <a:chOff x="993175" y="2186075"/>
              <a:chExt cx="664550" cy="663675"/>
            </a:xfrm>
          </p:grpSpPr>
          <p:sp>
            <p:nvSpPr>
              <p:cNvPr id="1148" name="Google Shape;1148;p35"/>
              <p:cNvSpPr/>
              <p:nvPr/>
            </p:nvSpPr>
            <p:spPr>
              <a:xfrm flipH="1">
                <a:off x="993175" y="2186075"/>
                <a:ext cx="664550" cy="663675"/>
              </a:xfrm>
              <a:custGeom>
                <a:rect b="b" l="l" r="r" t="t"/>
                <a:pathLst>
                  <a:path extrusionOk="0" h="26547" w="26582">
                    <a:moveTo>
                      <a:pt x="13309" y="1"/>
                    </a:moveTo>
                    <a:cubicBezTo>
                      <a:pt x="5950" y="1"/>
                      <a:pt x="1" y="5916"/>
                      <a:pt x="1" y="13274"/>
                    </a:cubicBezTo>
                    <a:cubicBezTo>
                      <a:pt x="1" y="20597"/>
                      <a:pt x="5950" y="26547"/>
                      <a:pt x="13309" y="26547"/>
                    </a:cubicBezTo>
                    <a:cubicBezTo>
                      <a:pt x="20632" y="26547"/>
                      <a:pt x="26581" y="20597"/>
                      <a:pt x="26581" y="13274"/>
                    </a:cubicBezTo>
                    <a:cubicBezTo>
                      <a:pt x="26581" y="5916"/>
                      <a:pt x="20632" y="1"/>
                      <a:pt x="133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35"/>
              <p:cNvSpPr/>
              <p:nvPr/>
            </p:nvSpPr>
            <p:spPr>
              <a:xfrm flipH="1">
                <a:off x="1054800" y="2517900"/>
                <a:ext cx="512275" cy="227300"/>
              </a:xfrm>
              <a:custGeom>
                <a:rect b="b" l="l" r="r" t="t"/>
                <a:pathLst>
                  <a:path extrusionOk="0" h="9092" w="20491">
                    <a:moveTo>
                      <a:pt x="1" y="1"/>
                    </a:moveTo>
                    <a:cubicBezTo>
                      <a:pt x="1" y="8617"/>
                      <a:pt x="7781" y="9091"/>
                      <a:pt x="9493" y="9091"/>
                    </a:cubicBezTo>
                    <a:cubicBezTo>
                      <a:pt x="9705" y="9091"/>
                      <a:pt x="9823" y="9084"/>
                      <a:pt x="9823" y="9084"/>
                    </a:cubicBezTo>
                    <a:cubicBezTo>
                      <a:pt x="20491" y="9084"/>
                      <a:pt x="19294" y="1"/>
                      <a:pt x="192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5"/>
              <p:cNvSpPr/>
              <p:nvPr/>
            </p:nvSpPr>
            <p:spPr>
              <a:xfrm flipH="1">
                <a:off x="1406850" y="2354200"/>
                <a:ext cx="117975" cy="80125"/>
              </a:xfrm>
              <a:custGeom>
                <a:rect b="b" l="l" r="r" t="t"/>
                <a:pathLst>
                  <a:path extrusionOk="0" fill="none" h="3205" w="4719">
                    <a:moveTo>
                      <a:pt x="529" y="3204"/>
                    </a:moveTo>
                    <a:cubicBezTo>
                      <a:pt x="529" y="3204"/>
                      <a:pt x="1" y="0"/>
                      <a:pt x="2360" y="0"/>
                    </a:cubicBezTo>
                    <a:cubicBezTo>
                      <a:pt x="4718" y="0"/>
                      <a:pt x="4366" y="3204"/>
                      <a:pt x="4366" y="3204"/>
                    </a:cubicBezTo>
                  </a:path>
                </a:pathLst>
              </a:custGeom>
              <a:noFill/>
              <a:ln cap="rnd" cmpd="sng" w="158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5"/>
              <p:cNvSpPr/>
              <p:nvPr/>
            </p:nvSpPr>
            <p:spPr>
              <a:xfrm flipH="1">
                <a:off x="1126075" y="2354200"/>
                <a:ext cx="117975" cy="80125"/>
              </a:xfrm>
              <a:custGeom>
                <a:rect b="b" l="l" r="r" t="t"/>
                <a:pathLst>
                  <a:path extrusionOk="0" fill="none" h="3205" w="4719">
                    <a:moveTo>
                      <a:pt x="4190" y="3204"/>
                    </a:moveTo>
                    <a:cubicBezTo>
                      <a:pt x="4190" y="3204"/>
                      <a:pt x="4718" y="0"/>
                      <a:pt x="2359" y="0"/>
                    </a:cubicBezTo>
                    <a:cubicBezTo>
                      <a:pt x="1" y="0"/>
                      <a:pt x="353" y="3204"/>
                      <a:pt x="353" y="3204"/>
                    </a:cubicBezTo>
                  </a:path>
                </a:pathLst>
              </a:custGeom>
              <a:noFill/>
              <a:ln cap="rnd" cmpd="sng" w="158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2" name="Google Shape;1152;p35"/>
          <p:cNvGrpSpPr/>
          <p:nvPr/>
        </p:nvGrpSpPr>
        <p:grpSpPr>
          <a:xfrm>
            <a:off x="2176100" y="1345675"/>
            <a:ext cx="1548900" cy="3095000"/>
            <a:chOff x="2176100" y="1232475"/>
            <a:chExt cx="1548900" cy="3095000"/>
          </a:xfrm>
        </p:grpSpPr>
        <p:grpSp>
          <p:nvGrpSpPr>
            <p:cNvPr id="1153" name="Google Shape;1153;p35"/>
            <p:cNvGrpSpPr/>
            <p:nvPr/>
          </p:nvGrpSpPr>
          <p:grpSpPr>
            <a:xfrm>
              <a:off x="2783375" y="1232475"/>
              <a:ext cx="330900" cy="2261400"/>
              <a:chOff x="2783375" y="1232475"/>
              <a:chExt cx="330900" cy="2261400"/>
            </a:xfrm>
          </p:grpSpPr>
          <p:cxnSp>
            <p:nvCxnSpPr>
              <p:cNvPr id="1154" name="Google Shape;1154;p35"/>
              <p:cNvCxnSpPr>
                <a:stCxn id="1155" idx="4"/>
                <a:endCxn id="1156" idx="0"/>
              </p:cNvCxnSpPr>
              <p:nvPr/>
            </p:nvCxnSpPr>
            <p:spPr>
              <a:xfrm>
                <a:off x="2948825" y="1563375"/>
                <a:ext cx="1800" cy="19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sp>
            <p:nvSpPr>
              <p:cNvPr id="1155" name="Google Shape;1155;p35"/>
              <p:cNvSpPr/>
              <p:nvPr/>
            </p:nvSpPr>
            <p:spPr>
              <a:xfrm>
                <a:off x="2783375" y="1232475"/>
                <a:ext cx="330900" cy="330900"/>
              </a:xfrm>
              <a:prstGeom prst="ellipse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7" name="Google Shape;1157;p35"/>
            <p:cNvGrpSpPr/>
            <p:nvPr/>
          </p:nvGrpSpPr>
          <p:grpSpPr>
            <a:xfrm>
              <a:off x="2176100" y="3493775"/>
              <a:ext cx="1548900" cy="833700"/>
              <a:chOff x="2176100" y="3112775"/>
              <a:chExt cx="1548900" cy="833700"/>
            </a:xfrm>
          </p:grpSpPr>
          <p:sp>
            <p:nvSpPr>
              <p:cNvPr id="1156" name="Google Shape;1156;p35"/>
              <p:cNvSpPr txBox="1"/>
              <p:nvPr/>
            </p:nvSpPr>
            <p:spPr>
              <a:xfrm>
                <a:off x="2176100" y="3112775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58" name="Google Shape;1158;p35"/>
              <p:cNvSpPr txBox="1"/>
              <p:nvPr/>
            </p:nvSpPr>
            <p:spPr>
              <a:xfrm>
                <a:off x="2176100" y="3443675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159" name="Google Shape;1159;p35"/>
            <p:cNvGrpSpPr/>
            <p:nvPr/>
          </p:nvGrpSpPr>
          <p:grpSpPr>
            <a:xfrm>
              <a:off x="2616988" y="2186075"/>
              <a:ext cx="663650" cy="663675"/>
              <a:chOff x="2616988" y="2186075"/>
              <a:chExt cx="663650" cy="663675"/>
            </a:xfrm>
          </p:grpSpPr>
          <p:sp>
            <p:nvSpPr>
              <p:cNvPr id="1160" name="Google Shape;1160;p35"/>
              <p:cNvSpPr/>
              <p:nvPr/>
            </p:nvSpPr>
            <p:spPr>
              <a:xfrm flipH="1">
                <a:off x="2616988" y="2186075"/>
                <a:ext cx="663650" cy="663675"/>
              </a:xfrm>
              <a:custGeom>
                <a:rect b="b" l="l" r="r" t="t"/>
                <a:pathLst>
                  <a:path extrusionOk="0" h="26547" w="26546">
                    <a:moveTo>
                      <a:pt x="13273" y="1"/>
                    </a:moveTo>
                    <a:cubicBezTo>
                      <a:pt x="5950" y="1"/>
                      <a:pt x="0" y="5916"/>
                      <a:pt x="0" y="13274"/>
                    </a:cubicBezTo>
                    <a:cubicBezTo>
                      <a:pt x="0" y="20597"/>
                      <a:pt x="5950" y="26547"/>
                      <a:pt x="13273" y="26547"/>
                    </a:cubicBezTo>
                    <a:cubicBezTo>
                      <a:pt x="20596" y="26547"/>
                      <a:pt x="26546" y="20597"/>
                      <a:pt x="26546" y="13274"/>
                    </a:cubicBezTo>
                    <a:cubicBezTo>
                      <a:pt x="26546" y="5916"/>
                      <a:pt x="20596" y="1"/>
                      <a:pt x="132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35"/>
              <p:cNvSpPr/>
              <p:nvPr/>
            </p:nvSpPr>
            <p:spPr>
              <a:xfrm flipH="1">
                <a:off x="2778938" y="2435175"/>
                <a:ext cx="69550" cy="69550"/>
              </a:xfrm>
              <a:custGeom>
                <a:rect b="b" l="l" r="r" t="t"/>
                <a:pathLst>
                  <a:path extrusionOk="0" h="2782" w="2782">
                    <a:moveTo>
                      <a:pt x="1374" y="0"/>
                    </a:moveTo>
                    <a:cubicBezTo>
                      <a:pt x="599" y="0"/>
                      <a:pt x="1" y="634"/>
                      <a:pt x="1" y="1373"/>
                    </a:cubicBezTo>
                    <a:cubicBezTo>
                      <a:pt x="1" y="2148"/>
                      <a:pt x="599" y="2782"/>
                      <a:pt x="1374" y="2782"/>
                    </a:cubicBezTo>
                    <a:cubicBezTo>
                      <a:pt x="2148" y="2782"/>
                      <a:pt x="2782" y="2148"/>
                      <a:pt x="2782" y="1373"/>
                    </a:cubicBezTo>
                    <a:cubicBezTo>
                      <a:pt x="2782" y="634"/>
                      <a:pt x="2148" y="0"/>
                      <a:pt x="13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35"/>
              <p:cNvSpPr/>
              <p:nvPr/>
            </p:nvSpPr>
            <p:spPr>
              <a:xfrm flipH="1">
                <a:off x="3049138" y="2435175"/>
                <a:ext cx="69550" cy="69550"/>
              </a:xfrm>
              <a:custGeom>
                <a:rect b="b" l="l" r="r" t="t"/>
                <a:pathLst>
                  <a:path extrusionOk="0" h="2782" w="2782">
                    <a:moveTo>
                      <a:pt x="1408" y="0"/>
                    </a:moveTo>
                    <a:cubicBezTo>
                      <a:pt x="634" y="0"/>
                      <a:pt x="0" y="634"/>
                      <a:pt x="0" y="1373"/>
                    </a:cubicBezTo>
                    <a:cubicBezTo>
                      <a:pt x="0" y="2148"/>
                      <a:pt x="634" y="2782"/>
                      <a:pt x="1408" y="2782"/>
                    </a:cubicBezTo>
                    <a:cubicBezTo>
                      <a:pt x="2148" y="2782"/>
                      <a:pt x="2781" y="2148"/>
                      <a:pt x="2781" y="1373"/>
                    </a:cubicBezTo>
                    <a:cubicBezTo>
                      <a:pt x="2781" y="634"/>
                      <a:pt x="2148" y="0"/>
                      <a:pt x="14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35"/>
              <p:cNvSpPr/>
              <p:nvPr/>
            </p:nvSpPr>
            <p:spPr>
              <a:xfrm flipH="1">
                <a:off x="2814138" y="2546075"/>
                <a:ext cx="269350" cy="122375"/>
              </a:xfrm>
              <a:custGeom>
                <a:rect b="b" l="l" r="r" t="t"/>
                <a:pathLst>
                  <a:path extrusionOk="0" fill="none" h="4895" w="10774">
                    <a:moveTo>
                      <a:pt x="0" y="0"/>
                    </a:moveTo>
                    <a:cubicBezTo>
                      <a:pt x="0" y="0"/>
                      <a:pt x="4683" y="4894"/>
                      <a:pt x="10774" y="0"/>
                    </a:cubicBezTo>
                  </a:path>
                </a:pathLst>
              </a:custGeom>
              <a:solidFill>
                <a:srgbClr val="FFFFFF"/>
              </a:solidFill>
              <a:ln cap="rnd" cmpd="sng" w="114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64" name="Google Shape;1164;p35"/>
          <p:cNvGrpSpPr/>
          <p:nvPr/>
        </p:nvGrpSpPr>
        <p:grpSpPr>
          <a:xfrm>
            <a:off x="3801200" y="1345675"/>
            <a:ext cx="1548900" cy="3095000"/>
            <a:chOff x="3801200" y="1232475"/>
            <a:chExt cx="1548900" cy="3095000"/>
          </a:xfrm>
        </p:grpSpPr>
        <p:grpSp>
          <p:nvGrpSpPr>
            <p:cNvPr id="1165" name="Google Shape;1165;p35"/>
            <p:cNvGrpSpPr/>
            <p:nvPr/>
          </p:nvGrpSpPr>
          <p:grpSpPr>
            <a:xfrm>
              <a:off x="4406750" y="1232475"/>
              <a:ext cx="330900" cy="2261400"/>
              <a:chOff x="4406750" y="1232475"/>
              <a:chExt cx="330900" cy="2261400"/>
            </a:xfrm>
          </p:grpSpPr>
          <p:cxnSp>
            <p:nvCxnSpPr>
              <p:cNvPr id="1166" name="Google Shape;1166;p35"/>
              <p:cNvCxnSpPr>
                <a:stCxn id="1167" idx="4"/>
                <a:endCxn id="1168" idx="0"/>
              </p:cNvCxnSpPr>
              <p:nvPr/>
            </p:nvCxnSpPr>
            <p:spPr>
              <a:xfrm>
                <a:off x="4572200" y="1563375"/>
                <a:ext cx="3600" cy="19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sp>
            <p:nvSpPr>
              <p:cNvPr id="1167" name="Google Shape;1167;p35"/>
              <p:cNvSpPr/>
              <p:nvPr/>
            </p:nvSpPr>
            <p:spPr>
              <a:xfrm>
                <a:off x="4406750" y="1232475"/>
                <a:ext cx="330900" cy="3309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9" name="Google Shape;1169;p35"/>
            <p:cNvGrpSpPr/>
            <p:nvPr/>
          </p:nvGrpSpPr>
          <p:grpSpPr>
            <a:xfrm>
              <a:off x="3801200" y="3493775"/>
              <a:ext cx="1548900" cy="833700"/>
              <a:chOff x="3801200" y="3112775"/>
              <a:chExt cx="1548900" cy="833700"/>
            </a:xfrm>
          </p:grpSpPr>
          <p:sp>
            <p:nvSpPr>
              <p:cNvPr id="1168" name="Google Shape;1168;p35"/>
              <p:cNvSpPr txBox="1"/>
              <p:nvPr/>
            </p:nvSpPr>
            <p:spPr>
              <a:xfrm>
                <a:off x="3801200" y="3112775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70" name="Google Shape;1170;p35"/>
              <p:cNvSpPr txBox="1"/>
              <p:nvPr/>
            </p:nvSpPr>
            <p:spPr>
              <a:xfrm>
                <a:off x="3801200" y="3443675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nice name, but it’s hot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171" name="Google Shape;1171;p35"/>
            <p:cNvGrpSpPr/>
            <p:nvPr/>
          </p:nvGrpSpPr>
          <p:grpSpPr>
            <a:xfrm>
              <a:off x="4239900" y="2186075"/>
              <a:ext cx="663675" cy="663675"/>
              <a:chOff x="4239900" y="2186075"/>
              <a:chExt cx="663675" cy="663675"/>
            </a:xfrm>
          </p:grpSpPr>
          <p:sp>
            <p:nvSpPr>
              <p:cNvPr id="1172" name="Google Shape;1172;p35"/>
              <p:cNvSpPr/>
              <p:nvPr/>
            </p:nvSpPr>
            <p:spPr>
              <a:xfrm>
                <a:off x="4239900" y="2186075"/>
                <a:ext cx="663675" cy="663675"/>
              </a:xfrm>
              <a:custGeom>
                <a:rect b="b" l="l" r="r" t="t"/>
                <a:pathLst>
                  <a:path extrusionOk="0" h="26547" w="26547">
                    <a:moveTo>
                      <a:pt x="13273" y="1"/>
                    </a:moveTo>
                    <a:cubicBezTo>
                      <a:pt x="5950" y="1"/>
                      <a:pt x="1" y="5916"/>
                      <a:pt x="1" y="13274"/>
                    </a:cubicBezTo>
                    <a:cubicBezTo>
                      <a:pt x="1" y="20597"/>
                      <a:pt x="5950" y="26547"/>
                      <a:pt x="13273" y="26547"/>
                    </a:cubicBezTo>
                    <a:cubicBezTo>
                      <a:pt x="20596" y="26547"/>
                      <a:pt x="26546" y="20597"/>
                      <a:pt x="26546" y="13274"/>
                    </a:cubicBezTo>
                    <a:cubicBezTo>
                      <a:pt x="26546" y="5916"/>
                      <a:pt x="20596" y="1"/>
                      <a:pt x="132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35"/>
              <p:cNvSpPr/>
              <p:nvPr/>
            </p:nvSpPr>
            <p:spPr>
              <a:xfrm>
                <a:off x="4672950" y="2365650"/>
                <a:ext cx="69550" cy="69550"/>
              </a:xfrm>
              <a:custGeom>
                <a:rect b="b" l="l" r="r" t="t"/>
                <a:pathLst>
                  <a:path extrusionOk="0" h="2782" w="2782">
                    <a:moveTo>
                      <a:pt x="1373" y="0"/>
                    </a:moveTo>
                    <a:cubicBezTo>
                      <a:pt x="599" y="0"/>
                      <a:pt x="0" y="634"/>
                      <a:pt x="0" y="1373"/>
                    </a:cubicBezTo>
                    <a:cubicBezTo>
                      <a:pt x="0" y="2148"/>
                      <a:pt x="599" y="2781"/>
                      <a:pt x="1373" y="2781"/>
                    </a:cubicBezTo>
                    <a:cubicBezTo>
                      <a:pt x="2148" y="2781"/>
                      <a:pt x="2781" y="2148"/>
                      <a:pt x="2781" y="1373"/>
                    </a:cubicBezTo>
                    <a:cubicBezTo>
                      <a:pt x="2781" y="634"/>
                      <a:pt x="2148" y="0"/>
                      <a:pt x="1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35"/>
              <p:cNvSpPr/>
              <p:nvPr/>
            </p:nvSpPr>
            <p:spPr>
              <a:xfrm>
                <a:off x="4481250" y="2555425"/>
                <a:ext cx="224275" cy="114775"/>
              </a:xfrm>
              <a:custGeom>
                <a:rect b="b" l="l" r="r" t="t"/>
                <a:pathLst>
                  <a:path extrusionOk="0" h="4591" w="8971">
                    <a:moveTo>
                      <a:pt x="7779" y="0"/>
                    </a:moveTo>
                    <a:cubicBezTo>
                      <a:pt x="7706" y="0"/>
                      <a:pt x="7633" y="5"/>
                      <a:pt x="7563" y="14"/>
                    </a:cubicBezTo>
                    <a:cubicBezTo>
                      <a:pt x="4992" y="84"/>
                      <a:pt x="2493" y="718"/>
                      <a:pt x="240" y="1915"/>
                    </a:cubicBezTo>
                    <a:cubicBezTo>
                      <a:pt x="0" y="2035"/>
                      <a:pt x="117" y="2332"/>
                      <a:pt x="330" y="2332"/>
                    </a:cubicBezTo>
                    <a:cubicBezTo>
                      <a:pt x="368" y="2332"/>
                      <a:pt x="409" y="2323"/>
                      <a:pt x="451" y="2302"/>
                    </a:cubicBezTo>
                    <a:cubicBezTo>
                      <a:pt x="2634" y="1140"/>
                      <a:pt x="5098" y="507"/>
                      <a:pt x="7563" y="436"/>
                    </a:cubicBezTo>
                    <a:cubicBezTo>
                      <a:pt x="7809" y="436"/>
                      <a:pt x="8020" y="436"/>
                      <a:pt x="8231" y="507"/>
                    </a:cubicBezTo>
                    <a:cubicBezTo>
                      <a:pt x="8407" y="577"/>
                      <a:pt x="8513" y="718"/>
                      <a:pt x="8548" y="894"/>
                    </a:cubicBezTo>
                    <a:cubicBezTo>
                      <a:pt x="8513" y="1070"/>
                      <a:pt x="8407" y="1246"/>
                      <a:pt x="8267" y="1352"/>
                    </a:cubicBezTo>
                    <a:lnTo>
                      <a:pt x="8231" y="1422"/>
                    </a:lnTo>
                    <a:cubicBezTo>
                      <a:pt x="7563" y="2232"/>
                      <a:pt x="7210" y="3323"/>
                      <a:pt x="7316" y="4379"/>
                    </a:cubicBezTo>
                    <a:cubicBezTo>
                      <a:pt x="7316" y="4485"/>
                      <a:pt x="7422" y="4591"/>
                      <a:pt x="7527" y="4591"/>
                    </a:cubicBezTo>
                    <a:lnTo>
                      <a:pt x="7563" y="4591"/>
                    </a:lnTo>
                    <a:cubicBezTo>
                      <a:pt x="7668" y="4555"/>
                      <a:pt x="7774" y="4450"/>
                      <a:pt x="7739" y="4344"/>
                    </a:cubicBezTo>
                    <a:cubicBezTo>
                      <a:pt x="7668" y="3394"/>
                      <a:pt x="7985" y="2443"/>
                      <a:pt x="8584" y="1704"/>
                    </a:cubicBezTo>
                    <a:lnTo>
                      <a:pt x="8619" y="1633"/>
                    </a:lnTo>
                    <a:cubicBezTo>
                      <a:pt x="8830" y="1457"/>
                      <a:pt x="8971" y="1175"/>
                      <a:pt x="8971" y="894"/>
                    </a:cubicBezTo>
                    <a:cubicBezTo>
                      <a:pt x="8971" y="542"/>
                      <a:pt x="8760" y="260"/>
                      <a:pt x="8407" y="119"/>
                    </a:cubicBezTo>
                    <a:cubicBezTo>
                      <a:pt x="8223" y="40"/>
                      <a:pt x="7998" y="0"/>
                      <a:pt x="77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35"/>
              <p:cNvSpPr/>
              <p:nvPr/>
            </p:nvSpPr>
            <p:spPr>
              <a:xfrm>
                <a:off x="4626300" y="2517875"/>
                <a:ext cx="26425" cy="50225"/>
              </a:xfrm>
              <a:custGeom>
                <a:rect b="b" l="l" r="r" t="t"/>
                <a:pathLst>
                  <a:path extrusionOk="0" h="2009" w="1057">
                    <a:moveTo>
                      <a:pt x="584" y="0"/>
                    </a:moveTo>
                    <a:cubicBezTo>
                      <a:pt x="508" y="0"/>
                      <a:pt x="433" y="39"/>
                      <a:pt x="387" y="107"/>
                    </a:cubicBezTo>
                    <a:cubicBezTo>
                      <a:pt x="0" y="882"/>
                      <a:pt x="599" y="1868"/>
                      <a:pt x="634" y="1938"/>
                    </a:cubicBezTo>
                    <a:cubicBezTo>
                      <a:pt x="669" y="1973"/>
                      <a:pt x="740" y="2009"/>
                      <a:pt x="810" y="2009"/>
                    </a:cubicBezTo>
                    <a:cubicBezTo>
                      <a:pt x="845" y="2009"/>
                      <a:pt x="880" y="2009"/>
                      <a:pt x="951" y="1973"/>
                    </a:cubicBezTo>
                    <a:cubicBezTo>
                      <a:pt x="1056" y="1938"/>
                      <a:pt x="1056" y="1797"/>
                      <a:pt x="1021" y="1692"/>
                    </a:cubicBezTo>
                    <a:cubicBezTo>
                      <a:pt x="986" y="1656"/>
                      <a:pt x="493" y="882"/>
                      <a:pt x="775" y="319"/>
                    </a:cubicBezTo>
                    <a:cubicBezTo>
                      <a:pt x="845" y="213"/>
                      <a:pt x="810" y="72"/>
                      <a:pt x="704" y="37"/>
                    </a:cubicBezTo>
                    <a:cubicBezTo>
                      <a:pt x="667" y="12"/>
                      <a:pt x="625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35"/>
              <p:cNvSpPr/>
              <p:nvPr/>
            </p:nvSpPr>
            <p:spPr>
              <a:xfrm>
                <a:off x="4398325" y="2391175"/>
                <a:ext cx="73975" cy="44300"/>
              </a:xfrm>
              <a:custGeom>
                <a:rect b="b" l="l" r="r" t="t"/>
                <a:pathLst>
                  <a:path extrusionOk="0" h="1772" w="2959">
                    <a:moveTo>
                      <a:pt x="247" y="0"/>
                    </a:moveTo>
                    <a:cubicBezTo>
                      <a:pt x="1" y="810"/>
                      <a:pt x="564" y="1620"/>
                      <a:pt x="1374" y="1760"/>
                    </a:cubicBezTo>
                    <a:cubicBezTo>
                      <a:pt x="1433" y="1768"/>
                      <a:pt x="1492" y="1771"/>
                      <a:pt x="1550" y="1771"/>
                    </a:cubicBezTo>
                    <a:cubicBezTo>
                      <a:pt x="2319" y="1771"/>
                      <a:pt x="2958" y="1138"/>
                      <a:pt x="2958" y="352"/>
                    </a:cubicBezTo>
                    <a:cubicBezTo>
                      <a:pt x="2958" y="246"/>
                      <a:pt x="2958" y="106"/>
                      <a:pt x="29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77" name="Google Shape;1177;p35"/>
          <p:cNvGrpSpPr/>
          <p:nvPr/>
        </p:nvGrpSpPr>
        <p:grpSpPr>
          <a:xfrm>
            <a:off x="5419875" y="1345675"/>
            <a:ext cx="1548900" cy="3095000"/>
            <a:chOff x="5419875" y="1232475"/>
            <a:chExt cx="1548900" cy="3095000"/>
          </a:xfrm>
        </p:grpSpPr>
        <p:grpSp>
          <p:nvGrpSpPr>
            <p:cNvPr id="1178" name="Google Shape;1178;p35"/>
            <p:cNvGrpSpPr/>
            <p:nvPr/>
          </p:nvGrpSpPr>
          <p:grpSpPr>
            <a:xfrm>
              <a:off x="6030125" y="1232475"/>
              <a:ext cx="330900" cy="2261400"/>
              <a:chOff x="6030125" y="1232475"/>
              <a:chExt cx="330900" cy="2261400"/>
            </a:xfrm>
          </p:grpSpPr>
          <p:cxnSp>
            <p:nvCxnSpPr>
              <p:cNvPr id="1179" name="Google Shape;1179;p35"/>
              <p:cNvCxnSpPr>
                <a:stCxn id="1180" idx="4"/>
                <a:endCxn id="1181" idx="0"/>
              </p:cNvCxnSpPr>
              <p:nvPr/>
            </p:nvCxnSpPr>
            <p:spPr>
              <a:xfrm flipH="1">
                <a:off x="6194375" y="1563375"/>
                <a:ext cx="1200" cy="19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sp>
            <p:nvSpPr>
              <p:cNvPr id="1180" name="Google Shape;1180;p35"/>
              <p:cNvSpPr/>
              <p:nvPr/>
            </p:nvSpPr>
            <p:spPr>
              <a:xfrm>
                <a:off x="6030125" y="1232475"/>
                <a:ext cx="330900" cy="330900"/>
              </a:xfrm>
              <a:prstGeom prst="ellipse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2" name="Google Shape;1182;p35"/>
            <p:cNvGrpSpPr/>
            <p:nvPr/>
          </p:nvGrpSpPr>
          <p:grpSpPr>
            <a:xfrm>
              <a:off x="5419875" y="3493775"/>
              <a:ext cx="1548900" cy="833700"/>
              <a:chOff x="5419875" y="3112775"/>
              <a:chExt cx="1548900" cy="833700"/>
            </a:xfrm>
          </p:grpSpPr>
          <p:sp>
            <p:nvSpPr>
              <p:cNvPr id="1181" name="Google Shape;1181;p35"/>
              <p:cNvSpPr txBox="1"/>
              <p:nvPr/>
            </p:nvSpPr>
            <p:spPr>
              <a:xfrm>
                <a:off x="5419875" y="3112775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83" name="Google Shape;1183;p35"/>
              <p:cNvSpPr txBox="1"/>
              <p:nvPr/>
            </p:nvSpPr>
            <p:spPr>
              <a:xfrm>
                <a:off x="5419875" y="3443675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184" name="Google Shape;1184;p35"/>
            <p:cNvGrpSpPr/>
            <p:nvPr/>
          </p:nvGrpSpPr>
          <p:grpSpPr>
            <a:xfrm>
              <a:off x="5862475" y="2186075"/>
              <a:ext cx="663675" cy="663675"/>
              <a:chOff x="5862475" y="2186075"/>
              <a:chExt cx="663675" cy="663675"/>
            </a:xfrm>
          </p:grpSpPr>
          <p:sp>
            <p:nvSpPr>
              <p:cNvPr id="1185" name="Google Shape;1185;p35"/>
              <p:cNvSpPr/>
              <p:nvPr/>
            </p:nvSpPr>
            <p:spPr>
              <a:xfrm flipH="1">
                <a:off x="5862475" y="2186075"/>
                <a:ext cx="663675" cy="663675"/>
              </a:xfrm>
              <a:custGeom>
                <a:rect b="b" l="l" r="r" t="t"/>
                <a:pathLst>
                  <a:path extrusionOk="0" h="26547" w="26547">
                    <a:moveTo>
                      <a:pt x="13274" y="1"/>
                    </a:moveTo>
                    <a:cubicBezTo>
                      <a:pt x="5951" y="1"/>
                      <a:pt x="1" y="5916"/>
                      <a:pt x="1" y="13274"/>
                    </a:cubicBezTo>
                    <a:cubicBezTo>
                      <a:pt x="1" y="20597"/>
                      <a:pt x="5951" y="26547"/>
                      <a:pt x="13274" y="26547"/>
                    </a:cubicBezTo>
                    <a:cubicBezTo>
                      <a:pt x="20597" y="26547"/>
                      <a:pt x="26547" y="20597"/>
                      <a:pt x="26547" y="13274"/>
                    </a:cubicBezTo>
                    <a:cubicBezTo>
                      <a:pt x="26547" y="5916"/>
                      <a:pt x="20597" y="1"/>
                      <a:pt x="132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35"/>
              <p:cNvSpPr/>
              <p:nvPr/>
            </p:nvSpPr>
            <p:spPr>
              <a:xfrm flipH="1">
                <a:off x="6293375" y="2443600"/>
                <a:ext cx="75500" cy="34725"/>
              </a:xfrm>
              <a:custGeom>
                <a:rect b="b" l="l" r="r" t="t"/>
                <a:pathLst>
                  <a:path extrusionOk="0" h="1389" w="3020">
                    <a:moveTo>
                      <a:pt x="1759" y="0"/>
                    </a:moveTo>
                    <a:cubicBezTo>
                      <a:pt x="916" y="0"/>
                      <a:pt x="0" y="516"/>
                      <a:pt x="258" y="1388"/>
                    </a:cubicBezTo>
                    <a:lnTo>
                      <a:pt x="2934" y="1388"/>
                    </a:lnTo>
                    <a:cubicBezTo>
                      <a:pt x="2969" y="1248"/>
                      <a:pt x="2969" y="1142"/>
                      <a:pt x="3004" y="1001"/>
                    </a:cubicBezTo>
                    <a:cubicBezTo>
                      <a:pt x="3020" y="310"/>
                      <a:pt x="2411" y="0"/>
                      <a:pt x="17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35"/>
              <p:cNvSpPr/>
              <p:nvPr/>
            </p:nvSpPr>
            <p:spPr>
              <a:xfrm flipH="1">
                <a:off x="6026675" y="2443600"/>
                <a:ext cx="75500" cy="34725"/>
              </a:xfrm>
              <a:custGeom>
                <a:rect b="b" l="l" r="r" t="t"/>
                <a:pathLst>
                  <a:path extrusionOk="0" h="1389" w="3020">
                    <a:moveTo>
                      <a:pt x="1758" y="0"/>
                    </a:moveTo>
                    <a:cubicBezTo>
                      <a:pt x="916" y="0"/>
                      <a:pt x="0" y="516"/>
                      <a:pt x="258" y="1388"/>
                    </a:cubicBezTo>
                    <a:lnTo>
                      <a:pt x="2934" y="1388"/>
                    </a:lnTo>
                    <a:cubicBezTo>
                      <a:pt x="2969" y="1248"/>
                      <a:pt x="3004" y="1142"/>
                      <a:pt x="3004" y="1001"/>
                    </a:cubicBezTo>
                    <a:cubicBezTo>
                      <a:pt x="3019" y="310"/>
                      <a:pt x="2411" y="0"/>
                      <a:pt x="17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35"/>
              <p:cNvSpPr/>
              <p:nvPr/>
            </p:nvSpPr>
            <p:spPr>
              <a:xfrm flipH="1">
                <a:off x="6046425" y="2480050"/>
                <a:ext cx="282550" cy="121500"/>
              </a:xfrm>
              <a:custGeom>
                <a:rect b="b" l="l" r="r" t="t"/>
                <a:pathLst>
                  <a:path extrusionOk="0" fill="none" h="4860" w="11302">
                    <a:moveTo>
                      <a:pt x="0" y="4859"/>
                    </a:moveTo>
                    <a:cubicBezTo>
                      <a:pt x="0" y="4859"/>
                      <a:pt x="4331" y="1"/>
                      <a:pt x="11301" y="3909"/>
                    </a:cubicBezTo>
                  </a:path>
                </a:pathLst>
              </a:custGeom>
              <a:solidFill>
                <a:srgbClr val="FFFFFF"/>
              </a:solidFill>
              <a:ln cap="rnd" cmpd="sng" w="114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89" name="Google Shape;1189;p35"/>
          <p:cNvGrpSpPr/>
          <p:nvPr/>
        </p:nvGrpSpPr>
        <p:grpSpPr>
          <a:xfrm>
            <a:off x="7038550" y="1345675"/>
            <a:ext cx="1548900" cy="3095000"/>
            <a:chOff x="7038550" y="1232475"/>
            <a:chExt cx="1548900" cy="3095000"/>
          </a:xfrm>
        </p:grpSpPr>
        <p:grpSp>
          <p:nvGrpSpPr>
            <p:cNvPr id="1190" name="Google Shape;1190;p35"/>
            <p:cNvGrpSpPr/>
            <p:nvPr/>
          </p:nvGrpSpPr>
          <p:grpSpPr>
            <a:xfrm>
              <a:off x="7653500" y="1232475"/>
              <a:ext cx="330900" cy="2261400"/>
              <a:chOff x="7653500" y="1232475"/>
              <a:chExt cx="330900" cy="2261400"/>
            </a:xfrm>
          </p:grpSpPr>
          <p:cxnSp>
            <p:nvCxnSpPr>
              <p:cNvPr id="1191" name="Google Shape;1191;p35"/>
              <p:cNvCxnSpPr>
                <a:stCxn id="1192" idx="4"/>
                <a:endCxn id="1193" idx="0"/>
              </p:cNvCxnSpPr>
              <p:nvPr/>
            </p:nvCxnSpPr>
            <p:spPr>
              <a:xfrm flipH="1">
                <a:off x="7812950" y="1563375"/>
                <a:ext cx="6000" cy="1930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sp>
            <p:nvSpPr>
              <p:cNvPr id="1192" name="Google Shape;1192;p35"/>
              <p:cNvSpPr/>
              <p:nvPr/>
            </p:nvSpPr>
            <p:spPr>
              <a:xfrm>
                <a:off x="7653500" y="1232475"/>
                <a:ext cx="330900" cy="330900"/>
              </a:xfrm>
              <a:prstGeom prst="ellipse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4" name="Google Shape;1194;p35"/>
            <p:cNvGrpSpPr/>
            <p:nvPr/>
          </p:nvGrpSpPr>
          <p:grpSpPr>
            <a:xfrm>
              <a:off x="7038550" y="3493775"/>
              <a:ext cx="1548900" cy="833700"/>
              <a:chOff x="7044975" y="3112775"/>
              <a:chExt cx="1548900" cy="833700"/>
            </a:xfrm>
          </p:grpSpPr>
          <p:sp>
            <p:nvSpPr>
              <p:cNvPr id="1193" name="Google Shape;1193;p35"/>
              <p:cNvSpPr txBox="1"/>
              <p:nvPr/>
            </p:nvSpPr>
            <p:spPr>
              <a:xfrm>
                <a:off x="7044975" y="3112775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95" name="Google Shape;1195;p35"/>
              <p:cNvSpPr txBox="1"/>
              <p:nvPr/>
            </p:nvSpPr>
            <p:spPr>
              <a:xfrm>
                <a:off x="7044975" y="3443675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rings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196" name="Google Shape;1196;p35"/>
            <p:cNvGrpSpPr/>
            <p:nvPr/>
          </p:nvGrpSpPr>
          <p:grpSpPr>
            <a:xfrm>
              <a:off x="7487588" y="2186075"/>
              <a:ext cx="663675" cy="663675"/>
              <a:chOff x="7487588" y="2186075"/>
              <a:chExt cx="663675" cy="663675"/>
            </a:xfrm>
          </p:grpSpPr>
          <p:sp>
            <p:nvSpPr>
              <p:cNvPr id="1197" name="Google Shape;1197;p35"/>
              <p:cNvSpPr/>
              <p:nvPr/>
            </p:nvSpPr>
            <p:spPr>
              <a:xfrm flipH="1">
                <a:off x="7487588" y="2186075"/>
                <a:ext cx="663675" cy="663675"/>
              </a:xfrm>
              <a:custGeom>
                <a:rect b="b" l="l" r="r" t="t"/>
                <a:pathLst>
                  <a:path extrusionOk="0" h="26547" w="26547">
                    <a:moveTo>
                      <a:pt x="13273" y="1"/>
                    </a:moveTo>
                    <a:cubicBezTo>
                      <a:pt x="5950" y="1"/>
                      <a:pt x="0" y="5916"/>
                      <a:pt x="0" y="13274"/>
                    </a:cubicBezTo>
                    <a:cubicBezTo>
                      <a:pt x="0" y="20597"/>
                      <a:pt x="5950" y="26547"/>
                      <a:pt x="13273" y="26547"/>
                    </a:cubicBezTo>
                    <a:cubicBezTo>
                      <a:pt x="20631" y="26547"/>
                      <a:pt x="26546" y="20597"/>
                      <a:pt x="26546" y="13274"/>
                    </a:cubicBezTo>
                    <a:cubicBezTo>
                      <a:pt x="26546" y="5916"/>
                      <a:pt x="20631" y="1"/>
                      <a:pt x="132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35"/>
              <p:cNvSpPr/>
              <p:nvPr/>
            </p:nvSpPr>
            <p:spPr>
              <a:xfrm flipH="1">
                <a:off x="7910088" y="2548725"/>
                <a:ext cx="79225" cy="44900"/>
              </a:xfrm>
              <a:custGeom>
                <a:rect b="b" l="l" r="r" t="t"/>
                <a:pathLst>
                  <a:path extrusionOk="0" h="1796" w="3169">
                    <a:moveTo>
                      <a:pt x="1585" y="0"/>
                    </a:moveTo>
                    <a:cubicBezTo>
                      <a:pt x="669" y="0"/>
                      <a:pt x="0" y="880"/>
                      <a:pt x="247" y="1796"/>
                    </a:cubicBezTo>
                    <a:lnTo>
                      <a:pt x="2922" y="1796"/>
                    </a:lnTo>
                    <a:cubicBezTo>
                      <a:pt x="3169" y="880"/>
                      <a:pt x="2500" y="0"/>
                      <a:pt x="15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35"/>
              <p:cNvSpPr/>
              <p:nvPr/>
            </p:nvSpPr>
            <p:spPr>
              <a:xfrm flipH="1">
                <a:off x="7660113" y="2548725"/>
                <a:ext cx="80125" cy="44900"/>
              </a:xfrm>
              <a:custGeom>
                <a:rect b="b" l="l" r="r" t="t"/>
                <a:pathLst>
                  <a:path extrusionOk="0" h="1796" w="3205">
                    <a:moveTo>
                      <a:pt x="1585" y="0"/>
                    </a:moveTo>
                    <a:cubicBezTo>
                      <a:pt x="670" y="0"/>
                      <a:pt x="1" y="880"/>
                      <a:pt x="247" y="1796"/>
                    </a:cubicBezTo>
                    <a:lnTo>
                      <a:pt x="2923" y="1796"/>
                    </a:lnTo>
                    <a:cubicBezTo>
                      <a:pt x="3205" y="880"/>
                      <a:pt x="2536" y="0"/>
                      <a:pt x="15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35"/>
              <p:cNvSpPr/>
              <p:nvPr/>
            </p:nvSpPr>
            <p:spPr>
              <a:xfrm flipH="1">
                <a:off x="7687388" y="2646250"/>
                <a:ext cx="283450" cy="65325"/>
              </a:xfrm>
              <a:custGeom>
                <a:rect b="b" l="l" r="r" t="t"/>
                <a:pathLst>
                  <a:path extrusionOk="0" h="2613" w="11338">
                    <a:moveTo>
                      <a:pt x="5741" y="0"/>
                    </a:moveTo>
                    <a:cubicBezTo>
                      <a:pt x="4104" y="0"/>
                      <a:pt x="2193" y="549"/>
                      <a:pt x="141" y="2190"/>
                    </a:cubicBezTo>
                    <a:cubicBezTo>
                      <a:pt x="1" y="2331"/>
                      <a:pt x="71" y="2577"/>
                      <a:pt x="282" y="2612"/>
                    </a:cubicBezTo>
                    <a:cubicBezTo>
                      <a:pt x="353" y="2612"/>
                      <a:pt x="388" y="2577"/>
                      <a:pt x="423" y="2542"/>
                    </a:cubicBezTo>
                    <a:cubicBezTo>
                      <a:pt x="2428" y="945"/>
                      <a:pt x="4264" y="413"/>
                      <a:pt x="5822" y="413"/>
                    </a:cubicBezTo>
                    <a:cubicBezTo>
                      <a:pt x="8832" y="413"/>
                      <a:pt x="10799" y="2403"/>
                      <a:pt x="10915" y="2542"/>
                    </a:cubicBezTo>
                    <a:cubicBezTo>
                      <a:pt x="10967" y="2577"/>
                      <a:pt x="11029" y="2595"/>
                      <a:pt x="11086" y="2595"/>
                    </a:cubicBezTo>
                    <a:cubicBezTo>
                      <a:pt x="11144" y="2595"/>
                      <a:pt x="11196" y="2577"/>
                      <a:pt x="11232" y="2542"/>
                    </a:cubicBezTo>
                    <a:cubicBezTo>
                      <a:pt x="11337" y="2436"/>
                      <a:pt x="11337" y="2295"/>
                      <a:pt x="11232" y="2225"/>
                    </a:cubicBezTo>
                    <a:cubicBezTo>
                      <a:pt x="11208" y="2201"/>
                      <a:pt x="9023" y="0"/>
                      <a:pt x="57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1" name="Google Shape;1201;p35"/>
          <p:cNvGrpSpPr/>
          <p:nvPr/>
        </p:nvGrpSpPr>
        <p:grpSpPr>
          <a:xfrm>
            <a:off x="2779845" y="1245508"/>
            <a:ext cx="337943" cy="375600"/>
            <a:chOff x="2779845" y="1132308"/>
            <a:chExt cx="337943" cy="375600"/>
          </a:xfrm>
        </p:grpSpPr>
        <p:cxnSp>
          <p:nvCxnSpPr>
            <p:cNvPr id="1202" name="Google Shape;1202;p35"/>
            <p:cNvCxnSpPr/>
            <p:nvPr/>
          </p:nvCxnSpPr>
          <p:spPr>
            <a:xfrm>
              <a:off x="2779845" y="1288278"/>
              <a:ext cx="126300" cy="219300"/>
            </a:xfrm>
            <a:prstGeom prst="straightConnector1">
              <a:avLst/>
            </a:prstGeom>
            <a:noFill/>
            <a:ln cap="flat" cmpd="sng" w="2857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3" name="Google Shape;1203;p35"/>
            <p:cNvCxnSpPr/>
            <p:nvPr/>
          </p:nvCxnSpPr>
          <p:spPr>
            <a:xfrm flipH="1" rot="10800000">
              <a:off x="2900889" y="1132308"/>
              <a:ext cx="216900" cy="375600"/>
            </a:xfrm>
            <a:prstGeom prst="straightConnector1">
              <a:avLst/>
            </a:prstGeom>
            <a:noFill/>
            <a:ln cap="flat" cmpd="sng" w="2857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36"/>
          <p:cNvSpPr/>
          <p:nvPr/>
        </p:nvSpPr>
        <p:spPr>
          <a:xfrm>
            <a:off x="4199938" y="1817725"/>
            <a:ext cx="742800" cy="742800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36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Satisfaction Meter Infographics</a:t>
            </a:r>
            <a:endParaRPr/>
          </a:p>
        </p:txBody>
      </p:sp>
      <p:grpSp>
        <p:nvGrpSpPr>
          <p:cNvPr id="1210" name="Google Shape;1210;p36"/>
          <p:cNvGrpSpPr/>
          <p:nvPr/>
        </p:nvGrpSpPr>
        <p:grpSpPr>
          <a:xfrm>
            <a:off x="4295486" y="2559824"/>
            <a:ext cx="4390022" cy="667902"/>
            <a:chOff x="4295486" y="2559824"/>
            <a:chExt cx="4390022" cy="667902"/>
          </a:xfrm>
        </p:grpSpPr>
        <p:grpSp>
          <p:nvGrpSpPr>
            <p:cNvPr id="1211" name="Google Shape;1211;p36"/>
            <p:cNvGrpSpPr/>
            <p:nvPr/>
          </p:nvGrpSpPr>
          <p:grpSpPr>
            <a:xfrm>
              <a:off x="5816298" y="2559824"/>
              <a:ext cx="2869210" cy="667902"/>
              <a:chOff x="5816298" y="2559824"/>
              <a:chExt cx="2869210" cy="667902"/>
            </a:xfrm>
          </p:grpSpPr>
          <p:sp>
            <p:nvSpPr>
              <p:cNvPr id="1212" name="Google Shape;1212;p36"/>
              <p:cNvSpPr txBox="1"/>
              <p:nvPr/>
            </p:nvSpPr>
            <p:spPr>
              <a:xfrm>
                <a:off x="5816298" y="2559824"/>
                <a:ext cx="28692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13" name="Google Shape;1213;p36"/>
              <p:cNvSpPr txBox="1"/>
              <p:nvPr/>
            </p:nvSpPr>
            <p:spPr>
              <a:xfrm>
                <a:off x="5816308" y="2770526"/>
                <a:ext cx="28692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214" name="Google Shape;1214;p36"/>
            <p:cNvGrpSpPr/>
            <p:nvPr/>
          </p:nvGrpSpPr>
          <p:grpSpPr>
            <a:xfrm>
              <a:off x="4295486" y="2617909"/>
              <a:ext cx="1428514" cy="551723"/>
              <a:chOff x="4295486" y="2617909"/>
              <a:chExt cx="1428514" cy="551723"/>
            </a:xfrm>
          </p:grpSpPr>
          <p:sp>
            <p:nvSpPr>
              <p:cNvPr id="1215" name="Google Shape;1215;p36"/>
              <p:cNvSpPr/>
              <p:nvPr/>
            </p:nvSpPr>
            <p:spPr>
              <a:xfrm>
                <a:off x="4295486" y="2617909"/>
                <a:ext cx="551723" cy="551723"/>
              </a:xfrm>
              <a:custGeom>
                <a:rect b="b" l="l" r="r" t="t"/>
                <a:pathLst>
                  <a:path extrusionOk="0" h="25104" w="25104">
                    <a:moveTo>
                      <a:pt x="12534" y="1"/>
                    </a:moveTo>
                    <a:cubicBezTo>
                      <a:pt x="5634" y="1"/>
                      <a:pt x="1" y="5599"/>
                      <a:pt x="1" y="12534"/>
                    </a:cubicBezTo>
                    <a:cubicBezTo>
                      <a:pt x="1" y="19470"/>
                      <a:pt x="5634" y="25103"/>
                      <a:pt x="12534" y="25103"/>
                    </a:cubicBezTo>
                    <a:cubicBezTo>
                      <a:pt x="19470" y="25103"/>
                      <a:pt x="25103" y="19470"/>
                      <a:pt x="25103" y="12534"/>
                    </a:cubicBezTo>
                    <a:cubicBezTo>
                      <a:pt x="25103" y="5599"/>
                      <a:pt x="19470" y="1"/>
                      <a:pt x="12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36"/>
              <p:cNvSpPr/>
              <p:nvPr/>
            </p:nvSpPr>
            <p:spPr>
              <a:xfrm>
                <a:off x="4458759" y="2790459"/>
                <a:ext cx="64240" cy="64240"/>
              </a:xfrm>
              <a:custGeom>
                <a:rect b="b" l="l" r="r" t="t"/>
                <a:pathLst>
                  <a:path extrusionOk="0" h="2923" w="2923">
                    <a:moveTo>
                      <a:pt x="1444" y="1"/>
                    </a:moveTo>
                    <a:cubicBezTo>
                      <a:pt x="634" y="1"/>
                      <a:pt x="0" y="670"/>
                      <a:pt x="0" y="1479"/>
                    </a:cubicBezTo>
                    <a:cubicBezTo>
                      <a:pt x="0" y="2289"/>
                      <a:pt x="634" y="2923"/>
                      <a:pt x="1444" y="2923"/>
                    </a:cubicBezTo>
                    <a:cubicBezTo>
                      <a:pt x="2254" y="2923"/>
                      <a:pt x="2923" y="2289"/>
                      <a:pt x="2923" y="1479"/>
                    </a:cubicBezTo>
                    <a:cubicBezTo>
                      <a:pt x="2923" y="670"/>
                      <a:pt x="2254" y="1"/>
                      <a:pt x="14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36"/>
              <p:cNvSpPr/>
              <p:nvPr/>
            </p:nvSpPr>
            <p:spPr>
              <a:xfrm>
                <a:off x="4619703" y="2790459"/>
                <a:ext cx="64240" cy="64240"/>
              </a:xfrm>
              <a:custGeom>
                <a:rect b="b" l="l" r="r" t="t"/>
                <a:pathLst>
                  <a:path extrusionOk="0" h="2923" w="2923">
                    <a:moveTo>
                      <a:pt x="1479" y="1"/>
                    </a:moveTo>
                    <a:cubicBezTo>
                      <a:pt x="669" y="1"/>
                      <a:pt x="0" y="670"/>
                      <a:pt x="0" y="1479"/>
                    </a:cubicBezTo>
                    <a:cubicBezTo>
                      <a:pt x="0" y="2289"/>
                      <a:pt x="669" y="2923"/>
                      <a:pt x="1479" y="2923"/>
                    </a:cubicBezTo>
                    <a:cubicBezTo>
                      <a:pt x="2289" y="2923"/>
                      <a:pt x="2923" y="2289"/>
                      <a:pt x="2923" y="1479"/>
                    </a:cubicBezTo>
                    <a:cubicBezTo>
                      <a:pt x="2923" y="670"/>
                      <a:pt x="2289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36"/>
              <p:cNvSpPr/>
              <p:nvPr/>
            </p:nvSpPr>
            <p:spPr>
              <a:xfrm>
                <a:off x="4406914" y="2942130"/>
                <a:ext cx="328871" cy="28637"/>
              </a:xfrm>
              <a:custGeom>
                <a:rect b="b" l="l" r="r" t="t"/>
                <a:pathLst>
                  <a:path extrusionOk="0" h="1303" w="14964">
                    <a:moveTo>
                      <a:pt x="881" y="0"/>
                    </a:moveTo>
                    <a:cubicBezTo>
                      <a:pt x="1" y="0"/>
                      <a:pt x="1" y="1303"/>
                      <a:pt x="881" y="1303"/>
                    </a:cubicBezTo>
                    <a:lnTo>
                      <a:pt x="14083" y="1303"/>
                    </a:lnTo>
                    <a:cubicBezTo>
                      <a:pt x="14963" y="1303"/>
                      <a:pt x="14963" y="0"/>
                      <a:pt x="140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19" name="Google Shape;1219;p36"/>
              <p:cNvCxnSpPr/>
              <p:nvPr/>
            </p:nvCxnSpPr>
            <p:spPr>
              <a:xfrm>
                <a:off x="4846800" y="2893763"/>
                <a:ext cx="877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20" name="Google Shape;1220;p36"/>
          <p:cNvGrpSpPr/>
          <p:nvPr/>
        </p:nvGrpSpPr>
        <p:grpSpPr>
          <a:xfrm>
            <a:off x="4295882" y="1150550"/>
            <a:ext cx="4389626" cy="667900"/>
            <a:chOff x="4295882" y="1150550"/>
            <a:chExt cx="4389626" cy="667900"/>
          </a:xfrm>
        </p:grpSpPr>
        <p:grpSp>
          <p:nvGrpSpPr>
            <p:cNvPr id="1221" name="Google Shape;1221;p36"/>
            <p:cNvGrpSpPr/>
            <p:nvPr/>
          </p:nvGrpSpPr>
          <p:grpSpPr>
            <a:xfrm>
              <a:off x="5816298" y="1150550"/>
              <a:ext cx="2869210" cy="667900"/>
              <a:chOff x="5816298" y="1150550"/>
              <a:chExt cx="2869210" cy="667900"/>
            </a:xfrm>
          </p:grpSpPr>
          <p:sp>
            <p:nvSpPr>
              <p:cNvPr id="1222" name="Google Shape;1222;p36"/>
              <p:cNvSpPr txBox="1"/>
              <p:nvPr/>
            </p:nvSpPr>
            <p:spPr>
              <a:xfrm>
                <a:off x="5816298" y="1150550"/>
                <a:ext cx="28692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23" name="Google Shape;1223;p36"/>
              <p:cNvSpPr txBox="1"/>
              <p:nvPr/>
            </p:nvSpPr>
            <p:spPr>
              <a:xfrm>
                <a:off x="5816308" y="1361250"/>
                <a:ext cx="28692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also the biggest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224" name="Google Shape;1224;p36"/>
            <p:cNvGrpSpPr/>
            <p:nvPr/>
          </p:nvGrpSpPr>
          <p:grpSpPr>
            <a:xfrm>
              <a:off x="4295882" y="1208625"/>
              <a:ext cx="1428118" cy="551723"/>
              <a:chOff x="4295882" y="1208625"/>
              <a:chExt cx="1428118" cy="551723"/>
            </a:xfrm>
          </p:grpSpPr>
          <p:sp>
            <p:nvSpPr>
              <p:cNvPr id="1225" name="Google Shape;1225;p36"/>
              <p:cNvSpPr/>
              <p:nvPr/>
            </p:nvSpPr>
            <p:spPr>
              <a:xfrm>
                <a:off x="4295882" y="1208625"/>
                <a:ext cx="550932" cy="551723"/>
              </a:xfrm>
              <a:custGeom>
                <a:rect b="b" l="l" r="r" t="t"/>
                <a:pathLst>
                  <a:path extrusionOk="0" h="25104" w="25068">
                    <a:moveTo>
                      <a:pt x="12534" y="1"/>
                    </a:moveTo>
                    <a:cubicBezTo>
                      <a:pt x="5598" y="1"/>
                      <a:pt x="1" y="5599"/>
                      <a:pt x="1" y="12534"/>
                    </a:cubicBezTo>
                    <a:cubicBezTo>
                      <a:pt x="1" y="19470"/>
                      <a:pt x="5598" y="25103"/>
                      <a:pt x="12534" y="25103"/>
                    </a:cubicBezTo>
                    <a:cubicBezTo>
                      <a:pt x="19470" y="25103"/>
                      <a:pt x="25068" y="19470"/>
                      <a:pt x="25068" y="12534"/>
                    </a:cubicBezTo>
                    <a:cubicBezTo>
                      <a:pt x="25068" y="5599"/>
                      <a:pt x="19470" y="1"/>
                      <a:pt x="125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36"/>
              <p:cNvSpPr/>
              <p:nvPr/>
            </p:nvSpPr>
            <p:spPr>
              <a:xfrm>
                <a:off x="4414276" y="1499330"/>
                <a:ext cx="315421" cy="128700"/>
              </a:xfrm>
              <a:custGeom>
                <a:rect b="b" l="l" r="r" t="t"/>
                <a:pathLst>
                  <a:path extrusionOk="0" h="5856" w="14352">
                    <a:moveTo>
                      <a:pt x="830" y="0"/>
                    </a:moveTo>
                    <a:cubicBezTo>
                      <a:pt x="416" y="0"/>
                      <a:pt x="0" y="363"/>
                      <a:pt x="176" y="892"/>
                    </a:cubicBezTo>
                    <a:cubicBezTo>
                      <a:pt x="1232" y="3849"/>
                      <a:pt x="4049" y="5856"/>
                      <a:pt x="7182" y="5856"/>
                    </a:cubicBezTo>
                    <a:cubicBezTo>
                      <a:pt x="10316" y="5856"/>
                      <a:pt x="13097" y="3884"/>
                      <a:pt x="14153" y="927"/>
                    </a:cubicBezTo>
                    <a:cubicBezTo>
                      <a:pt x="14351" y="398"/>
                      <a:pt x="13930" y="35"/>
                      <a:pt x="13518" y="35"/>
                    </a:cubicBezTo>
                    <a:cubicBezTo>
                      <a:pt x="13271" y="35"/>
                      <a:pt x="13027" y="166"/>
                      <a:pt x="12921" y="469"/>
                    </a:cubicBezTo>
                    <a:cubicBezTo>
                      <a:pt x="11956" y="3171"/>
                      <a:pt x="9566" y="4518"/>
                      <a:pt x="7179" y="4518"/>
                    </a:cubicBezTo>
                    <a:cubicBezTo>
                      <a:pt x="4777" y="4518"/>
                      <a:pt x="2380" y="3154"/>
                      <a:pt x="1444" y="434"/>
                    </a:cubicBezTo>
                    <a:cubicBezTo>
                      <a:pt x="1325" y="130"/>
                      <a:pt x="1078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36"/>
              <p:cNvSpPr/>
              <p:nvPr/>
            </p:nvSpPr>
            <p:spPr>
              <a:xfrm>
                <a:off x="4459155" y="1381175"/>
                <a:ext cx="64240" cy="64240"/>
              </a:xfrm>
              <a:custGeom>
                <a:rect b="b" l="l" r="r" t="t"/>
                <a:pathLst>
                  <a:path extrusionOk="0" h="2923" w="2923">
                    <a:moveTo>
                      <a:pt x="1444" y="1"/>
                    </a:moveTo>
                    <a:cubicBezTo>
                      <a:pt x="634" y="1"/>
                      <a:pt x="0" y="670"/>
                      <a:pt x="0" y="1479"/>
                    </a:cubicBezTo>
                    <a:cubicBezTo>
                      <a:pt x="0" y="2289"/>
                      <a:pt x="634" y="2923"/>
                      <a:pt x="1444" y="2923"/>
                    </a:cubicBezTo>
                    <a:cubicBezTo>
                      <a:pt x="2253" y="2923"/>
                      <a:pt x="2922" y="2289"/>
                      <a:pt x="2922" y="1479"/>
                    </a:cubicBezTo>
                    <a:cubicBezTo>
                      <a:pt x="2922" y="670"/>
                      <a:pt x="2253" y="1"/>
                      <a:pt x="14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36"/>
              <p:cNvSpPr/>
              <p:nvPr/>
            </p:nvSpPr>
            <p:spPr>
              <a:xfrm>
                <a:off x="4620098" y="1381175"/>
                <a:ext cx="64240" cy="64240"/>
              </a:xfrm>
              <a:custGeom>
                <a:rect b="b" l="l" r="r" t="t"/>
                <a:pathLst>
                  <a:path extrusionOk="0" h="2923" w="2923">
                    <a:moveTo>
                      <a:pt x="1479" y="1"/>
                    </a:moveTo>
                    <a:cubicBezTo>
                      <a:pt x="669" y="1"/>
                      <a:pt x="0" y="670"/>
                      <a:pt x="0" y="1479"/>
                    </a:cubicBezTo>
                    <a:cubicBezTo>
                      <a:pt x="0" y="2289"/>
                      <a:pt x="669" y="2923"/>
                      <a:pt x="1479" y="2923"/>
                    </a:cubicBezTo>
                    <a:cubicBezTo>
                      <a:pt x="2253" y="2923"/>
                      <a:pt x="2922" y="2289"/>
                      <a:pt x="2922" y="1479"/>
                    </a:cubicBezTo>
                    <a:cubicBezTo>
                      <a:pt x="2922" y="670"/>
                      <a:pt x="2253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29" name="Google Shape;1229;p36"/>
              <p:cNvCxnSpPr/>
              <p:nvPr/>
            </p:nvCxnSpPr>
            <p:spPr>
              <a:xfrm>
                <a:off x="4846800" y="1484463"/>
                <a:ext cx="877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30" name="Google Shape;1230;p36"/>
          <p:cNvGrpSpPr/>
          <p:nvPr/>
        </p:nvGrpSpPr>
        <p:grpSpPr>
          <a:xfrm>
            <a:off x="4263363" y="3969098"/>
            <a:ext cx="4422146" cy="667902"/>
            <a:chOff x="4263363" y="3969098"/>
            <a:chExt cx="4422146" cy="667902"/>
          </a:xfrm>
        </p:grpSpPr>
        <p:grpSp>
          <p:nvGrpSpPr>
            <p:cNvPr id="1231" name="Google Shape;1231;p36"/>
            <p:cNvGrpSpPr/>
            <p:nvPr/>
          </p:nvGrpSpPr>
          <p:grpSpPr>
            <a:xfrm>
              <a:off x="5816298" y="3969098"/>
              <a:ext cx="2869210" cy="667902"/>
              <a:chOff x="5816298" y="3969098"/>
              <a:chExt cx="2869210" cy="667902"/>
            </a:xfrm>
          </p:grpSpPr>
          <p:sp>
            <p:nvSpPr>
              <p:cNvPr id="1232" name="Google Shape;1232;p36"/>
              <p:cNvSpPr txBox="1"/>
              <p:nvPr/>
            </p:nvSpPr>
            <p:spPr>
              <a:xfrm>
                <a:off x="5816298" y="3969098"/>
                <a:ext cx="28692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33" name="Google Shape;1233;p36"/>
              <p:cNvSpPr txBox="1"/>
              <p:nvPr/>
            </p:nvSpPr>
            <p:spPr>
              <a:xfrm>
                <a:off x="5816308" y="4179800"/>
                <a:ext cx="28692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very cold planet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234" name="Google Shape;1234;p36"/>
            <p:cNvGrpSpPr/>
            <p:nvPr/>
          </p:nvGrpSpPr>
          <p:grpSpPr>
            <a:xfrm>
              <a:off x="4263363" y="4027148"/>
              <a:ext cx="1460638" cy="551262"/>
              <a:chOff x="4263363" y="4027148"/>
              <a:chExt cx="1460638" cy="551262"/>
            </a:xfrm>
          </p:grpSpPr>
          <p:sp>
            <p:nvSpPr>
              <p:cNvPr id="1235" name="Google Shape;1235;p36"/>
              <p:cNvSpPr/>
              <p:nvPr/>
            </p:nvSpPr>
            <p:spPr>
              <a:xfrm>
                <a:off x="4263363" y="4027148"/>
                <a:ext cx="615941" cy="551262"/>
              </a:xfrm>
              <a:custGeom>
                <a:rect b="b" l="l" r="r" t="t"/>
                <a:pathLst>
                  <a:path extrusionOk="0" h="25083" w="28026">
                    <a:moveTo>
                      <a:pt x="14011" y="1"/>
                    </a:moveTo>
                    <a:cubicBezTo>
                      <a:pt x="10508" y="1"/>
                      <a:pt x="7022" y="1460"/>
                      <a:pt x="4542" y="4305"/>
                    </a:cubicBezTo>
                    <a:cubicBezTo>
                      <a:pt x="1" y="9551"/>
                      <a:pt x="564" y="17472"/>
                      <a:pt x="5774" y="22014"/>
                    </a:cubicBezTo>
                    <a:cubicBezTo>
                      <a:pt x="8153" y="24073"/>
                      <a:pt x="11081" y="25082"/>
                      <a:pt x="13994" y="25082"/>
                    </a:cubicBezTo>
                    <a:cubicBezTo>
                      <a:pt x="17508" y="25082"/>
                      <a:pt x="21001" y="23614"/>
                      <a:pt x="23483" y="20746"/>
                    </a:cubicBezTo>
                    <a:cubicBezTo>
                      <a:pt x="28025" y="15536"/>
                      <a:pt x="27462" y="7614"/>
                      <a:pt x="22216" y="3072"/>
                    </a:cubicBezTo>
                    <a:cubicBezTo>
                      <a:pt x="19850" y="1010"/>
                      <a:pt x="16925" y="1"/>
                      <a:pt x="140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36"/>
              <p:cNvSpPr/>
              <p:nvPr/>
            </p:nvSpPr>
            <p:spPr>
              <a:xfrm>
                <a:off x="4414240" y="4293523"/>
                <a:ext cx="315443" cy="127953"/>
              </a:xfrm>
              <a:custGeom>
                <a:rect b="b" l="l" r="r" t="t"/>
                <a:pathLst>
                  <a:path extrusionOk="0" h="5822" w="14353">
                    <a:moveTo>
                      <a:pt x="7195" y="0"/>
                    </a:moveTo>
                    <a:cubicBezTo>
                      <a:pt x="7167" y="0"/>
                      <a:pt x="7140" y="0"/>
                      <a:pt x="7113" y="1"/>
                    </a:cubicBezTo>
                    <a:cubicBezTo>
                      <a:pt x="4014" y="36"/>
                      <a:pt x="1233" y="2007"/>
                      <a:pt x="177" y="4930"/>
                    </a:cubicBezTo>
                    <a:cubicBezTo>
                      <a:pt x="1" y="5458"/>
                      <a:pt x="417" y="5821"/>
                      <a:pt x="830" y="5821"/>
                    </a:cubicBezTo>
                    <a:cubicBezTo>
                      <a:pt x="1078" y="5821"/>
                      <a:pt x="1326" y="5691"/>
                      <a:pt x="1444" y="5387"/>
                    </a:cubicBezTo>
                    <a:cubicBezTo>
                      <a:pt x="2395" y="2676"/>
                      <a:pt x="4789" y="1321"/>
                      <a:pt x="7183" y="1321"/>
                    </a:cubicBezTo>
                    <a:cubicBezTo>
                      <a:pt x="9577" y="1321"/>
                      <a:pt x="11971" y="2676"/>
                      <a:pt x="12922" y="5387"/>
                    </a:cubicBezTo>
                    <a:cubicBezTo>
                      <a:pt x="13027" y="5691"/>
                      <a:pt x="13271" y="5821"/>
                      <a:pt x="13518" y="5821"/>
                    </a:cubicBezTo>
                    <a:cubicBezTo>
                      <a:pt x="13931" y="5821"/>
                      <a:pt x="14352" y="5458"/>
                      <a:pt x="14154" y="4930"/>
                    </a:cubicBezTo>
                    <a:cubicBezTo>
                      <a:pt x="13107" y="1998"/>
                      <a:pt x="10330" y="0"/>
                      <a:pt x="71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36"/>
              <p:cNvSpPr/>
              <p:nvPr/>
            </p:nvSpPr>
            <p:spPr>
              <a:xfrm>
                <a:off x="4458350" y="4195258"/>
                <a:ext cx="64240" cy="64240"/>
              </a:xfrm>
              <a:custGeom>
                <a:rect b="b" l="l" r="r" t="t"/>
                <a:pathLst>
                  <a:path extrusionOk="0" h="2923" w="2923">
                    <a:moveTo>
                      <a:pt x="1444" y="0"/>
                    </a:moveTo>
                    <a:cubicBezTo>
                      <a:pt x="634" y="0"/>
                      <a:pt x="1" y="634"/>
                      <a:pt x="1" y="1444"/>
                    </a:cubicBezTo>
                    <a:cubicBezTo>
                      <a:pt x="1" y="2254"/>
                      <a:pt x="634" y="2923"/>
                      <a:pt x="1444" y="2923"/>
                    </a:cubicBezTo>
                    <a:cubicBezTo>
                      <a:pt x="2254" y="2923"/>
                      <a:pt x="2923" y="2254"/>
                      <a:pt x="2923" y="1444"/>
                    </a:cubicBezTo>
                    <a:cubicBezTo>
                      <a:pt x="2923" y="634"/>
                      <a:pt x="2254" y="0"/>
                      <a:pt x="14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36"/>
              <p:cNvSpPr/>
              <p:nvPr/>
            </p:nvSpPr>
            <p:spPr>
              <a:xfrm>
                <a:off x="4619293" y="4194489"/>
                <a:ext cx="75075" cy="64438"/>
              </a:xfrm>
              <a:custGeom>
                <a:rect b="b" l="l" r="r" t="t"/>
                <a:pathLst>
                  <a:path extrusionOk="0" h="2932" w="3416">
                    <a:moveTo>
                      <a:pt x="1444" y="0"/>
                    </a:moveTo>
                    <a:cubicBezTo>
                      <a:pt x="634" y="0"/>
                      <a:pt x="1" y="669"/>
                      <a:pt x="1" y="1479"/>
                    </a:cubicBezTo>
                    <a:cubicBezTo>
                      <a:pt x="1" y="2357"/>
                      <a:pt x="721" y="2932"/>
                      <a:pt x="1471" y="2932"/>
                    </a:cubicBezTo>
                    <a:cubicBezTo>
                      <a:pt x="1833" y="2932"/>
                      <a:pt x="2202" y="2798"/>
                      <a:pt x="2500" y="2500"/>
                    </a:cubicBezTo>
                    <a:cubicBezTo>
                      <a:pt x="3416" y="1549"/>
                      <a:pt x="2747" y="0"/>
                      <a:pt x="14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39" name="Google Shape;1239;p36"/>
              <p:cNvCxnSpPr/>
              <p:nvPr/>
            </p:nvCxnSpPr>
            <p:spPr>
              <a:xfrm>
                <a:off x="4846800" y="4302763"/>
                <a:ext cx="877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40" name="Google Shape;1240;p36"/>
          <p:cNvGrpSpPr/>
          <p:nvPr/>
        </p:nvGrpSpPr>
        <p:grpSpPr>
          <a:xfrm>
            <a:off x="457200" y="3264441"/>
            <a:ext cx="4389612" cy="667904"/>
            <a:chOff x="457200" y="3264441"/>
            <a:chExt cx="4389612" cy="667904"/>
          </a:xfrm>
        </p:grpSpPr>
        <p:grpSp>
          <p:nvGrpSpPr>
            <p:cNvPr id="1241" name="Google Shape;1241;p36"/>
            <p:cNvGrpSpPr/>
            <p:nvPr/>
          </p:nvGrpSpPr>
          <p:grpSpPr>
            <a:xfrm>
              <a:off x="457200" y="3264441"/>
              <a:ext cx="2869210" cy="667904"/>
              <a:chOff x="457200" y="3264441"/>
              <a:chExt cx="2869210" cy="667904"/>
            </a:xfrm>
          </p:grpSpPr>
          <p:sp>
            <p:nvSpPr>
              <p:cNvPr id="1242" name="Google Shape;1242;p36"/>
              <p:cNvSpPr txBox="1"/>
              <p:nvPr/>
            </p:nvSpPr>
            <p:spPr>
              <a:xfrm>
                <a:off x="457200" y="3264441"/>
                <a:ext cx="28692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43" name="Google Shape;1243;p36"/>
              <p:cNvSpPr txBox="1"/>
              <p:nvPr/>
            </p:nvSpPr>
            <p:spPr>
              <a:xfrm>
                <a:off x="457210" y="3475145"/>
                <a:ext cx="28692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ringed gas giant composed mostly of hydrogen and helium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244" name="Google Shape;1244;p36"/>
            <p:cNvGrpSpPr/>
            <p:nvPr/>
          </p:nvGrpSpPr>
          <p:grpSpPr>
            <a:xfrm>
              <a:off x="3418275" y="3322516"/>
              <a:ext cx="1428537" cy="551723"/>
              <a:chOff x="3418275" y="3322516"/>
              <a:chExt cx="1428537" cy="551723"/>
            </a:xfrm>
          </p:grpSpPr>
          <p:sp>
            <p:nvSpPr>
              <p:cNvPr id="1245" name="Google Shape;1245;p36"/>
              <p:cNvSpPr/>
              <p:nvPr/>
            </p:nvSpPr>
            <p:spPr>
              <a:xfrm>
                <a:off x="4295880" y="3322516"/>
                <a:ext cx="550932" cy="551723"/>
              </a:xfrm>
              <a:custGeom>
                <a:rect b="b" l="l" r="r" t="t"/>
                <a:pathLst>
                  <a:path extrusionOk="0" h="25104" w="25068">
                    <a:moveTo>
                      <a:pt x="12534" y="1"/>
                    </a:moveTo>
                    <a:cubicBezTo>
                      <a:pt x="5598" y="1"/>
                      <a:pt x="0" y="5599"/>
                      <a:pt x="0" y="12534"/>
                    </a:cubicBezTo>
                    <a:cubicBezTo>
                      <a:pt x="0" y="19470"/>
                      <a:pt x="5598" y="25103"/>
                      <a:pt x="12534" y="25103"/>
                    </a:cubicBezTo>
                    <a:cubicBezTo>
                      <a:pt x="19469" y="25103"/>
                      <a:pt x="25067" y="19470"/>
                      <a:pt x="25067" y="12534"/>
                    </a:cubicBezTo>
                    <a:cubicBezTo>
                      <a:pt x="25067" y="5599"/>
                      <a:pt x="19469" y="1"/>
                      <a:pt x="125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36"/>
              <p:cNvSpPr/>
              <p:nvPr/>
            </p:nvSpPr>
            <p:spPr>
              <a:xfrm>
                <a:off x="4442890" y="3608034"/>
                <a:ext cx="256895" cy="77405"/>
              </a:xfrm>
              <a:custGeom>
                <a:rect b="b" l="l" r="r" t="t"/>
                <a:pathLst>
                  <a:path extrusionOk="0" h="3522" w="11689">
                    <a:moveTo>
                      <a:pt x="5845" y="1"/>
                    </a:moveTo>
                    <a:cubicBezTo>
                      <a:pt x="3847" y="1"/>
                      <a:pt x="1849" y="811"/>
                      <a:pt x="388" y="2430"/>
                    </a:cubicBezTo>
                    <a:cubicBezTo>
                      <a:pt x="0" y="2853"/>
                      <a:pt x="317" y="3522"/>
                      <a:pt x="880" y="3522"/>
                    </a:cubicBezTo>
                    <a:cubicBezTo>
                      <a:pt x="1057" y="3522"/>
                      <a:pt x="1233" y="3416"/>
                      <a:pt x="1373" y="3275"/>
                    </a:cubicBezTo>
                    <a:cubicBezTo>
                      <a:pt x="2570" y="1973"/>
                      <a:pt x="4208" y="1321"/>
                      <a:pt x="5845" y="1321"/>
                    </a:cubicBezTo>
                    <a:cubicBezTo>
                      <a:pt x="7482" y="1321"/>
                      <a:pt x="9119" y="1973"/>
                      <a:pt x="10316" y="3275"/>
                    </a:cubicBezTo>
                    <a:cubicBezTo>
                      <a:pt x="10421" y="3416"/>
                      <a:pt x="10598" y="3522"/>
                      <a:pt x="10809" y="3522"/>
                    </a:cubicBezTo>
                    <a:cubicBezTo>
                      <a:pt x="11372" y="3522"/>
                      <a:pt x="11689" y="2853"/>
                      <a:pt x="11302" y="2430"/>
                    </a:cubicBezTo>
                    <a:cubicBezTo>
                      <a:pt x="9841" y="811"/>
                      <a:pt x="7843" y="1"/>
                      <a:pt x="5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36"/>
              <p:cNvSpPr/>
              <p:nvPr/>
            </p:nvSpPr>
            <p:spPr>
              <a:xfrm>
                <a:off x="4447527" y="3489660"/>
                <a:ext cx="75844" cy="64790"/>
              </a:xfrm>
              <a:custGeom>
                <a:rect b="b" l="l" r="r" t="t"/>
                <a:pathLst>
                  <a:path extrusionOk="0" h="2948" w="3451">
                    <a:moveTo>
                      <a:pt x="1972" y="0"/>
                    </a:moveTo>
                    <a:cubicBezTo>
                      <a:pt x="669" y="0"/>
                      <a:pt x="1" y="1585"/>
                      <a:pt x="951" y="2500"/>
                    </a:cubicBezTo>
                    <a:cubicBezTo>
                      <a:pt x="1249" y="2810"/>
                      <a:pt x="1619" y="2948"/>
                      <a:pt x="1981" y="2948"/>
                    </a:cubicBezTo>
                    <a:cubicBezTo>
                      <a:pt x="2731" y="2948"/>
                      <a:pt x="3451" y="2357"/>
                      <a:pt x="3451" y="1479"/>
                    </a:cubicBezTo>
                    <a:cubicBezTo>
                      <a:pt x="3451" y="669"/>
                      <a:pt x="2782" y="0"/>
                      <a:pt x="19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36"/>
              <p:cNvSpPr/>
              <p:nvPr/>
            </p:nvSpPr>
            <p:spPr>
              <a:xfrm>
                <a:off x="4620075" y="3489660"/>
                <a:ext cx="75075" cy="65031"/>
              </a:xfrm>
              <a:custGeom>
                <a:rect b="b" l="l" r="r" t="t"/>
                <a:pathLst>
                  <a:path extrusionOk="0" h="2959" w="3416">
                    <a:moveTo>
                      <a:pt x="1479" y="0"/>
                    </a:moveTo>
                    <a:cubicBezTo>
                      <a:pt x="634" y="0"/>
                      <a:pt x="1" y="669"/>
                      <a:pt x="1" y="1479"/>
                    </a:cubicBezTo>
                    <a:cubicBezTo>
                      <a:pt x="1" y="2365"/>
                      <a:pt x="734" y="2958"/>
                      <a:pt x="1491" y="2958"/>
                    </a:cubicBezTo>
                    <a:cubicBezTo>
                      <a:pt x="1847" y="2958"/>
                      <a:pt x="2208" y="2828"/>
                      <a:pt x="2500" y="2535"/>
                    </a:cubicBezTo>
                    <a:cubicBezTo>
                      <a:pt x="3416" y="1585"/>
                      <a:pt x="2782" y="0"/>
                      <a:pt x="14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49" name="Google Shape;1249;p36"/>
              <p:cNvCxnSpPr/>
              <p:nvPr/>
            </p:nvCxnSpPr>
            <p:spPr>
              <a:xfrm>
                <a:off x="3418275" y="3646725"/>
                <a:ext cx="877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50" name="Google Shape;1250;p36"/>
          <p:cNvGrpSpPr/>
          <p:nvPr/>
        </p:nvGrpSpPr>
        <p:grpSpPr>
          <a:xfrm>
            <a:off x="457200" y="1855175"/>
            <a:ext cx="4390251" cy="667884"/>
            <a:chOff x="457200" y="1855175"/>
            <a:chExt cx="4390251" cy="667884"/>
          </a:xfrm>
        </p:grpSpPr>
        <p:grpSp>
          <p:nvGrpSpPr>
            <p:cNvPr id="1251" name="Google Shape;1251;p36"/>
            <p:cNvGrpSpPr/>
            <p:nvPr/>
          </p:nvGrpSpPr>
          <p:grpSpPr>
            <a:xfrm>
              <a:off x="457200" y="1855175"/>
              <a:ext cx="2869210" cy="667884"/>
              <a:chOff x="457200" y="1855175"/>
              <a:chExt cx="2869210" cy="667884"/>
            </a:xfrm>
          </p:grpSpPr>
          <p:sp>
            <p:nvSpPr>
              <p:cNvPr id="1252" name="Google Shape;1252;p36"/>
              <p:cNvSpPr txBox="1"/>
              <p:nvPr/>
            </p:nvSpPr>
            <p:spPr>
              <a:xfrm>
                <a:off x="457200" y="1855175"/>
                <a:ext cx="28692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53" name="Google Shape;1253;p36"/>
              <p:cNvSpPr txBox="1"/>
              <p:nvPr/>
            </p:nvSpPr>
            <p:spPr>
              <a:xfrm>
                <a:off x="457210" y="2065859"/>
                <a:ext cx="28692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also the smallest one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254" name="Google Shape;1254;p36"/>
            <p:cNvGrpSpPr/>
            <p:nvPr/>
          </p:nvGrpSpPr>
          <p:grpSpPr>
            <a:xfrm>
              <a:off x="3418275" y="1913265"/>
              <a:ext cx="1429176" cy="551723"/>
              <a:chOff x="3418275" y="1913265"/>
              <a:chExt cx="1429176" cy="551723"/>
            </a:xfrm>
          </p:grpSpPr>
          <p:sp>
            <p:nvSpPr>
              <p:cNvPr id="1255" name="Google Shape;1255;p36"/>
              <p:cNvSpPr/>
              <p:nvPr/>
            </p:nvSpPr>
            <p:spPr>
              <a:xfrm>
                <a:off x="4296519" y="1913265"/>
                <a:ext cx="550932" cy="551723"/>
              </a:xfrm>
              <a:custGeom>
                <a:rect b="b" l="l" r="r" t="t"/>
                <a:pathLst>
                  <a:path extrusionOk="0" h="25104" w="25068">
                    <a:moveTo>
                      <a:pt x="12534" y="1"/>
                    </a:moveTo>
                    <a:cubicBezTo>
                      <a:pt x="5599" y="1"/>
                      <a:pt x="1" y="5599"/>
                      <a:pt x="1" y="12534"/>
                    </a:cubicBezTo>
                    <a:cubicBezTo>
                      <a:pt x="1" y="19470"/>
                      <a:pt x="5599" y="25103"/>
                      <a:pt x="12534" y="25103"/>
                    </a:cubicBezTo>
                    <a:cubicBezTo>
                      <a:pt x="19470" y="25103"/>
                      <a:pt x="25068" y="19470"/>
                      <a:pt x="25068" y="12534"/>
                    </a:cubicBezTo>
                    <a:cubicBezTo>
                      <a:pt x="25068" y="5599"/>
                      <a:pt x="19470" y="1"/>
                      <a:pt x="12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36"/>
              <p:cNvSpPr/>
              <p:nvPr/>
            </p:nvSpPr>
            <p:spPr>
              <a:xfrm>
                <a:off x="4443551" y="2198783"/>
                <a:ext cx="256895" cy="77405"/>
              </a:xfrm>
              <a:custGeom>
                <a:rect b="b" l="l" r="r" t="t"/>
                <a:pathLst>
                  <a:path extrusionOk="0" h="3522" w="11689">
                    <a:moveTo>
                      <a:pt x="880" y="1"/>
                    </a:moveTo>
                    <a:cubicBezTo>
                      <a:pt x="317" y="1"/>
                      <a:pt x="0" y="670"/>
                      <a:pt x="387" y="1092"/>
                    </a:cubicBezTo>
                    <a:cubicBezTo>
                      <a:pt x="1848" y="2712"/>
                      <a:pt x="3846" y="3522"/>
                      <a:pt x="5844" y="3522"/>
                    </a:cubicBezTo>
                    <a:cubicBezTo>
                      <a:pt x="7842" y="3522"/>
                      <a:pt x="9840" y="2712"/>
                      <a:pt x="11301" y="1092"/>
                    </a:cubicBezTo>
                    <a:cubicBezTo>
                      <a:pt x="11689" y="670"/>
                      <a:pt x="11372" y="1"/>
                      <a:pt x="10809" y="1"/>
                    </a:cubicBezTo>
                    <a:cubicBezTo>
                      <a:pt x="10597" y="1"/>
                      <a:pt x="10421" y="71"/>
                      <a:pt x="10316" y="212"/>
                    </a:cubicBezTo>
                    <a:cubicBezTo>
                      <a:pt x="9101" y="1532"/>
                      <a:pt x="7464" y="2193"/>
                      <a:pt x="5831" y="2193"/>
                    </a:cubicBezTo>
                    <a:cubicBezTo>
                      <a:pt x="4198" y="2193"/>
                      <a:pt x="2570" y="1532"/>
                      <a:pt x="1373" y="212"/>
                    </a:cubicBezTo>
                    <a:cubicBezTo>
                      <a:pt x="1232" y="71"/>
                      <a:pt x="1056" y="1"/>
                      <a:pt x="8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36"/>
              <p:cNvSpPr/>
              <p:nvPr/>
            </p:nvSpPr>
            <p:spPr>
              <a:xfrm>
                <a:off x="4448188" y="2080408"/>
                <a:ext cx="75844" cy="64790"/>
              </a:xfrm>
              <a:custGeom>
                <a:rect b="b" l="l" r="r" t="t"/>
                <a:pathLst>
                  <a:path extrusionOk="0" h="2948" w="3451">
                    <a:moveTo>
                      <a:pt x="1972" y="0"/>
                    </a:moveTo>
                    <a:cubicBezTo>
                      <a:pt x="669" y="0"/>
                      <a:pt x="0" y="1585"/>
                      <a:pt x="951" y="2500"/>
                    </a:cubicBezTo>
                    <a:cubicBezTo>
                      <a:pt x="1249" y="2810"/>
                      <a:pt x="1618" y="2948"/>
                      <a:pt x="1981" y="2948"/>
                    </a:cubicBezTo>
                    <a:cubicBezTo>
                      <a:pt x="2730" y="2948"/>
                      <a:pt x="3451" y="2357"/>
                      <a:pt x="3451" y="1479"/>
                    </a:cubicBezTo>
                    <a:cubicBezTo>
                      <a:pt x="3451" y="669"/>
                      <a:pt x="2782" y="0"/>
                      <a:pt x="19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36"/>
              <p:cNvSpPr/>
              <p:nvPr/>
            </p:nvSpPr>
            <p:spPr>
              <a:xfrm>
                <a:off x="4620736" y="2080408"/>
                <a:ext cx="75075" cy="65031"/>
              </a:xfrm>
              <a:custGeom>
                <a:rect b="b" l="l" r="r" t="t"/>
                <a:pathLst>
                  <a:path extrusionOk="0" h="2959" w="3416">
                    <a:moveTo>
                      <a:pt x="1444" y="0"/>
                    </a:moveTo>
                    <a:cubicBezTo>
                      <a:pt x="634" y="0"/>
                      <a:pt x="0" y="669"/>
                      <a:pt x="0" y="1479"/>
                    </a:cubicBezTo>
                    <a:cubicBezTo>
                      <a:pt x="0" y="2365"/>
                      <a:pt x="734" y="2958"/>
                      <a:pt x="1491" y="2958"/>
                    </a:cubicBezTo>
                    <a:cubicBezTo>
                      <a:pt x="1847" y="2958"/>
                      <a:pt x="2208" y="2828"/>
                      <a:pt x="2500" y="2535"/>
                    </a:cubicBezTo>
                    <a:cubicBezTo>
                      <a:pt x="3415" y="1585"/>
                      <a:pt x="2782" y="0"/>
                      <a:pt x="14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59" name="Google Shape;1259;p36"/>
              <p:cNvCxnSpPr/>
              <p:nvPr/>
            </p:nvCxnSpPr>
            <p:spPr>
              <a:xfrm>
                <a:off x="3418275" y="2189113"/>
                <a:ext cx="8772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37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Satisfaction Meter Infographics</a:t>
            </a:r>
            <a:endParaRPr/>
          </a:p>
        </p:txBody>
      </p:sp>
      <p:grpSp>
        <p:nvGrpSpPr>
          <p:cNvPr id="1265" name="Google Shape;1265;p37"/>
          <p:cNvGrpSpPr/>
          <p:nvPr/>
        </p:nvGrpSpPr>
        <p:grpSpPr>
          <a:xfrm>
            <a:off x="4230967" y="1072581"/>
            <a:ext cx="682071" cy="3642390"/>
            <a:chOff x="4230967" y="1072581"/>
            <a:chExt cx="682071" cy="3642390"/>
          </a:xfrm>
        </p:grpSpPr>
        <p:sp>
          <p:nvSpPr>
            <p:cNvPr id="1266" name="Google Shape;1266;p37"/>
            <p:cNvSpPr/>
            <p:nvPr/>
          </p:nvSpPr>
          <p:spPr>
            <a:xfrm rot="5400000">
              <a:off x="2750807" y="2552741"/>
              <a:ext cx="3642390" cy="682071"/>
            </a:xfrm>
            <a:custGeom>
              <a:rect b="b" l="l" r="r" t="t"/>
              <a:pathLst>
                <a:path extrusionOk="0" h="7980" w="42616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7"/>
            <p:cNvSpPr/>
            <p:nvPr/>
          </p:nvSpPr>
          <p:spPr>
            <a:xfrm rot="5400000">
              <a:off x="4268455" y="1136889"/>
              <a:ext cx="606752" cy="606855"/>
            </a:xfrm>
            <a:custGeom>
              <a:rect b="b" l="l" r="r" t="t"/>
              <a:pathLst>
                <a:path extrusionOk="0" h="7100" w="7099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7"/>
            <p:cNvSpPr/>
            <p:nvPr/>
          </p:nvSpPr>
          <p:spPr>
            <a:xfrm rot="5400000">
              <a:off x="4268455" y="2114671"/>
              <a:ext cx="606752" cy="606855"/>
            </a:xfrm>
            <a:custGeom>
              <a:rect b="b" l="l" r="r" t="t"/>
              <a:pathLst>
                <a:path extrusionOk="0" h="7100" w="7099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7"/>
            <p:cNvSpPr/>
            <p:nvPr/>
          </p:nvSpPr>
          <p:spPr>
            <a:xfrm rot="5400000">
              <a:off x="4268455" y="3092453"/>
              <a:ext cx="606752" cy="606855"/>
            </a:xfrm>
            <a:custGeom>
              <a:rect b="b" l="l" r="r" t="t"/>
              <a:pathLst>
                <a:path extrusionOk="0" h="7100" w="7099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7"/>
            <p:cNvSpPr/>
            <p:nvPr/>
          </p:nvSpPr>
          <p:spPr>
            <a:xfrm rot="5400000">
              <a:off x="4268370" y="4070150"/>
              <a:ext cx="606922" cy="606855"/>
            </a:xfrm>
            <a:custGeom>
              <a:rect b="b" l="l" r="r" t="t"/>
              <a:pathLst>
                <a:path extrusionOk="0" h="7100" w="7101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4343548" y="1211725"/>
              <a:ext cx="456551" cy="457207"/>
            </a:xfrm>
            <a:custGeom>
              <a:rect b="b" l="l" r="r" t="t"/>
              <a:pathLst>
                <a:path extrusionOk="0" h="25104" w="25068">
                  <a:moveTo>
                    <a:pt x="12534" y="1"/>
                  </a:moveTo>
                  <a:cubicBezTo>
                    <a:pt x="5598" y="1"/>
                    <a:pt x="1" y="5599"/>
                    <a:pt x="1" y="12534"/>
                  </a:cubicBezTo>
                  <a:cubicBezTo>
                    <a:pt x="1" y="19470"/>
                    <a:pt x="5598" y="25103"/>
                    <a:pt x="12534" y="25103"/>
                  </a:cubicBezTo>
                  <a:cubicBezTo>
                    <a:pt x="19470" y="25103"/>
                    <a:pt x="25068" y="19470"/>
                    <a:pt x="25068" y="12534"/>
                  </a:cubicBezTo>
                  <a:cubicBezTo>
                    <a:pt x="25068" y="5599"/>
                    <a:pt x="19470" y="1"/>
                    <a:pt x="12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4441666" y="1452625"/>
              <a:ext cx="261386" cy="106652"/>
            </a:xfrm>
            <a:custGeom>
              <a:rect b="b" l="l" r="r" t="t"/>
              <a:pathLst>
                <a:path extrusionOk="0" h="5856" w="14352">
                  <a:moveTo>
                    <a:pt x="830" y="0"/>
                  </a:moveTo>
                  <a:cubicBezTo>
                    <a:pt x="416" y="0"/>
                    <a:pt x="0" y="363"/>
                    <a:pt x="176" y="892"/>
                  </a:cubicBezTo>
                  <a:cubicBezTo>
                    <a:pt x="1232" y="3849"/>
                    <a:pt x="4049" y="5856"/>
                    <a:pt x="7182" y="5856"/>
                  </a:cubicBezTo>
                  <a:cubicBezTo>
                    <a:pt x="10316" y="5856"/>
                    <a:pt x="13097" y="3884"/>
                    <a:pt x="14153" y="927"/>
                  </a:cubicBezTo>
                  <a:cubicBezTo>
                    <a:pt x="14351" y="398"/>
                    <a:pt x="13930" y="35"/>
                    <a:pt x="13518" y="35"/>
                  </a:cubicBezTo>
                  <a:cubicBezTo>
                    <a:pt x="13271" y="35"/>
                    <a:pt x="13027" y="166"/>
                    <a:pt x="12921" y="469"/>
                  </a:cubicBezTo>
                  <a:cubicBezTo>
                    <a:pt x="11956" y="3171"/>
                    <a:pt x="9566" y="4518"/>
                    <a:pt x="7179" y="4518"/>
                  </a:cubicBezTo>
                  <a:cubicBezTo>
                    <a:pt x="4777" y="4518"/>
                    <a:pt x="2380" y="3154"/>
                    <a:pt x="1444" y="434"/>
                  </a:cubicBezTo>
                  <a:cubicBezTo>
                    <a:pt x="1325" y="130"/>
                    <a:pt x="1078" y="0"/>
                    <a:pt x="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4478859" y="1354713"/>
              <a:ext cx="53235" cy="53235"/>
            </a:xfrm>
            <a:custGeom>
              <a:rect b="b" l="l" r="r" t="t"/>
              <a:pathLst>
                <a:path extrusionOk="0" h="2923" w="2923">
                  <a:moveTo>
                    <a:pt x="1444" y="1"/>
                  </a:moveTo>
                  <a:cubicBezTo>
                    <a:pt x="634" y="1"/>
                    <a:pt x="0" y="670"/>
                    <a:pt x="0" y="1479"/>
                  </a:cubicBezTo>
                  <a:cubicBezTo>
                    <a:pt x="0" y="2289"/>
                    <a:pt x="634" y="2923"/>
                    <a:pt x="1444" y="2923"/>
                  </a:cubicBezTo>
                  <a:cubicBezTo>
                    <a:pt x="2253" y="2923"/>
                    <a:pt x="2922" y="2289"/>
                    <a:pt x="2922" y="1479"/>
                  </a:cubicBezTo>
                  <a:cubicBezTo>
                    <a:pt x="2922" y="670"/>
                    <a:pt x="2253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4612239" y="1354713"/>
              <a:ext cx="53235" cy="53235"/>
            </a:xfrm>
            <a:custGeom>
              <a:rect b="b" l="l" r="r" t="t"/>
              <a:pathLst>
                <a:path extrusionOk="0" h="2923" w="2923">
                  <a:moveTo>
                    <a:pt x="1479" y="1"/>
                  </a:moveTo>
                  <a:cubicBezTo>
                    <a:pt x="669" y="1"/>
                    <a:pt x="0" y="670"/>
                    <a:pt x="0" y="1479"/>
                  </a:cubicBezTo>
                  <a:cubicBezTo>
                    <a:pt x="0" y="2289"/>
                    <a:pt x="669" y="2923"/>
                    <a:pt x="1479" y="2923"/>
                  </a:cubicBezTo>
                  <a:cubicBezTo>
                    <a:pt x="2253" y="2923"/>
                    <a:pt x="2922" y="2289"/>
                    <a:pt x="2922" y="1479"/>
                  </a:cubicBezTo>
                  <a:cubicBezTo>
                    <a:pt x="2922" y="670"/>
                    <a:pt x="2253" y="1"/>
                    <a:pt x="1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4343537" y="2189492"/>
              <a:ext cx="456551" cy="457207"/>
            </a:xfrm>
            <a:custGeom>
              <a:rect b="b" l="l" r="r" t="t"/>
              <a:pathLst>
                <a:path extrusionOk="0" h="25104" w="25068">
                  <a:moveTo>
                    <a:pt x="12534" y="1"/>
                  </a:moveTo>
                  <a:cubicBezTo>
                    <a:pt x="5599" y="1"/>
                    <a:pt x="1" y="5599"/>
                    <a:pt x="1" y="12534"/>
                  </a:cubicBezTo>
                  <a:cubicBezTo>
                    <a:pt x="1" y="19470"/>
                    <a:pt x="5599" y="25103"/>
                    <a:pt x="12534" y="25103"/>
                  </a:cubicBezTo>
                  <a:cubicBezTo>
                    <a:pt x="19470" y="25103"/>
                    <a:pt x="25068" y="19470"/>
                    <a:pt x="25068" y="12534"/>
                  </a:cubicBezTo>
                  <a:cubicBezTo>
                    <a:pt x="25068" y="5599"/>
                    <a:pt x="19470" y="1"/>
                    <a:pt x="125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4465380" y="2426090"/>
              <a:ext cx="212886" cy="64144"/>
            </a:xfrm>
            <a:custGeom>
              <a:rect b="b" l="l" r="r" t="t"/>
              <a:pathLst>
                <a:path extrusionOk="0" h="3522" w="11689">
                  <a:moveTo>
                    <a:pt x="880" y="1"/>
                  </a:moveTo>
                  <a:cubicBezTo>
                    <a:pt x="317" y="1"/>
                    <a:pt x="0" y="670"/>
                    <a:pt x="387" y="1092"/>
                  </a:cubicBezTo>
                  <a:cubicBezTo>
                    <a:pt x="1848" y="2712"/>
                    <a:pt x="3846" y="3522"/>
                    <a:pt x="5844" y="3522"/>
                  </a:cubicBezTo>
                  <a:cubicBezTo>
                    <a:pt x="7842" y="3522"/>
                    <a:pt x="9840" y="2712"/>
                    <a:pt x="11301" y="1092"/>
                  </a:cubicBezTo>
                  <a:cubicBezTo>
                    <a:pt x="11689" y="670"/>
                    <a:pt x="11372" y="1"/>
                    <a:pt x="10809" y="1"/>
                  </a:cubicBezTo>
                  <a:cubicBezTo>
                    <a:pt x="10597" y="1"/>
                    <a:pt x="10421" y="71"/>
                    <a:pt x="10316" y="212"/>
                  </a:cubicBezTo>
                  <a:cubicBezTo>
                    <a:pt x="9101" y="1532"/>
                    <a:pt x="7464" y="2193"/>
                    <a:pt x="5831" y="2193"/>
                  </a:cubicBezTo>
                  <a:cubicBezTo>
                    <a:pt x="4198" y="2193"/>
                    <a:pt x="2570" y="1532"/>
                    <a:pt x="1373" y="212"/>
                  </a:cubicBezTo>
                  <a:cubicBezTo>
                    <a:pt x="1232" y="71"/>
                    <a:pt x="1056" y="1"/>
                    <a:pt x="8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4469223" y="2327997"/>
              <a:ext cx="62851" cy="53690"/>
            </a:xfrm>
            <a:custGeom>
              <a:rect b="b" l="l" r="r" t="t"/>
              <a:pathLst>
                <a:path extrusionOk="0" h="2948" w="3451">
                  <a:moveTo>
                    <a:pt x="1972" y="0"/>
                  </a:moveTo>
                  <a:cubicBezTo>
                    <a:pt x="669" y="0"/>
                    <a:pt x="0" y="1585"/>
                    <a:pt x="951" y="2500"/>
                  </a:cubicBezTo>
                  <a:cubicBezTo>
                    <a:pt x="1249" y="2810"/>
                    <a:pt x="1618" y="2948"/>
                    <a:pt x="1981" y="2948"/>
                  </a:cubicBezTo>
                  <a:cubicBezTo>
                    <a:pt x="2730" y="2948"/>
                    <a:pt x="3451" y="2357"/>
                    <a:pt x="3451" y="1479"/>
                  </a:cubicBezTo>
                  <a:cubicBezTo>
                    <a:pt x="3451" y="669"/>
                    <a:pt x="2782" y="0"/>
                    <a:pt x="1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4612211" y="2327997"/>
              <a:ext cx="62214" cy="53891"/>
            </a:xfrm>
            <a:custGeom>
              <a:rect b="b" l="l" r="r" t="t"/>
              <a:pathLst>
                <a:path extrusionOk="0" h="2959" w="3416">
                  <a:moveTo>
                    <a:pt x="1444" y="0"/>
                  </a:moveTo>
                  <a:cubicBezTo>
                    <a:pt x="634" y="0"/>
                    <a:pt x="0" y="669"/>
                    <a:pt x="0" y="1479"/>
                  </a:cubicBezTo>
                  <a:cubicBezTo>
                    <a:pt x="0" y="2365"/>
                    <a:pt x="734" y="2958"/>
                    <a:pt x="1491" y="2958"/>
                  </a:cubicBezTo>
                  <a:cubicBezTo>
                    <a:pt x="1847" y="2958"/>
                    <a:pt x="2208" y="2828"/>
                    <a:pt x="2500" y="2535"/>
                  </a:cubicBezTo>
                  <a:cubicBezTo>
                    <a:pt x="3415" y="1585"/>
                    <a:pt x="2782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4343550" y="3167537"/>
              <a:ext cx="456579" cy="456579"/>
            </a:xfrm>
            <a:custGeom>
              <a:rect b="b" l="l" r="r" t="t"/>
              <a:pathLst>
                <a:path extrusionOk="0" h="25104" w="25104">
                  <a:moveTo>
                    <a:pt x="12534" y="1"/>
                  </a:moveTo>
                  <a:cubicBezTo>
                    <a:pt x="5634" y="1"/>
                    <a:pt x="1" y="5599"/>
                    <a:pt x="1" y="12534"/>
                  </a:cubicBezTo>
                  <a:cubicBezTo>
                    <a:pt x="1" y="19470"/>
                    <a:pt x="5634" y="25103"/>
                    <a:pt x="12534" y="25103"/>
                  </a:cubicBezTo>
                  <a:cubicBezTo>
                    <a:pt x="19470" y="25103"/>
                    <a:pt x="25103" y="19470"/>
                    <a:pt x="25103" y="12534"/>
                  </a:cubicBezTo>
                  <a:cubicBezTo>
                    <a:pt x="25103" y="5599"/>
                    <a:pt x="19470" y="1"/>
                    <a:pt x="12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4478658" y="3310322"/>
              <a:ext cx="53162" cy="53162"/>
            </a:xfrm>
            <a:custGeom>
              <a:rect b="b" l="l" r="r" t="t"/>
              <a:pathLst>
                <a:path extrusionOk="0" h="2923" w="2923">
                  <a:moveTo>
                    <a:pt x="1444" y="1"/>
                  </a:moveTo>
                  <a:cubicBezTo>
                    <a:pt x="634" y="1"/>
                    <a:pt x="0" y="670"/>
                    <a:pt x="0" y="1479"/>
                  </a:cubicBezTo>
                  <a:cubicBezTo>
                    <a:pt x="0" y="2289"/>
                    <a:pt x="634" y="2923"/>
                    <a:pt x="1444" y="2923"/>
                  </a:cubicBezTo>
                  <a:cubicBezTo>
                    <a:pt x="2254" y="2923"/>
                    <a:pt x="2923" y="2289"/>
                    <a:pt x="2923" y="1479"/>
                  </a:cubicBezTo>
                  <a:cubicBezTo>
                    <a:pt x="2923" y="670"/>
                    <a:pt x="2254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4611838" y="3310322"/>
              <a:ext cx="53162" cy="53162"/>
            </a:xfrm>
            <a:custGeom>
              <a:rect b="b" l="l" r="r" t="t"/>
              <a:pathLst>
                <a:path extrusionOk="0" h="2923" w="2923">
                  <a:moveTo>
                    <a:pt x="1479" y="1"/>
                  </a:moveTo>
                  <a:cubicBezTo>
                    <a:pt x="669" y="1"/>
                    <a:pt x="0" y="670"/>
                    <a:pt x="0" y="1479"/>
                  </a:cubicBezTo>
                  <a:cubicBezTo>
                    <a:pt x="0" y="2289"/>
                    <a:pt x="669" y="2923"/>
                    <a:pt x="1479" y="2923"/>
                  </a:cubicBezTo>
                  <a:cubicBezTo>
                    <a:pt x="2289" y="2923"/>
                    <a:pt x="2923" y="2289"/>
                    <a:pt x="2923" y="1479"/>
                  </a:cubicBezTo>
                  <a:cubicBezTo>
                    <a:pt x="2923" y="670"/>
                    <a:pt x="2289" y="1"/>
                    <a:pt x="1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4435756" y="3435829"/>
              <a:ext cx="272158" cy="23698"/>
            </a:xfrm>
            <a:custGeom>
              <a:rect b="b" l="l" r="r" t="t"/>
              <a:pathLst>
                <a:path extrusionOk="0" h="1303" w="14964">
                  <a:moveTo>
                    <a:pt x="881" y="0"/>
                  </a:moveTo>
                  <a:cubicBezTo>
                    <a:pt x="1" y="0"/>
                    <a:pt x="1" y="1303"/>
                    <a:pt x="881" y="1303"/>
                  </a:cubicBezTo>
                  <a:lnTo>
                    <a:pt x="14083" y="1303"/>
                  </a:lnTo>
                  <a:cubicBezTo>
                    <a:pt x="14963" y="1303"/>
                    <a:pt x="14963" y="0"/>
                    <a:pt x="140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4344074" y="4144944"/>
              <a:ext cx="456614" cy="457269"/>
            </a:xfrm>
            <a:custGeom>
              <a:rect b="b" l="l" r="r" t="t"/>
              <a:pathLst>
                <a:path extrusionOk="0" h="25104" w="25068">
                  <a:moveTo>
                    <a:pt x="12534" y="1"/>
                  </a:moveTo>
                  <a:cubicBezTo>
                    <a:pt x="5598" y="1"/>
                    <a:pt x="0" y="5599"/>
                    <a:pt x="0" y="12534"/>
                  </a:cubicBezTo>
                  <a:cubicBezTo>
                    <a:pt x="0" y="19470"/>
                    <a:pt x="5598" y="25103"/>
                    <a:pt x="12534" y="25103"/>
                  </a:cubicBezTo>
                  <a:cubicBezTo>
                    <a:pt x="19469" y="25103"/>
                    <a:pt x="25067" y="19470"/>
                    <a:pt x="25067" y="12534"/>
                  </a:cubicBezTo>
                  <a:cubicBezTo>
                    <a:pt x="25067" y="5599"/>
                    <a:pt x="19469" y="1"/>
                    <a:pt x="125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4465913" y="4381578"/>
              <a:ext cx="212915" cy="64153"/>
            </a:xfrm>
            <a:custGeom>
              <a:rect b="b" l="l" r="r" t="t"/>
              <a:pathLst>
                <a:path extrusionOk="0" h="3522" w="11689">
                  <a:moveTo>
                    <a:pt x="5845" y="1"/>
                  </a:moveTo>
                  <a:cubicBezTo>
                    <a:pt x="3847" y="1"/>
                    <a:pt x="1849" y="811"/>
                    <a:pt x="388" y="2430"/>
                  </a:cubicBezTo>
                  <a:cubicBezTo>
                    <a:pt x="0" y="2853"/>
                    <a:pt x="317" y="3522"/>
                    <a:pt x="880" y="3522"/>
                  </a:cubicBezTo>
                  <a:cubicBezTo>
                    <a:pt x="1057" y="3522"/>
                    <a:pt x="1233" y="3416"/>
                    <a:pt x="1373" y="3275"/>
                  </a:cubicBezTo>
                  <a:cubicBezTo>
                    <a:pt x="2570" y="1973"/>
                    <a:pt x="4208" y="1321"/>
                    <a:pt x="5845" y="1321"/>
                  </a:cubicBezTo>
                  <a:cubicBezTo>
                    <a:pt x="7482" y="1321"/>
                    <a:pt x="9119" y="1973"/>
                    <a:pt x="10316" y="3275"/>
                  </a:cubicBezTo>
                  <a:cubicBezTo>
                    <a:pt x="10421" y="3416"/>
                    <a:pt x="10598" y="3522"/>
                    <a:pt x="10809" y="3522"/>
                  </a:cubicBezTo>
                  <a:cubicBezTo>
                    <a:pt x="11372" y="3522"/>
                    <a:pt x="11689" y="2853"/>
                    <a:pt x="11302" y="2430"/>
                  </a:cubicBezTo>
                  <a:cubicBezTo>
                    <a:pt x="9841" y="811"/>
                    <a:pt x="7843" y="1"/>
                    <a:pt x="5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4469756" y="4283471"/>
              <a:ext cx="62860" cy="53698"/>
            </a:xfrm>
            <a:custGeom>
              <a:rect b="b" l="l" r="r" t="t"/>
              <a:pathLst>
                <a:path extrusionOk="0" h="2948" w="3451">
                  <a:moveTo>
                    <a:pt x="1972" y="0"/>
                  </a:moveTo>
                  <a:cubicBezTo>
                    <a:pt x="669" y="0"/>
                    <a:pt x="1" y="1585"/>
                    <a:pt x="951" y="2500"/>
                  </a:cubicBezTo>
                  <a:cubicBezTo>
                    <a:pt x="1249" y="2810"/>
                    <a:pt x="1619" y="2948"/>
                    <a:pt x="1981" y="2948"/>
                  </a:cubicBezTo>
                  <a:cubicBezTo>
                    <a:pt x="2731" y="2948"/>
                    <a:pt x="3451" y="2357"/>
                    <a:pt x="3451" y="1479"/>
                  </a:cubicBezTo>
                  <a:cubicBezTo>
                    <a:pt x="3451" y="669"/>
                    <a:pt x="2782" y="0"/>
                    <a:pt x="1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4612760" y="4283471"/>
              <a:ext cx="62222" cy="53898"/>
            </a:xfrm>
            <a:custGeom>
              <a:rect b="b" l="l" r="r" t="t"/>
              <a:pathLst>
                <a:path extrusionOk="0" h="2959" w="3416">
                  <a:moveTo>
                    <a:pt x="1479" y="0"/>
                  </a:moveTo>
                  <a:cubicBezTo>
                    <a:pt x="634" y="0"/>
                    <a:pt x="1" y="669"/>
                    <a:pt x="1" y="1479"/>
                  </a:cubicBezTo>
                  <a:cubicBezTo>
                    <a:pt x="1" y="2365"/>
                    <a:pt x="734" y="2958"/>
                    <a:pt x="1491" y="2958"/>
                  </a:cubicBezTo>
                  <a:cubicBezTo>
                    <a:pt x="1847" y="2958"/>
                    <a:pt x="2208" y="2828"/>
                    <a:pt x="2500" y="2535"/>
                  </a:cubicBezTo>
                  <a:cubicBezTo>
                    <a:pt x="3416" y="1585"/>
                    <a:pt x="2782" y="0"/>
                    <a:pt x="1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7" name="Google Shape;1287;p37"/>
          <p:cNvGrpSpPr/>
          <p:nvPr/>
        </p:nvGrpSpPr>
        <p:grpSpPr>
          <a:xfrm>
            <a:off x="910323" y="1106363"/>
            <a:ext cx="7439029" cy="667900"/>
            <a:chOff x="910323" y="1106363"/>
            <a:chExt cx="7439029" cy="667900"/>
          </a:xfrm>
        </p:grpSpPr>
        <p:grpSp>
          <p:nvGrpSpPr>
            <p:cNvPr id="1288" name="Google Shape;1288;p37"/>
            <p:cNvGrpSpPr/>
            <p:nvPr/>
          </p:nvGrpSpPr>
          <p:grpSpPr>
            <a:xfrm>
              <a:off x="910323" y="1106363"/>
              <a:ext cx="2869210" cy="667900"/>
              <a:chOff x="910323" y="1106363"/>
              <a:chExt cx="2869210" cy="667900"/>
            </a:xfrm>
          </p:grpSpPr>
          <p:sp>
            <p:nvSpPr>
              <p:cNvPr id="1289" name="Google Shape;1289;p37"/>
              <p:cNvSpPr txBox="1"/>
              <p:nvPr/>
            </p:nvSpPr>
            <p:spPr>
              <a:xfrm>
                <a:off x="910323" y="1106363"/>
                <a:ext cx="28692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0" name="Google Shape;1290;p37"/>
              <p:cNvSpPr txBox="1"/>
              <p:nvPr/>
            </p:nvSpPr>
            <p:spPr>
              <a:xfrm>
                <a:off x="910333" y="1317063"/>
                <a:ext cx="28692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also the biggest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291" name="Google Shape;1291;p37"/>
            <p:cNvGrpSpPr/>
            <p:nvPr/>
          </p:nvGrpSpPr>
          <p:grpSpPr>
            <a:xfrm>
              <a:off x="5364475" y="1264525"/>
              <a:ext cx="2984877" cy="351600"/>
              <a:chOff x="5364475" y="1264525"/>
              <a:chExt cx="2984877" cy="351600"/>
            </a:xfrm>
          </p:grpSpPr>
          <p:sp>
            <p:nvSpPr>
              <p:cNvPr id="1292" name="Google Shape;1292;p37"/>
              <p:cNvSpPr/>
              <p:nvPr/>
            </p:nvSpPr>
            <p:spPr>
              <a:xfrm>
                <a:off x="5364475" y="1264525"/>
                <a:ext cx="2307300" cy="351600"/>
              </a:xfrm>
              <a:prstGeom prst="roundRect">
                <a:avLst>
                  <a:gd fmla="val 50000" name="adj"/>
                </a:avLst>
              </a:prstGeom>
              <a:solidFill>
                <a:srgbClr val="F3F3F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37"/>
              <p:cNvSpPr/>
              <p:nvPr/>
            </p:nvSpPr>
            <p:spPr>
              <a:xfrm>
                <a:off x="5408354" y="1321375"/>
                <a:ext cx="1626900" cy="2379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37"/>
              <p:cNvSpPr txBox="1"/>
              <p:nvPr/>
            </p:nvSpPr>
            <p:spPr>
              <a:xfrm>
                <a:off x="7671952" y="1296775"/>
                <a:ext cx="6774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70%</a:t>
                </a:r>
                <a:endParaRPr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295" name="Google Shape;1295;p37"/>
          <p:cNvGrpSpPr/>
          <p:nvPr/>
        </p:nvGrpSpPr>
        <p:grpSpPr>
          <a:xfrm>
            <a:off x="910325" y="2084138"/>
            <a:ext cx="7439027" cy="667884"/>
            <a:chOff x="910325" y="2084138"/>
            <a:chExt cx="7439027" cy="667884"/>
          </a:xfrm>
        </p:grpSpPr>
        <p:grpSp>
          <p:nvGrpSpPr>
            <p:cNvPr id="1296" name="Google Shape;1296;p37"/>
            <p:cNvGrpSpPr/>
            <p:nvPr/>
          </p:nvGrpSpPr>
          <p:grpSpPr>
            <a:xfrm>
              <a:off x="910325" y="2084138"/>
              <a:ext cx="2869210" cy="667884"/>
              <a:chOff x="910325" y="2084138"/>
              <a:chExt cx="2869210" cy="667884"/>
            </a:xfrm>
          </p:grpSpPr>
          <p:sp>
            <p:nvSpPr>
              <p:cNvPr id="1297" name="Google Shape;1297;p37"/>
              <p:cNvSpPr txBox="1"/>
              <p:nvPr/>
            </p:nvSpPr>
            <p:spPr>
              <a:xfrm>
                <a:off x="910325" y="2084138"/>
                <a:ext cx="28692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8" name="Google Shape;1298;p37"/>
              <p:cNvSpPr txBox="1"/>
              <p:nvPr/>
            </p:nvSpPr>
            <p:spPr>
              <a:xfrm>
                <a:off x="910335" y="2294822"/>
                <a:ext cx="28692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also the smallest one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299" name="Google Shape;1299;p37"/>
            <p:cNvGrpSpPr/>
            <p:nvPr/>
          </p:nvGrpSpPr>
          <p:grpSpPr>
            <a:xfrm>
              <a:off x="5364475" y="2242304"/>
              <a:ext cx="2984877" cy="351600"/>
              <a:chOff x="5364475" y="2242304"/>
              <a:chExt cx="2984877" cy="351600"/>
            </a:xfrm>
          </p:grpSpPr>
          <p:sp>
            <p:nvSpPr>
              <p:cNvPr id="1300" name="Google Shape;1300;p37"/>
              <p:cNvSpPr/>
              <p:nvPr/>
            </p:nvSpPr>
            <p:spPr>
              <a:xfrm>
                <a:off x="5364475" y="2242304"/>
                <a:ext cx="2307300" cy="351600"/>
              </a:xfrm>
              <a:prstGeom prst="roundRect">
                <a:avLst>
                  <a:gd fmla="val 50000" name="adj"/>
                </a:avLst>
              </a:prstGeom>
              <a:solidFill>
                <a:srgbClr val="F3F3F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37"/>
              <p:cNvSpPr/>
              <p:nvPr/>
            </p:nvSpPr>
            <p:spPr>
              <a:xfrm>
                <a:off x="5408355" y="2299154"/>
                <a:ext cx="1931100" cy="2379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37"/>
              <p:cNvSpPr txBox="1"/>
              <p:nvPr/>
            </p:nvSpPr>
            <p:spPr>
              <a:xfrm>
                <a:off x="7671952" y="2274550"/>
                <a:ext cx="6774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90%</a:t>
                </a:r>
                <a:endParaRPr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303" name="Google Shape;1303;p37"/>
          <p:cNvGrpSpPr/>
          <p:nvPr/>
        </p:nvGrpSpPr>
        <p:grpSpPr>
          <a:xfrm>
            <a:off x="910323" y="3061874"/>
            <a:ext cx="7439029" cy="667902"/>
            <a:chOff x="910323" y="3061874"/>
            <a:chExt cx="7439029" cy="667902"/>
          </a:xfrm>
        </p:grpSpPr>
        <p:grpSp>
          <p:nvGrpSpPr>
            <p:cNvPr id="1304" name="Google Shape;1304;p37"/>
            <p:cNvGrpSpPr/>
            <p:nvPr/>
          </p:nvGrpSpPr>
          <p:grpSpPr>
            <a:xfrm>
              <a:off x="910323" y="3061874"/>
              <a:ext cx="2869210" cy="667902"/>
              <a:chOff x="910323" y="3061874"/>
              <a:chExt cx="2869210" cy="667902"/>
            </a:xfrm>
          </p:grpSpPr>
          <p:sp>
            <p:nvSpPr>
              <p:cNvPr id="1305" name="Google Shape;1305;p37"/>
              <p:cNvSpPr txBox="1"/>
              <p:nvPr/>
            </p:nvSpPr>
            <p:spPr>
              <a:xfrm>
                <a:off x="910323" y="3061874"/>
                <a:ext cx="28692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6" name="Google Shape;1306;p37"/>
              <p:cNvSpPr txBox="1"/>
              <p:nvPr/>
            </p:nvSpPr>
            <p:spPr>
              <a:xfrm>
                <a:off x="910333" y="3272576"/>
                <a:ext cx="28692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307" name="Google Shape;1307;p37"/>
            <p:cNvGrpSpPr/>
            <p:nvPr/>
          </p:nvGrpSpPr>
          <p:grpSpPr>
            <a:xfrm>
              <a:off x="5364475" y="3233307"/>
              <a:ext cx="2984877" cy="351600"/>
              <a:chOff x="5364475" y="3233307"/>
              <a:chExt cx="2984877" cy="351600"/>
            </a:xfrm>
          </p:grpSpPr>
          <p:sp>
            <p:nvSpPr>
              <p:cNvPr id="1308" name="Google Shape;1308;p37"/>
              <p:cNvSpPr/>
              <p:nvPr/>
            </p:nvSpPr>
            <p:spPr>
              <a:xfrm>
                <a:off x="5364475" y="3233307"/>
                <a:ext cx="2307300" cy="351600"/>
              </a:xfrm>
              <a:prstGeom prst="roundRect">
                <a:avLst>
                  <a:gd fmla="val 50000" name="adj"/>
                </a:avLst>
              </a:prstGeom>
              <a:solidFill>
                <a:srgbClr val="F3F3F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7"/>
              <p:cNvSpPr/>
              <p:nvPr/>
            </p:nvSpPr>
            <p:spPr>
              <a:xfrm>
                <a:off x="5408354" y="3290159"/>
                <a:ext cx="1116000" cy="2379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7"/>
              <p:cNvSpPr txBox="1"/>
              <p:nvPr/>
            </p:nvSpPr>
            <p:spPr>
              <a:xfrm>
                <a:off x="7671952" y="3265550"/>
                <a:ext cx="6774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</a:t>
                </a:r>
                <a:r>
                  <a:rPr lang="en" sz="18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0%</a:t>
                </a:r>
                <a:endParaRPr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311" name="Google Shape;1311;p37"/>
          <p:cNvGrpSpPr/>
          <p:nvPr/>
        </p:nvGrpSpPr>
        <p:grpSpPr>
          <a:xfrm>
            <a:off x="910325" y="4039628"/>
            <a:ext cx="7439027" cy="667904"/>
            <a:chOff x="910325" y="4039628"/>
            <a:chExt cx="7439027" cy="667904"/>
          </a:xfrm>
        </p:grpSpPr>
        <p:grpSp>
          <p:nvGrpSpPr>
            <p:cNvPr id="1312" name="Google Shape;1312;p37"/>
            <p:cNvGrpSpPr/>
            <p:nvPr/>
          </p:nvGrpSpPr>
          <p:grpSpPr>
            <a:xfrm>
              <a:off x="910325" y="4039628"/>
              <a:ext cx="2869210" cy="667904"/>
              <a:chOff x="910325" y="4039628"/>
              <a:chExt cx="2869210" cy="667904"/>
            </a:xfrm>
          </p:grpSpPr>
          <p:sp>
            <p:nvSpPr>
              <p:cNvPr id="1313" name="Google Shape;1313;p37"/>
              <p:cNvSpPr txBox="1"/>
              <p:nvPr/>
            </p:nvSpPr>
            <p:spPr>
              <a:xfrm>
                <a:off x="910325" y="4039628"/>
                <a:ext cx="28692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14" name="Google Shape;1314;p37"/>
              <p:cNvSpPr txBox="1"/>
              <p:nvPr/>
            </p:nvSpPr>
            <p:spPr>
              <a:xfrm>
                <a:off x="910335" y="4250332"/>
                <a:ext cx="28692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ringed gas giant composed mostly of hydrogen and helium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315" name="Google Shape;1315;p37"/>
            <p:cNvGrpSpPr/>
            <p:nvPr/>
          </p:nvGrpSpPr>
          <p:grpSpPr>
            <a:xfrm>
              <a:off x="5364475" y="4197800"/>
              <a:ext cx="2984877" cy="351600"/>
              <a:chOff x="5364475" y="4197800"/>
              <a:chExt cx="2984877" cy="351600"/>
            </a:xfrm>
          </p:grpSpPr>
          <p:sp>
            <p:nvSpPr>
              <p:cNvPr id="1316" name="Google Shape;1316;p37"/>
              <p:cNvSpPr/>
              <p:nvPr/>
            </p:nvSpPr>
            <p:spPr>
              <a:xfrm>
                <a:off x="5364475" y="4197800"/>
                <a:ext cx="2307300" cy="351600"/>
              </a:xfrm>
              <a:prstGeom prst="roundRect">
                <a:avLst>
                  <a:gd fmla="val 50000" name="adj"/>
                </a:avLst>
              </a:prstGeom>
              <a:solidFill>
                <a:srgbClr val="F3F3F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7"/>
              <p:cNvSpPr/>
              <p:nvPr/>
            </p:nvSpPr>
            <p:spPr>
              <a:xfrm>
                <a:off x="5408355" y="4254663"/>
                <a:ext cx="1235700" cy="2379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7"/>
              <p:cNvSpPr txBox="1"/>
              <p:nvPr/>
            </p:nvSpPr>
            <p:spPr>
              <a:xfrm>
                <a:off x="7671952" y="4230039"/>
                <a:ext cx="6774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6</a:t>
                </a:r>
                <a:r>
                  <a:rPr lang="en" sz="18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0%</a:t>
                </a:r>
                <a:endParaRPr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3" name="Google Shape;1323;p38"/>
          <p:cNvCxnSpPr/>
          <p:nvPr/>
        </p:nvCxnSpPr>
        <p:spPr>
          <a:xfrm>
            <a:off x="1932375" y="1003025"/>
            <a:ext cx="0" cy="3678600"/>
          </a:xfrm>
          <a:prstGeom prst="straightConnector1">
            <a:avLst/>
          </a:prstGeom>
          <a:noFill/>
          <a:ln cap="flat" cmpd="sng" w="9525">
            <a:solidFill>
              <a:srgbClr val="435D74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1324" name="Google Shape;1324;p38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Satisfaction Meter Infographics</a:t>
            </a:r>
            <a:endParaRPr/>
          </a:p>
        </p:txBody>
      </p:sp>
      <p:grpSp>
        <p:nvGrpSpPr>
          <p:cNvPr id="1325" name="Google Shape;1325;p38"/>
          <p:cNvGrpSpPr/>
          <p:nvPr/>
        </p:nvGrpSpPr>
        <p:grpSpPr>
          <a:xfrm>
            <a:off x="3072557" y="1003025"/>
            <a:ext cx="4336268" cy="667800"/>
            <a:chOff x="2432757" y="930875"/>
            <a:chExt cx="4336268" cy="667800"/>
          </a:xfrm>
        </p:grpSpPr>
        <p:grpSp>
          <p:nvGrpSpPr>
            <p:cNvPr id="1326" name="Google Shape;1326;p38"/>
            <p:cNvGrpSpPr/>
            <p:nvPr/>
          </p:nvGrpSpPr>
          <p:grpSpPr>
            <a:xfrm>
              <a:off x="2432757" y="930875"/>
              <a:ext cx="4336268" cy="667800"/>
              <a:chOff x="2432757" y="930875"/>
              <a:chExt cx="4336268" cy="667800"/>
            </a:xfrm>
          </p:grpSpPr>
          <p:sp>
            <p:nvSpPr>
              <p:cNvPr id="1327" name="Google Shape;1327;p38"/>
              <p:cNvSpPr/>
              <p:nvPr/>
            </p:nvSpPr>
            <p:spPr>
              <a:xfrm>
                <a:off x="2596025" y="930875"/>
                <a:ext cx="4173000" cy="6678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38"/>
              <p:cNvSpPr/>
              <p:nvPr/>
            </p:nvSpPr>
            <p:spPr>
              <a:xfrm>
                <a:off x="2432757" y="998900"/>
                <a:ext cx="550932" cy="551723"/>
              </a:xfrm>
              <a:custGeom>
                <a:rect b="b" l="l" r="r" t="t"/>
                <a:pathLst>
                  <a:path extrusionOk="0" h="25104" w="25068">
                    <a:moveTo>
                      <a:pt x="12534" y="1"/>
                    </a:moveTo>
                    <a:cubicBezTo>
                      <a:pt x="5598" y="1"/>
                      <a:pt x="1" y="5599"/>
                      <a:pt x="1" y="12534"/>
                    </a:cubicBezTo>
                    <a:cubicBezTo>
                      <a:pt x="1" y="19470"/>
                      <a:pt x="5598" y="25103"/>
                      <a:pt x="12534" y="25103"/>
                    </a:cubicBezTo>
                    <a:cubicBezTo>
                      <a:pt x="19470" y="25103"/>
                      <a:pt x="25068" y="19470"/>
                      <a:pt x="25068" y="12534"/>
                    </a:cubicBezTo>
                    <a:cubicBezTo>
                      <a:pt x="25068" y="5599"/>
                      <a:pt x="19470" y="1"/>
                      <a:pt x="125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21540000" dist="19050">
                  <a:srgbClr val="000000">
                    <a:alpha val="1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8"/>
              <p:cNvSpPr/>
              <p:nvPr/>
            </p:nvSpPr>
            <p:spPr>
              <a:xfrm>
                <a:off x="2551151" y="1289605"/>
                <a:ext cx="315421" cy="128700"/>
              </a:xfrm>
              <a:custGeom>
                <a:rect b="b" l="l" r="r" t="t"/>
                <a:pathLst>
                  <a:path extrusionOk="0" h="5856" w="14352">
                    <a:moveTo>
                      <a:pt x="830" y="0"/>
                    </a:moveTo>
                    <a:cubicBezTo>
                      <a:pt x="416" y="0"/>
                      <a:pt x="0" y="363"/>
                      <a:pt x="176" y="892"/>
                    </a:cubicBezTo>
                    <a:cubicBezTo>
                      <a:pt x="1232" y="3849"/>
                      <a:pt x="4049" y="5856"/>
                      <a:pt x="7182" y="5856"/>
                    </a:cubicBezTo>
                    <a:cubicBezTo>
                      <a:pt x="10316" y="5856"/>
                      <a:pt x="13097" y="3884"/>
                      <a:pt x="14153" y="927"/>
                    </a:cubicBezTo>
                    <a:cubicBezTo>
                      <a:pt x="14351" y="398"/>
                      <a:pt x="13930" y="35"/>
                      <a:pt x="13518" y="35"/>
                    </a:cubicBezTo>
                    <a:cubicBezTo>
                      <a:pt x="13271" y="35"/>
                      <a:pt x="13027" y="166"/>
                      <a:pt x="12921" y="469"/>
                    </a:cubicBezTo>
                    <a:cubicBezTo>
                      <a:pt x="11956" y="3171"/>
                      <a:pt x="9566" y="4518"/>
                      <a:pt x="7179" y="4518"/>
                    </a:cubicBezTo>
                    <a:cubicBezTo>
                      <a:pt x="4777" y="4518"/>
                      <a:pt x="2380" y="3154"/>
                      <a:pt x="1444" y="434"/>
                    </a:cubicBezTo>
                    <a:cubicBezTo>
                      <a:pt x="1325" y="130"/>
                      <a:pt x="1078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38"/>
              <p:cNvSpPr/>
              <p:nvPr/>
            </p:nvSpPr>
            <p:spPr>
              <a:xfrm>
                <a:off x="2596030" y="1171450"/>
                <a:ext cx="64240" cy="64240"/>
              </a:xfrm>
              <a:custGeom>
                <a:rect b="b" l="l" r="r" t="t"/>
                <a:pathLst>
                  <a:path extrusionOk="0" h="2923" w="2923">
                    <a:moveTo>
                      <a:pt x="1444" y="1"/>
                    </a:moveTo>
                    <a:cubicBezTo>
                      <a:pt x="634" y="1"/>
                      <a:pt x="0" y="670"/>
                      <a:pt x="0" y="1479"/>
                    </a:cubicBezTo>
                    <a:cubicBezTo>
                      <a:pt x="0" y="2289"/>
                      <a:pt x="634" y="2923"/>
                      <a:pt x="1444" y="2923"/>
                    </a:cubicBezTo>
                    <a:cubicBezTo>
                      <a:pt x="2253" y="2923"/>
                      <a:pt x="2922" y="2289"/>
                      <a:pt x="2922" y="1479"/>
                    </a:cubicBezTo>
                    <a:cubicBezTo>
                      <a:pt x="2922" y="670"/>
                      <a:pt x="2253" y="1"/>
                      <a:pt x="14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38"/>
              <p:cNvSpPr/>
              <p:nvPr/>
            </p:nvSpPr>
            <p:spPr>
              <a:xfrm>
                <a:off x="2756973" y="1171450"/>
                <a:ext cx="64240" cy="64240"/>
              </a:xfrm>
              <a:custGeom>
                <a:rect b="b" l="l" r="r" t="t"/>
                <a:pathLst>
                  <a:path extrusionOk="0" h="2923" w="2923">
                    <a:moveTo>
                      <a:pt x="1479" y="1"/>
                    </a:moveTo>
                    <a:cubicBezTo>
                      <a:pt x="669" y="1"/>
                      <a:pt x="0" y="670"/>
                      <a:pt x="0" y="1479"/>
                    </a:cubicBezTo>
                    <a:cubicBezTo>
                      <a:pt x="0" y="2289"/>
                      <a:pt x="669" y="2923"/>
                      <a:pt x="1479" y="2923"/>
                    </a:cubicBezTo>
                    <a:cubicBezTo>
                      <a:pt x="2253" y="2923"/>
                      <a:pt x="2922" y="2289"/>
                      <a:pt x="2922" y="1479"/>
                    </a:cubicBezTo>
                    <a:cubicBezTo>
                      <a:pt x="2922" y="670"/>
                      <a:pt x="2253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2" name="Google Shape;1332;p38"/>
            <p:cNvGrpSpPr/>
            <p:nvPr/>
          </p:nvGrpSpPr>
          <p:grpSpPr>
            <a:xfrm>
              <a:off x="3042775" y="1001200"/>
              <a:ext cx="3580825" cy="527151"/>
              <a:chOff x="3042775" y="1001200"/>
              <a:chExt cx="3580825" cy="527151"/>
            </a:xfrm>
          </p:grpSpPr>
          <p:sp>
            <p:nvSpPr>
              <p:cNvPr id="1333" name="Google Shape;1333;p38"/>
              <p:cNvSpPr txBox="1"/>
              <p:nvPr/>
            </p:nvSpPr>
            <p:spPr>
              <a:xfrm>
                <a:off x="3042775" y="1001200"/>
                <a:ext cx="35808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34" name="Google Shape;1334;p38"/>
              <p:cNvSpPr txBox="1"/>
              <p:nvPr/>
            </p:nvSpPr>
            <p:spPr>
              <a:xfrm>
                <a:off x="3042800" y="1211851"/>
                <a:ext cx="3580800" cy="31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very cold place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35" name="Google Shape;1335;p38"/>
          <p:cNvGrpSpPr/>
          <p:nvPr/>
        </p:nvGrpSpPr>
        <p:grpSpPr>
          <a:xfrm>
            <a:off x="3073194" y="1768325"/>
            <a:ext cx="4335631" cy="667800"/>
            <a:chOff x="2433394" y="1721700"/>
            <a:chExt cx="4335631" cy="667800"/>
          </a:xfrm>
        </p:grpSpPr>
        <p:grpSp>
          <p:nvGrpSpPr>
            <p:cNvPr id="1336" name="Google Shape;1336;p38"/>
            <p:cNvGrpSpPr/>
            <p:nvPr/>
          </p:nvGrpSpPr>
          <p:grpSpPr>
            <a:xfrm>
              <a:off x="2433394" y="1721700"/>
              <a:ext cx="4335631" cy="667800"/>
              <a:chOff x="2433394" y="1721700"/>
              <a:chExt cx="4335631" cy="667800"/>
            </a:xfrm>
          </p:grpSpPr>
          <p:sp>
            <p:nvSpPr>
              <p:cNvPr id="1337" name="Google Shape;1337;p38"/>
              <p:cNvSpPr/>
              <p:nvPr/>
            </p:nvSpPr>
            <p:spPr>
              <a:xfrm>
                <a:off x="2596025" y="1721700"/>
                <a:ext cx="4173000" cy="6678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8"/>
              <p:cNvSpPr/>
              <p:nvPr/>
            </p:nvSpPr>
            <p:spPr>
              <a:xfrm>
                <a:off x="2433394" y="1779740"/>
                <a:ext cx="550932" cy="551723"/>
              </a:xfrm>
              <a:custGeom>
                <a:rect b="b" l="l" r="r" t="t"/>
                <a:pathLst>
                  <a:path extrusionOk="0" h="25104" w="25068">
                    <a:moveTo>
                      <a:pt x="12534" y="1"/>
                    </a:moveTo>
                    <a:cubicBezTo>
                      <a:pt x="5599" y="1"/>
                      <a:pt x="1" y="5599"/>
                      <a:pt x="1" y="12534"/>
                    </a:cubicBezTo>
                    <a:cubicBezTo>
                      <a:pt x="1" y="19470"/>
                      <a:pt x="5599" y="25103"/>
                      <a:pt x="12534" y="25103"/>
                    </a:cubicBezTo>
                    <a:cubicBezTo>
                      <a:pt x="19470" y="25103"/>
                      <a:pt x="25068" y="19470"/>
                      <a:pt x="25068" y="12534"/>
                    </a:cubicBezTo>
                    <a:cubicBezTo>
                      <a:pt x="25068" y="5599"/>
                      <a:pt x="19470" y="1"/>
                      <a:pt x="12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21540000" dist="19050">
                  <a:srgbClr val="000000">
                    <a:alpha val="1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38"/>
              <p:cNvSpPr/>
              <p:nvPr/>
            </p:nvSpPr>
            <p:spPr>
              <a:xfrm>
                <a:off x="2580426" y="2065258"/>
                <a:ext cx="256895" cy="77405"/>
              </a:xfrm>
              <a:custGeom>
                <a:rect b="b" l="l" r="r" t="t"/>
                <a:pathLst>
                  <a:path extrusionOk="0" h="3522" w="11689">
                    <a:moveTo>
                      <a:pt x="880" y="1"/>
                    </a:moveTo>
                    <a:cubicBezTo>
                      <a:pt x="317" y="1"/>
                      <a:pt x="0" y="670"/>
                      <a:pt x="387" y="1092"/>
                    </a:cubicBezTo>
                    <a:cubicBezTo>
                      <a:pt x="1848" y="2712"/>
                      <a:pt x="3846" y="3522"/>
                      <a:pt x="5844" y="3522"/>
                    </a:cubicBezTo>
                    <a:cubicBezTo>
                      <a:pt x="7842" y="3522"/>
                      <a:pt x="9840" y="2712"/>
                      <a:pt x="11301" y="1092"/>
                    </a:cubicBezTo>
                    <a:cubicBezTo>
                      <a:pt x="11689" y="670"/>
                      <a:pt x="11372" y="1"/>
                      <a:pt x="10809" y="1"/>
                    </a:cubicBezTo>
                    <a:cubicBezTo>
                      <a:pt x="10597" y="1"/>
                      <a:pt x="10421" y="71"/>
                      <a:pt x="10316" y="212"/>
                    </a:cubicBezTo>
                    <a:cubicBezTo>
                      <a:pt x="9101" y="1532"/>
                      <a:pt x="7464" y="2193"/>
                      <a:pt x="5831" y="2193"/>
                    </a:cubicBezTo>
                    <a:cubicBezTo>
                      <a:pt x="4198" y="2193"/>
                      <a:pt x="2570" y="1532"/>
                      <a:pt x="1373" y="212"/>
                    </a:cubicBezTo>
                    <a:cubicBezTo>
                      <a:pt x="1232" y="71"/>
                      <a:pt x="1056" y="1"/>
                      <a:pt x="8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38"/>
              <p:cNvSpPr/>
              <p:nvPr/>
            </p:nvSpPr>
            <p:spPr>
              <a:xfrm>
                <a:off x="2585063" y="1946883"/>
                <a:ext cx="75844" cy="64790"/>
              </a:xfrm>
              <a:custGeom>
                <a:rect b="b" l="l" r="r" t="t"/>
                <a:pathLst>
                  <a:path extrusionOk="0" h="2948" w="3451">
                    <a:moveTo>
                      <a:pt x="1972" y="0"/>
                    </a:moveTo>
                    <a:cubicBezTo>
                      <a:pt x="669" y="0"/>
                      <a:pt x="0" y="1585"/>
                      <a:pt x="951" y="2500"/>
                    </a:cubicBezTo>
                    <a:cubicBezTo>
                      <a:pt x="1249" y="2810"/>
                      <a:pt x="1618" y="2948"/>
                      <a:pt x="1981" y="2948"/>
                    </a:cubicBezTo>
                    <a:cubicBezTo>
                      <a:pt x="2730" y="2948"/>
                      <a:pt x="3451" y="2357"/>
                      <a:pt x="3451" y="1479"/>
                    </a:cubicBezTo>
                    <a:cubicBezTo>
                      <a:pt x="3451" y="669"/>
                      <a:pt x="2782" y="0"/>
                      <a:pt x="19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8"/>
              <p:cNvSpPr/>
              <p:nvPr/>
            </p:nvSpPr>
            <p:spPr>
              <a:xfrm>
                <a:off x="2757611" y="1946883"/>
                <a:ext cx="75075" cy="65031"/>
              </a:xfrm>
              <a:custGeom>
                <a:rect b="b" l="l" r="r" t="t"/>
                <a:pathLst>
                  <a:path extrusionOk="0" h="2959" w="3416">
                    <a:moveTo>
                      <a:pt x="1444" y="0"/>
                    </a:moveTo>
                    <a:cubicBezTo>
                      <a:pt x="634" y="0"/>
                      <a:pt x="0" y="669"/>
                      <a:pt x="0" y="1479"/>
                    </a:cubicBezTo>
                    <a:cubicBezTo>
                      <a:pt x="0" y="2365"/>
                      <a:pt x="734" y="2958"/>
                      <a:pt x="1491" y="2958"/>
                    </a:cubicBezTo>
                    <a:cubicBezTo>
                      <a:pt x="1847" y="2958"/>
                      <a:pt x="2208" y="2828"/>
                      <a:pt x="2500" y="2535"/>
                    </a:cubicBezTo>
                    <a:cubicBezTo>
                      <a:pt x="3415" y="1585"/>
                      <a:pt x="2782" y="0"/>
                      <a:pt x="14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2" name="Google Shape;1342;p38"/>
            <p:cNvGrpSpPr/>
            <p:nvPr/>
          </p:nvGrpSpPr>
          <p:grpSpPr>
            <a:xfrm>
              <a:off x="3042775" y="1787038"/>
              <a:ext cx="3580825" cy="527151"/>
              <a:chOff x="3042775" y="1787038"/>
              <a:chExt cx="3580825" cy="527151"/>
            </a:xfrm>
          </p:grpSpPr>
          <p:sp>
            <p:nvSpPr>
              <p:cNvPr id="1343" name="Google Shape;1343;p38"/>
              <p:cNvSpPr txBox="1"/>
              <p:nvPr/>
            </p:nvSpPr>
            <p:spPr>
              <a:xfrm>
                <a:off x="3042775" y="1787038"/>
                <a:ext cx="35808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44" name="Google Shape;1344;p38"/>
              <p:cNvSpPr txBox="1"/>
              <p:nvPr/>
            </p:nvSpPr>
            <p:spPr>
              <a:xfrm>
                <a:off x="3042800" y="1997689"/>
                <a:ext cx="3580800" cy="31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45" name="Google Shape;1345;p38"/>
          <p:cNvGrpSpPr/>
          <p:nvPr/>
        </p:nvGrpSpPr>
        <p:grpSpPr>
          <a:xfrm>
            <a:off x="3072161" y="2533625"/>
            <a:ext cx="4336664" cy="667800"/>
            <a:chOff x="2432361" y="2502538"/>
            <a:chExt cx="4336664" cy="667800"/>
          </a:xfrm>
        </p:grpSpPr>
        <p:grpSp>
          <p:nvGrpSpPr>
            <p:cNvPr id="1346" name="Google Shape;1346;p38"/>
            <p:cNvGrpSpPr/>
            <p:nvPr/>
          </p:nvGrpSpPr>
          <p:grpSpPr>
            <a:xfrm>
              <a:off x="2432361" y="2502538"/>
              <a:ext cx="4336664" cy="667800"/>
              <a:chOff x="2432361" y="2502538"/>
              <a:chExt cx="4336664" cy="667800"/>
            </a:xfrm>
          </p:grpSpPr>
          <p:sp>
            <p:nvSpPr>
              <p:cNvPr id="1347" name="Google Shape;1347;p38"/>
              <p:cNvSpPr/>
              <p:nvPr/>
            </p:nvSpPr>
            <p:spPr>
              <a:xfrm>
                <a:off x="2596025" y="2502538"/>
                <a:ext cx="4173000" cy="6678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38"/>
              <p:cNvSpPr/>
              <p:nvPr/>
            </p:nvSpPr>
            <p:spPr>
              <a:xfrm>
                <a:off x="2432361" y="2560584"/>
                <a:ext cx="551723" cy="551723"/>
              </a:xfrm>
              <a:custGeom>
                <a:rect b="b" l="l" r="r" t="t"/>
                <a:pathLst>
                  <a:path extrusionOk="0" h="25104" w="25104">
                    <a:moveTo>
                      <a:pt x="12534" y="1"/>
                    </a:moveTo>
                    <a:cubicBezTo>
                      <a:pt x="5634" y="1"/>
                      <a:pt x="1" y="5599"/>
                      <a:pt x="1" y="12534"/>
                    </a:cubicBezTo>
                    <a:cubicBezTo>
                      <a:pt x="1" y="19470"/>
                      <a:pt x="5634" y="25103"/>
                      <a:pt x="12534" y="25103"/>
                    </a:cubicBezTo>
                    <a:cubicBezTo>
                      <a:pt x="19470" y="25103"/>
                      <a:pt x="25103" y="19470"/>
                      <a:pt x="25103" y="12534"/>
                    </a:cubicBezTo>
                    <a:cubicBezTo>
                      <a:pt x="25103" y="5599"/>
                      <a:pt x="19470" y="1"/>
                      <a:pt x="12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21540000" dist="19050">
                  <a:srgbClr val="000000">
                    <a:alpha val="1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38"/>
              <p:cNvSpPr/>
              <p:nvPr/>
            </p:nvSpPr>
            <p:spPr>
              <a:xfrm>
                <a:off x="2595634" y="2733134"/>
                <a:ext cx="64240" cy="64240"/>
              </a:xfrm>
              <a:custGeom>
                <a:rect b="b" l="l" r="r" t="t"/>
                <a:pathLst>
                  <a:path extrusionOk="0" h="2923" w="2923">
                    <a:moveTo>
                      <a:pt x="1444" y="1"/>
                    </a:moveTo>
                    <a:cubicBezTo>
                      <a:pt x="634" y="1"/>
                      <a:pt x="0" y="670"/>
                      <a:pt x="0" y="1479"/>
                    </a:cubicBezTo>
                    <a:cubicBezTo>
                      <a:pt x="0" y="2289"/>
                      <a:pt x="634" y="2923"/>
                      <a:pt x="1444" y="2923"/>
                    </a:cubicBezTo>
                    <a:cubicBezTo>
                      <a:pt x="2254" y="2923"/>
                      <a:pt x="2923" y="2289"/>
                      <a:pt x="2923" y="1479"/>
                    </a:cubicBezTo>
                    <a:cubicBezTo>
                      <a:pt x="2923" y="670"/>
                      <a:pt x="2254" y="1"/>
                      <a:pt x="14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38"/>
              <p:cNvSpPr/>
              <p:nvPr/>
            </p:nvSpPr>
            <p:spPr>
              <a:xfrm>
                <a:off x="2756578" y="2733134"/>
                <a:ext cx="64240" cy="64240"/>
              </a:xfrm>
              <a:custGeom>
                <a:rect b="b" l="l" r="r" t="t"/>
                <a:pathLst>
                  <a:path extrusionOk="0" h="2923" w="2923">
                    <a:moveTo>
                      <a:pt x="1479" y="1"/>
                    </a:moveTo>
                    <a:cubicBezTo>
                      <a:pt x="669" y="1"/>
                      <a:pt x="0" y="670"/>
                      <a:pt x="0" y="1479"/>
                    </a:cubicBezTo>
                    <a:cubicBezTo>
                      <a:pt x="0" y="2289"/>
                      <a:pt x="669" y="2923"/>
                      <a:pt x="1479" y="2923"/>
                    </a:cubicBezTo>
                    <a:cubicBezTo>
                      <a:pt x="2289" y="2923"/>
                      <a:pt x="2923" y="2289"/>
                      <a:pt x="2923" y="1479"/>
                    </a:cubicBezTo>
                    <a:cubicBezTo>
                      <a:pt x="2923" y="670"/>
                      <a:pt x="2289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38"/>
              <p:cNvSpPr/>
              <p:nvPr/>
            </p:nvSpPr>
            <p:spPr>
              <a:xfrm>
                <a:off x="2543789" y="2884805"/>
                <a:ext cx="328871" cy="28637"/>
              </a:xfrm>
              <a:custGeom>
                <a:rect b="b" l="l" r="r" t="t"/>
                <a:pathLst>
                  <a:path extrusionOk="0" h="1303" w="14964">
                    <a:moveTo>
                      <a:pt x="881" y="0"/>
                    </a:moveTo>
                    <a:cubicBezTo>
                      <a:pt x="1" y="0"/>
                      <a:pt x="1" y="1303"/>
                      <a:pt x="881" y="1303"/>
                    </a:cubicBezTo>
                    <a:lnTo>
                      <a:pt x="14083" y="1303"/>
                    </a:lnTo>
                    <a:cubicBezTo>
                      <a:pt x="14963" y="1303"/>
                      <a:pt x="14963" y="0"/>
                      <a:pt x="140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2" name="Google Shape;1352;p38"/>
            <p:cNvGrpSpPr/>
            <p:nvPr/>
          </p:nvGrpSpPr>
          <p:grpSpPr>
            <a:xfrm>
              <a:off x="3042775" y="2572850"/>
              <a:ext cx="3580825" cy="527151"/>
              <a:chOff x="3042775" y="2572850"/>
              <a:chExt cx="3580825" cy="527151"/>
            </a:xfrm>
          </p:grpSpPr>
          <p:sp>
            <p:nvSpPr>
              <p:cNvPr id="1353" name="Google Shape;1353;p38"/>
              <p:cNvSpPr txBox="1"/>
              <p:nvPr/>
            </p:nvSpPr>
            <p:spPr>
              <a:xfrm>
                <a:off x="3042775" y="2572850"/>
                <a:ext cx="35808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54" name="Google Shape;1354;p38"/>
              <p:cNvSpPr txBox="1"/>
              <p:nvPr/>
            </p:nvSpPr>
            <p:spPr>
              <a:xfrm>
                <a:off x="3042800" y="2783501"/>
                <a:ext cx="3580800" cy="31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also the biggest planet 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55" name="Google Shape;1355;p38"/>
          <p:cNvGrpSpPr/>
          <p:nvPr/>
        </p:nvGrpSpPr>
        <p:grpSpPr>
          <a:xfrm>
            <a:off x="3072555" y="3298925"/>
            <a:ext cx="4336270" cy="667800"/>
            <a:chOff x="2432755" y="3283375"/>
            <a:chExt cx="4336270" cy="667800"/>
          </a:xfrm>
        </p:grpSpPr>
        <p:grpSp>
          <p:nvGrpSpPr>
            <p:cNvPr id="1356" name="Google Shape;1356;p38"/>
            <p:cNvGrpSpPr/>
            <p:nvPr/>
          </p:nvGrpSpPr>
          <p:grpSpPr>
            <a:xfrm>
              <a:off x="2432755" y="3283375"/>
              <a:ext cx="4336270" cy="667800"/>
              <a:chOff x="2432755" y="3283375"/>
              <a:chExt cx="4336270" cy="667800"/>
            </a:xfrm>
          </p:grpSpPr>
          <p:sp>
            <p:nvSpPr>
              <p:cNvPr id="1357" name="Google Shape;1357;p38"/>
              <p:cNvSpPr/>
              <p:nvPr/>
            </p:nvSpPr>
            <p:spPr>
              <a:xfrm>
                <a:off x="2596025" y="3283375"/>
                <a:ext cx="4173000" cy="6678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8"/>
              <p:cNvSpPr/>
              <p:nvPr/>
            </p:nvSpPr>
            <p:spPr>
              <a:xfrm>
                <a:off x="2432755" y="3341391"/>
                <a:ext cx="550932" cy="551723"/>
              </a:xfrm>
              <a:custGeom>
                <a:rect b="b" l="l" r="r" t="t"/>
                <a:pathLst>
                  <a:path extrusionOk="0" h="25104" w="25068">
                    <a:moveTo>
                      <a:pt x="12534" y="1"/>
                    </a:moveTo>
                    <a:cubicBezTo>
                      <a:pt x="5598" y="1"/>
                      <a:pt x="0" y="5599"/>
                      <a:pt x="0" y="12534"/>
                    </a:cubicBezTo>
                    <a:cubicBezTo>
                      <a:pt x="0" y="19470"/>
                      <a:pt x="5598" y="25103"/>
                      <a:pt x="12534" y="25103"/>
                    </a:cubicBezTo>
                    <a:cubicBezTo>
                      <a:pt x="19469" y="25103"/>
                      <a:pt x="25067" y="19470"/>
                      <a:pt x="25067" y="12534"/>
                    </a:cubicBezTo>
                    <a:cubicBezTo>
                      <a:pt x="25067" y="5599"/>
                      <a:pt x="19469" y="1"/>
                      <a:pt x="125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21540000" dist="19050">
                  <a:srgbClr val="000000">
                    <a:alpha val="1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38"/>
              <p:cNvSpPr/>
              <p:nvPr/>
            </p:nvSpPr>
            <p:spPr>
              <a:xfrm>
                <a:off x="2579765" y="3626909"/>
                <a:ext cx="256895" cy="77405"/>
              </a:xfrm>
              <a:custGeom>
                <a:rect b="b" l="l" r="r" t="t"/>
                <a:pathLst>
                  <a:path extrusionOk="0" h="3522" w="11689">
                    <a:moveTo>
                      <a:pt x="5845" y="1"/>
                    </a:moveTo>
                    <a:cubicBezTo>
                      <a:pt x="3847" y="1"/>
                      <a:pt x="1849" y="811"/>
                      <a:pt x="388" y="2430"/>
                    </a:cubicBezTo>
                    <a:cubicBezTo>
                      <a:pt x="0" y="2853"/>
                      <a:pt x="317" y="3522"/>
                      <a:pt x="880" y="3522"/>
                    </a:cubicBezTo>
                    <a:cubicBezTo>
                      <a:pt x="1057" y="3522"/>
                      <a:pt x="1233" y="3416"/>
                      <a:pt x="1373" y="3275"/>
                    </a:cubicBezTo>
                    <a:cubicBezTo>
                      <a:pt x="2570" y="1973"/>
                      <a:pt x="4208" y="1321"/>
                      <a:pt x="5845" y="1321"/>
                    </a:cubicBezTo>
                    <a:cubicBezTo>
                      <a:pt x="7482" y="1321"/>
                      <a:pt x="9119" y="1973"/>
                      <a:pt x="10316" y="3275"/>
                    </a:cubicBezTo>
                    <a:cubicBezTo>
                      <a:pt x="10421" y="3416"/>
                      <a:pt x="10598" y="3522"/>
                      <a:pt x="10809" y="3522"/>
                    </a:cubicBezTo>
                    <a:cubicBezTo>
                      <a:pt x="11372" y="3522"/>
                      <a:pt x="11689" y="2853"/>
                      <a:pt x="11302" y="2430"/>
                    </a:cubicBezTo>
                    <a:cubicBezTo>
                      <a:pt x="9841" y="811"/>
                      <a:pt x="7843" y="1"/>
                      <a:pt x="5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8"/>
              <p:cNvSpPr/>
              <p:nvPr/>
            </p:nvSpPr>
            <p:spPr>
              <a:xfrm>
                <a:off x="2584402" y="3508535"/>
                <a:ext cx="75844" cy="64790"/>
              </a:xfrm>
              <a:custGeom>
                <a:rect b="b" l="l" r="r" t="t"/>
                <a:pathLst>
                  <a:path extrusionOk="0" h="2948" w="3451">
                    <a:moveTo>
                      <a:pt x="1972" y="0"/>
                    </a:moveTo>
                    <a:cubicBezTo>
                      <a:pt x="669" y="0"/>
                      <a:pt x="1" y="1585"/>
                      <a:pt x="951" y="2500"/>
                    </a:cubicBezTo>
                    <a:cubicBezTo>
                      <a:pt x="1249" y="2810"/>
                      <a:pt x="1619" y="2948"/>
                      <a:pt x="1981" y="2948"/>
                    </a:cubicBezTo>
                    <a:cubicBezTo>
                      <a:pt x="2731" y="2948"/>
                      <a:pt x="3451" y="2357"/>
                      <a:pt x="3451" y="1479"/>
                    </a:cubicBezTo>
                    <a:cubicBezTo>
                      <a:pt x="3451" y="669"/>
                      <a:pt x="2782" y="0"/>
                      <a:pt x="19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8"/>
              <p:cNvSpPr/>
              <p:nvPr/>
            </p:nvSpPr>
            <p:spPr>
              <a:xfrm>
                <a:off x="2756950" y="3508535"/>
                <a:ext cx="75075" cy="65031"/>
              </a:xfrm>
              <a:custGeom>
                <a:rect b="b" l="l" r="r" t="t"/>
                <a:pathLst>
                  <a:path extrusionOk="0" h="2959" w="3416">
                    <a:moveTo>
                      <a:pt x="1479" y="0"/>
                    </a:moveTo>
                    <a:cubicBezTo>
                      <a:pt x="634" y="0"/>
                      <a:pt x="1" y="669"/>
                      <a:pt x="1" y="1479"/>
                    </a:cubicBezTo>
                    <a:cubicBezTo>
                      <a:pt x="1" y="2365"/>
                      <a:pt x="734" y="2958"/>
                      <a:pt x="1491" y="2958"/>
                    </a:cubicBezTo>
                    <a:cubicBezTo>
                      <a:pt x="1847" y="2958"/>
                      <a:pt x="2208" y="2828"/>
                      <a:pt x="2500" y="2535"/>
                    </a:cubicBezTo>
                    <a:cubicBezTo>
                      <a:pt x="3416" y="1585"/>
                      <a:pt x="2782" y="0"/>
                      <a:pt x="14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2" name="Google Shape;1362;p38"/>
            <p:cNvGrpSpPr/>
            <p:nvPr/>
          </p:nvGrpSpPr>
          <p:grpSpPr>
            <a:xfrm>
              <a:off x="3042775" y="3353713"/>
              <a:ext cx="3580825" cy="527151"/>
              <a:chOff x="3042775" y="3353713"/>
              <a:chExt cx="3580825" cy="527151"/>
            </a:xfrm>
          </p:grpSpPr>
          <p:sp>
            <p:nvSpPr>
              <p:cNvPr id="1363" name="Google Shape;1363;p38"/>
              <p:cNvSpPr txBox="1"/>
              <p:nvPr/>
            </p:nvSpPr>
            <p:spPr>
              <a:xfrm>
                <a:off x="3042775" y="3353713"/>
                <a:ext cx="35808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64" name="Google Shape;1364;p38"/>
              <p:cNvSpPr txBox="1"/>
              <p:nvPr/>
            </p:nvSpPr>
            <p:spPr>
              <a:xfrm>
                <a:off x="3042800" y="3564364"/>
                <a:ext cx="3580800" cy="31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it’s terribly hot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65" name="Google Shape;1365;p38"/>
          <p:cNvGrpSpPr/>
          <p:nvPr/>
        </p:nvGrpSpPr>
        <p:grpSpPr>
          <a:xfrm>
            <a:off x="3040038" y="4064225"/>
            <a:ext cx="4368788" cy="667800"/>
            <a:chOff x="2400238" y="4064225"/>
            <a:chExt cx="4368788" cy="667800"/>
          </a:xfrm>
        </p:grpSpPr>
        <p:grpSp>
          <p:nvGrpSpPr>
            <p:cNvPr id="1366" name="Google Shape;1366;p38"/>
            <p:cNvGrpSpPr/>
            <p:nvPr/>
          </p:nvGrpSpPr>
          <p:grpSpPr>
            <a:xfrm>
              <a:off x="2400238" y="4064225"/>
              <a:ext cx="4368788" cy="667800"/>
              <a:chOff x="2400238" y="4064225"/>
              <a:chExt cx="4368788" cy="667800"/>
            </a:xfrm>
          </p:grpSpPr>
          <p:sp>
            <p:nvSpPr>
              <p:cNvPr id="1367" name="Google Shape;1367;p38"/>
              <p:cNvSpPr/>
              <p:nvPr/>
            </p:nvSpPr>
            <p:spPr>
              <a:xfrm>
                <a:off x="2596025" y="4064225"/>
                <a:ext cx="4173000" cy="6678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8"/>
              <p:cNvSpPr/>
              <p:nvPr/>
            </p:nvSpPr>
            <p:spPr>
              <a:xfrm>
                <a:off x="2400238" y="4122223"/>
                <a:ext cx="615941" cy="551262"/>
              </a:xfrm>
              <a:custGeom>
                <a:rect b="b" l="l" r="r" t="t"/>
                <a:pathLst>
                  <a:path extrusionOk="0" h="25083" w="28026">
                    <a:moveTo>
                      <a:pt x="14011" y="1"/>
                    </a:moveTo>
                    <a:cubicBezTo>
                      <a:pt x="10508" y="1"/>
                      <a:pt x="7022" y="1460"/>
                      <a:pt x="4542" y="4305"/>
                    </a:cubicBezTo>
                    <a:cubicBezTo>
                      <a:pt x="1" y="9551"/>
                      <a:pt x="564" y="17472"/>
                      <a:pt x="5774" y="22014"/>
                    </a:cubicBezTo>
                    <a:cubicBezTo>
                      <a:pt x="8153" y="24073"/>
                      <a:pt x="11081" y="25082"/>
                      <a:pt x="13994" y="25082"/>
                    </a:cubicBezTo>
                    <a:cubicBezTo>
                      <a:pt x="17508" y="25082"/>
                      <a:pt x="21001" y="23614"/>
                      <a:pt x="23483" y="20746"/>
                    </a:cubicBezTo>
                    <a:cubicBezTo>
                      <a:pt x="28025" y="15536"/>
                      <a:pt x="27462" y="7614"/>
                      <a:pt x="22216" y="3072"/>
                    </a:cubicBezTo>
                    <a:cubicBezTo>
                      <a:pt x="19850" y="1010"/>
                      <a:pt x="16925" y="1"/>
                      <a:pt x="140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21540000" dist="19050">
                  <a:srgbClr val="000000">
                    <a:alpha val="1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8"/>
              <p:cNvSpPr/>
              <p:nvPr/>
            </p:nvSpPr>
            <p:spPr>
              <a:xfrm>
                <a:off x="2551115" y="4388598"/>
                <a:ext cx="315443" cy="127953"/>
              </a:xfrm>
              <a:custGeom>
                <a:rect b="b" l="l" r="r" t="t"/>
                <a:pathLst>
                  <a:path extrusionOk="0" h="5822" w="14353">
                    <a:moveTo>
                      <a:pt x="7195" y="0"/>
                    </a:moveTo>
                    <a:cubicBezTo>
                      <a:pt x="7167" y="0"/>
                      <a:pt x="7140" y="0"/>
                      <a:pt x="7113" y="1"/>
                    </a:cubicBezTo>
                    <a:cubicBezTo>
                      <a:pt x="4014" y="36"/>
                      <a:pt x="1233" y="2007"/>
                      <a:pt x="177" y="4930"/>
                    </a:cubicBezTo>
                    <a:cubicBezTo>
                      <a:pt x="1" y="5458"/>
                      <a:pt x="417" y="5821"/>
                      <a:pt x="830" y="5821"/>
                    </a:cubicBezTo>
                    <a:cubicBezTo>
                      <a:pt x="1078" y="5821"/>
                      <a:pt x="1326" y="5691"/>
                      <a:pt x="1444" y="5387"/>
                    </a:cubicBezTo>
                    <a:cubicBezTo>
                      <a:pt x="2395" y="2676"/>
                      <a:pt x="4789" y="1321"/>
                      <a:pt x="7183" y="1321"/>
                    </a:cubicBezTo>
                    <a:cubicBezTo>
                      <a:pt x="9577" y="1321"/>
                      <a:pt x="11971" y="2676"/>
                      <a:pt x="12922" y="5387"/>
                    </a:cubicBezTo>
                    <a:cubicBezTo>
                      <a:pt x="13027" y="5691"/>
                      <a:pt x="13271" y="5821"/>
                      <a:pt x="13518" y="5821"/>
                    </a:cubicBezTo>
                    <a:cubicBezTo>
                      <a:pt x="13931" y="5821"/>
                      <a:pt x="14352" y="5458"/>
                      <a:pt x="14154" y="4930"/>
                    </a:cubicBezTo>
                    <a:cubicBezTo>
                      <a:pt x="13107" y="1998"/>
                      <a:pt x="10330" y="0"/>
                      <a:pt x="71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8"/>
              <p:cNvSpPr/>
              <p:nvPr/>
            </p:nvSpPr>
            <p:spPr>
              <a:xfrm>
                <a:off x="2595225" y="4290333"/>
                <a:ext cx="64240" cy="64240"/>
              </a:xfrm>
              <a:custGeom>
                <a:rect b="b" l="l" r="r" t="t"/>
                <a:pathLst>
                  <a:path extrusionOk="0" h="2923" w="2923">
                    <a:moveTo>
                      <a:pt x="1444" y="0"/>
                    </a:moveTo>
                    <a:cubicBezTo>
                      <a:pt x="634" y="0"/>
                      <a:pt x="1" y="634"/>
                      <a:pt x="1" y="1444"/>
                    </a:cubicBezTo>
                    <a:cubicBezTo>
                      <a:pt x="1" y="2254"/>
                      <a:pt x="634" y="2923"/>
                      <a:pt x="1444" y="2923"/>
                    </a:cubicBezTo>
                    <a:cubicBezTo>
                      <a:pt x="2254" y="2923"/>
                      <a:pt x="2923" y="2254"/>
                      <a:pt x="2923" y="1444"/>
                    </a:cubicBezTo>
                    <a:cubicBezTo>
                      <a:pt x="2923" y="634"/>
                      <a:pt x="2254" y="0"/>
                      <a:pt x="14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8"/>
              <p:cNvSpPr/>
              <p:nvPr/>
            </p:nvSpPr>
            <p:spPr>
              <a:xfrm>
                <a:off x="2756168" y="4289564"/>
                <a:ext cx="75075" cy="64438"/>
              </a:xfrm>
              <a:custGeom>
                <a:rect b="b" l="l" r="r" t="t"/>
                <a:pathLst>
                  <a:path extrusionOk="0" h="2932" w="3416">
                    <a:moveTo>
                      <a:pt x="1444" y="0"/>
                    </a:moveTo>
                    <a:cubicBezTo>
                      <a:pt x="634" y="0"/>
                      <a:pt x="1" y="669"/>
                      <a:pt x="1" y="1479"/>
                    </a:cubicBezTo>
                    <a:cubicBezTo>
                      <a:pt x="1" y="2357"/>
                      <a:pt x="721" y="2932"/>
                      <a:pt x="1471" y="2932"/>
                    </a:cubicBezTo>
                    <a:cubicBezTo>
                      <a:pt x="1833" y="2932"/>
                      <a:pt x="2202" y="2798"/>
                      <a:pt x="2500" y="2500"/>
                    </a:cubicBezTo>
                    <a:cubicBezTo>
                      <a:pt x="3416" y="1549"/>
                      <a:pt x="2747" y="0"/>
                      <a:pt x="14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2" name="Google Shape;1372;p38"/>
            <p:cNvGrpSpPr/>
            <p:nvPr/>
          </p:nvGrpSpPr>
          <p:grpSpPr>
            <a:xfrm>
              <a:off x="3042775" y="4134538"/>
              <a:ext cx="3580825" cy="527151"/>
              <a:chOff x="3042775" y="4134538"/>
              <a:chExt cx="3580825" cy="527151"/>
            </a:xfrm>
          </p:grpSpPr>
          <p:sp>
            <p:nvSpPr>
              <p:cNvPr id="1373" name="Google Shape;1373;p38"/>
              <p:cNvSpPr txBox="1"/>
              <p:nvPr/>
            </p:nvSpPr>
            <p:spPr>
              <a:xfrm>
                <a:off x="3042775" y="4134538"/>
                <a:ext cx="35808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74" name="Google Shape;1374;p38"/>
              <p:cNvSpPr txBox="1"/>
              <p:nvPr/>
            </p:nvSpPr>
            <p:spPr>
              <a:xfrm>
                <a:off x="3042800" y="4345189"/>
                <a:ext cx="3580800" cy="31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composed of hydrogen and helium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75" name="Google Shape;1375;p38"/>
          <p:cNvGrpSpPr/>
          <p:nvPr/>
        </p:nvGrpSpPr>
        <p:grpSpPr>
          <a:xfrm>
            <a:off x="1735175" y="1768325"/>
            <a:ext cx="1947400" cy="667800"/>
            <a:chOff x="1095375" y="1716700"/>
            <a:chExt cx="1947400" cy="667800"/>
          </a:xfrm>
        </p:grpSpPr>
        <p:sp>
          <p:nvSpPr>
            <p:cNvPr id="1376" name="Google Shape;1376;p38"/>
            <p:cNvSpPr/>
            <p:nvPr/>
          </p:nvSpPr>
          <p:spPr>
            <a:xfrm>
              <a:off x="2374975" y="1716700"/>
              <a:ext cx="667800" cy="667800"/>
            </a:xfrm>
            <a:prstGeom prst="ellipse">
              <a:avLst/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77" name="Google Shape;1377;p38"/>
            <p:cNvCxnSpPr>
              <a:stCxn id="1376" idx="2"/>
            </p:cNvCxnSpPr>
            <p:nvPr/>
          </p:nvCxnSpPr>
          <p:spPr>
            <a:xfrm rot="10800000">
              <a:off x="1397275" y="2050600"/>
              <a:ext cx="977700" cy="0"/>
            </a:xfrm>
            <a:prstGeom prst="straightConnector1">
              <a:avLst/>
            </a:prstGeom>
            <a:noFill/>
            <a:ln cap="flat" cmpd="sng" w="2857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8" name="Google Shape;1378;p38"/>
            <p:cNvSpPr/>
            <p:nvPr/>
          </p:nvSpPr>
          <p:spPr>
            <a:xfrm>
              <a:off x="1095375" y="1853400"/>
              <a:ext cx="394500" cy="3945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9" name="Google Shape;1379;p38"/>
          <p:cNvGrpSpPr/>
          <p:nvPr/>
        </p:nvGrpSpPr>
        <p:grpSpPr>
          <a:xfrm>
            <a:off x="1794595" y="1854983"/>
            <a:ext cx="337943" cy="375600"/>
            <a:chOff x="2779845" y="1132308"/>
            <a:chExt cx="337943" cy="375600"/>
          </a:xfrm>
        </p:grpSpPr>
        <p:cxnSp>
          <p:nvCxnSpPr>
            <p:cNvPr id="1380" name="Google Shape;1380;p38"/>
            <p:cNvCxnSpPr/>
            <p:nvPr/>
          </p:nvCxnSpPr>
          <p:spPr>
            <a:xfrm>
              <a:off x="2779845" y="1288278"/>
              <a:ext cx="126300" cy="2193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1" name="Google Shape;1381;p38"/>
            <p:cNvCxnSpPr/>
            <p:nvPr/>
          </p:nvCxnSpPr>
          <p:spPr>
            <a:xfrm flipH="1" rot="10800000">
              <a:off x="2900889" y="1132308"/>
              <a:ext cx="216900" cy="3756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39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Satisfaction Meter Infographics</a:t>
            </a:r>
            <a:endParaRPr/>
          </a:p>
        </p:txBody>
      </p:sp>
      <p:grpSp>
        <p:nvGrpSpPr>
          <p:cNvPr id="1387" name="Google Shape;1387;p39"/>
          <p:cNvGrpSpPr/>
          <p:nvPr/>
        </p:nvGrpSpPr>
        <p:grpSpPr>
          <a:xfrm>
            <a:off x="3698250" y="1959575"/>
            <a:ext cx="1747500" cy="1964150"/>
            <a:chOff x="3698250" y="1959575"/>
            <a:chExt cx="1747500" cy="1964150"/>
          </a:xfrm>
        </p:grpSpPr>
        <p:sp>
          <p:nvSpPr>
            <p:cNvPr id="1388" name="Google Shape;1388;p39"/>
            <p:cNvSpPr/>
            <p:nvPr/>
          </p:nvSpPr>
          <p:spPr>
            <a:xfrm>
              <a:off x="3698250" y="2176225"/>
              <a:ext cx="1747500" cy="17475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4193400" y="2671525"/>
              <a:ext cx="757200" cy="7569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4288025" y="2766050"/>
              <a:ext cx="567900" cy="567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9"/>
            <p:cNvSpPr/>
            <p:nvPr/>
          </p:nvSpPr>
          <p:spPr>
            <a:xfrm>
              <a:off x="4343250" y="1959575"/>
              <a:ext cx="457500" cy="288000"/>
            </a:xfrm>
            <a:prstGeom prst="triangle">
              <a:avLst>
                <a:gd fmla="val 50000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2" name="Google Shape;1392;p39"/>
          <p:cNvGrpSpPr/>
          <p:nvPr/>
        </p:nvGrpSpPr>
        <p:grpSpPr>
          <a:xfrm>
            <a:off x="1185900" y="2360400"/>
            <a:ext cx="2164841" cy="833700"/>
            <a:chOff x="1185900" y="2360400"/>
            <a:chExt cx="2164841" cy="833700"/>
          </a:xfrm>
        </p:grpSpPr>
        <p:grpSp>
          <p:nvGrpSpPr>
            <p:cNvPr id="1393" name="Google Shape;1393;p39"/>
            <p:cNvGrpSpPr/>
            <p:nvPr/>
          </p:nvGrpSpPr>
          <p:grpSpPr>
            <a:xfrm>
              <a:off x="2734800" y="2490423"/>
              <a:ext cx="615941" cy="551262"/>
              <a:chOff x="2734800" y="2490423"/>
              <a:chExt cx="615941" cy="551262"/>
            </a:xfrm>
          </p:grpSpPr>
          <p:sp>
            <p:nvSpPr>
              <p:cNvPr id="1394" name="Google Shape;1394;p39"/>
              <p:cNvSpPr/>
              <p:nvPr/>
            </p:nvSpPr>
            <p:spPr>
              <a:xfrm>
                <a:off x="2734800" y="2490423"/>
                <a:ext cx="615941" cy="551262"/>
              </a:xfrm>
              <a:custGeom>
                <a:rect b="b" l="l" r="r" t="t"/>
                <a:pathLst>
                  <a:path extrusionOk="0" h="25083" w="28026">
                    <a:moveTo>
                      <a:pt x="14011" y="1"/>
                    </a:moveTo>
                    <a:cubicBezTo>
                      <a:pt x="10508" y="1"/>
                      <a:pt x="7022" y="1460"/>
                      <a:pt x="4542" y="4305"/>
                    </a:cubicBezTo>
                    <a:cubicBezTo>
                      <a:pt x="1" y="9551"/>
                      <a:pt x="564" y="17472"/>
                      <a:pt x="5774" y="22014"/>
                    </a:cubicBezTo>
                    <a:cubicBezTo>
                      <a:pt x="8153" y="24073"/>
                      <a:pt x="11081" y="25082"/>
                      <a:pt x="13994" y="25082"/>
                    </a:cubicBezTo>
                    <a:cubicBezTo>
                      <a:pt x="17508" y="25082"/>
                      <a:pt x="21001" y="23614"/>
                      <a:pt x="23483" y="20746"/>
                    </a:cubicBezTo>
                    <a:cubicBezTo>
                      <a:pt x="28025" y="15536"/>
                      <a:pt x="27462" y="7614"/>
                      <a:pt x="22216" y="3072"/>
                    </a:cubicBezTo>
                    <a:cubicBezTo>
                      <a:pt x="19850" y="1010"/>
                      <a:pt x="16925" y="1"/>
                      <a:pt x="140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39"/>
              <p:cNvSpPr/>
              <p:nvPr/>
            </p:nvSpPr>
            <p:spPr>
              <a:xfrm>
                <a:off x="2885678" y="2756798"/>
                <a:ext cx="315443" cy="127953"/>
              </a:xfrm>
              <a:custGeom>
                <a:rect b="b" l="l" r="r" t="t"/>
                <a:pathLst>
                  <a:path extrusionOk="0" h="5822" w="14353">
                    <a:moveTo>
                      <a:pt x="7195" y="0"/>
                    </a:moveTo>
                    <a:cubicBezTo>
                      <a:pt x="7167" y="0"/>
                      <a:pt x="7140" y="0"/>
                      <a:pt x="7113" y="1"/>
                    </a:cubicBezTo>
                    <a:cubicBezTo>
                      <a:pt x="4014" y="36"/>
                      <a:pt x="1233" y="2007"/>
                      <a:pt x="177" y="4930"/>
                    </a:cubicBezTo>
                    <a:cubicBezTo>
                      <a:pt x="1" y="5458"/>
                      <a:pt x="417" y="5821"/>
                      <a:pt x="830" y="5821"/>
                    </a:cubicBezTo>
                    <a:cubicBezTo>
                      <a:pt x="1078" y="5821"/>
                      <a:pt x="1326" y="5691"/>
                      <a:pt x="1444" y="5387"/>
                    </a:cubicBezTo>
                    <a:cubicBezTo>
                      <a:pt x="2395" y="2676"/>
                      <a:pt x="4789" y="1321"/>
                      <a:pt x="7183" y="1321"/>
                    </a:cubicBezTo>
                    <a:cubicBezTo>
                      <a:pt x="9577" y="1321"/>
                      <a:pt x="11971" y="2676"/>
                      <a:pt x="12922" y="5387"/>
                    </a:cubicBezTo>
                    <a:cubicBezTo>
                      <a:pt x="13027" y="5691"/>
                      <a:pt x="13271" y="5821"/>
                      <a:pt x="13518" y="5821"/>
                    </a:cubicBezTo>
                    <a:cubicBezTo>
                      <a:pt x="13931" y="5821"/>
                      <a:pt x="14352" y="5458"/>
                      <a:pt x="14154" y="4930"/>
                    </a:cubicBezTo>
                    <a:cubicBezTo>
                      <a:pt x="13107" y="1998"/>
                      <a:pt x="10330" y="0"/>
                      <a:pt x="71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39"/>
              <p:cNvSpPr/>
              <p:nvPr/>
            </p:nvSpPr>
            <p:spPr>
              <a:xfrm>
                <a:off x="2929787" y="2658533"/>
                <a:ext cx="64240" cy="64240"/>
              </a:xfrm>
              <a:custGeom>
                <a:rect b="b" l="l" r="r" t="t"/>
                <a:pathLst>
                  <a:path extrusionOk="0" h="2923" w="2923">
                    <a:moveTo>
                      <a:pt x="1444" y="0"/>
                    </a:moveTo>
                    <a:cubicBezTo>
                      <a:pt x="634" y="0"/>
                      <a:pt x="1" y="634"/>
                      <a:pt x="1" y="1444"/>
                    </a:cubicBezTo>
                    <a:cubicBezTo>
                      <a:pt x="1" y="2254"/>
                      <a:pt x="634" y="2923"/>
                      <a:pt x="1444" y="2923"/>
                    </a:cubicBezTo>
                    <a:cubicBezTo>
                      <a:pt x="2254" y="2923"/>
                      <a:pt x="2923" y="2254"/>
                      <a:pt x="2923" y="1444"/>
                    </a:cubicBezTo>
                    <a:cubicBezTo>
                      <a:pt x="2923" y="634"/>
                      <a:pt x="2254" y="0"/>
                      <a:pt x="14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39"/>
              <p:cNvSpPr/>
              <p:nvPr/>
            </p:nvSpPr>
            <p:spPr>
              <a:xfrm>
                <a:off x="3090731" y="2657764"/>
                <a:ext cx="75075" cy="64438"/>
              </a:xfrm>
              <a:custGeom>
                <a:rect b="b" l="l" r="r" t="t"/>
                <a:pathLst>
                  <a:path extrusionOk="0" h="2932" w="3416">
                    <a:moveTo>
                      <a:pt x="1444" y="0"/>
                    </a:moveTo>
                    <a:cubicBezTo>
                      <a:pt x="634" y="0"/>
                      <a:pt x="1" y="669"/>
                      <a:pt x="1" y="1479"/>
                    </a:cubicBezTo>
                    <a:cubicBezTo>
                      <a:pt x="1" y="2357"/>
                      <a:pt x="721" y="2932"/>
                      <a:pt x="1471" y="2932"/>
                    </a:cubicBezTo>
                    <a:cubicBezTo>
                      <a:pt x="1833" y="2932"/>
                      <a:pt x="2202" y="2798"/>
                      <a:pt x="2500" y="2500"/>
                    </a:cubicBezTo>
                    <a:cubicBezTo>
                      <a:pt x="3416" y="1549"/>
                      <a:pt x="2747" y="0"/>
                      <a:pt x="14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8" name="Google Shape;1398;p39"/>
            <p:cNvGrpSpPr/>
            <p:nvPr/>
          </p:nvGrpSpPr>
          <p:grpSpPr>
            <a:xfrm>
              <a:off x="1185900" y="2360400"/>
              <a:ext cx="1548900" cy="833700"/>
              <a:chOff x="1185900" y="2360400"/>
              <a:chExt cx="1548900" cy="833700"/>
            </a:xfrm>
          </p:grpSpPr>
          <p:sp>
            <p:nvSpPr>
              <p:cNvPr id="1399" name="Google Shape;1399;p39"/>
              <p:cNvSpPr txBox="1"/>
              <p:nvPr/>
            </p:nvSpPr>
            <p:spPr>
              <a:xfrm>
                <a:off x="1185900" y="2360400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00" name="Google Shape;1400;p39"/>
              <p:cNvSpPr txBox="1"/>
              <p:nvPr/>
            </p:nvSpPr>
            <p:spPr>
              <a:xfrm>
                <a:off x="1185900" y="2691300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rings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01" name="Google Shape;1401;p39"/>
          <p:cNvGrpSpPr/>
          <p:nvPr/>
        </p:nvGrpSpPr>
        <p:grpSpPr>
          <a:xfrm>
            <a:off x="4296507" y="1196563"/>
            <a:ext cx="2108330" cy="833700"/>
            <a:chOff x="4296507" y="1196563"/>
            <a:chExt cx="2108330" cy="833700"/>
          </a:xfrm>
        </p:grpSpPr>
        <p:grpSp>
          <p:nvGrpSpPr>
            <p:cNvPr id="1402" name="Google Shape;1402;p39"/>
            <p:cNvGrpSpPr/>
            <p:nvPr/>
          </p:nvGrpSpPr>
          <p:grpSpPr>
            <a:xfrm>
              <a:off x="4296507" y="1337550"/>
              <a:ext cx="550932" cy="551723"/>
              <a:chOff x="4296507" y="1337550"/>
              <a:chExt cx="550932" cy="551723"/>
            </a:xfrm>
          </p:grpSpPr>
          <p:sp>
            <p:nvSpPr>
              <p:cNvPr id="1403" name="Google Shape;1403;p39"/>
              <p:cNvSpPr/>
              <p:nvPr/>
            </p:nvSpPr>
            <p:spPr>
              <a:xfrm>
                <a:off x="4296507" y="1337550"/>
                <a:ext cx="550932" cy="551723"/>
              </a:xfrm>
              <a:custGeom>
                <a:rect b="b" l="l" r="r" t="t"/>
                <a:pathLst>
                  <a:path extrusionOk="0" h="25104" w="25068">
                    <a:moveTo>
                      <a:pt x="12534" y="1"/>
                    </a:moveTo>
                    <a:cubicBezTo>
                      <a:pt x="5598" y="1"/>
                      <a:pt x="1" y="5599"/>
                      <a:pt x="1" y="12534"/>
                    </a:cubicBezTo>
                    <a:cubicBezTo>
                      <a:pt x="1" y="19470"/>
                      <a:pt x="5598" y="25103"/>
                      <a:pt x="12534" y="25103"/>
                    </a:cubicBezTo>
                    <a:cubicBezTo>
                      <a:pt x="19470" y="25103"/>
                      <a:pt x="25068" y="19470"/>
                      <a:pt x="25068" y="12534"/>
                    </a:cubicBezTo>
                    <a:cubicBezTo>
                      <a:pt x="25068" y="5599"/>
                      <a:pt x="19470" y="1"/>
                      <a:pt x="125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39"/>
              <p:cNvSpPr/>
              <p:nvPr/>
            </p:nvSpPr>
            <p:spPr>
              <a:xfrm>
                <a:off x="4414901" y="1628255"/>
                <a:ext cx="315421" cy="128700"/>
              </a:xfrm>
              <a:custGeom>
                <a:rect b="b" l="l" r="r" t="t"/>
                <a:pathLst>
                  <a:path extrusionOk="0" h="5856" w="14352">
                    <a:moveTo>
                      <a:pt x="830" y="0"/>
                    </a:moveTo>
                    <a:cubicBezTo>
                      <a:pt x="416" y="0"/>
                      <a:pt x="0" y="363"/>
                      <a:pt x="176" y="892"/>
                    </a:cubicBezTo>
                    <a:cubicBezTo>
                      <a:pt x="1232" y="3849"/>
                      <a:pt x="4049" y="5856"/>
                      <a:pt x="7182" y="5856"/>
                    </a:cubicBezTo>
                    <a:cubicBezTo>
                      <a:pt x="10316" y="5856"/>
                      <a:pt x="13097" y="3884"/>
                      <a:pt x="14153" y="927"/>
                    </a:cubicBezTo>
                    <a:cubicBezTo>
                      <a:pt x="14351" y="398"/>
                      <a:pt x="13930" y="35"/>
                      <a:pt x="13518" y="35"/>
                    </a:cubicBezTo>
                    <a:cubicBezTo>
                      <a:pt x="13271" y="35"/>
                      <a:pt x="13027" y="166"/>
                      <a:pt x="12921" y="469"/>
                    </a:cubicBezTo>
                    <a:cubicBezTo>
                      <a:pt x="11956" y="3171"/>
                      <a:pt x="9566" y="4518"/>
                      <a:pt x="7179" y="4518"/>
                    </a:cubicBezTo>
                    <a:cubicBezTo>
                      <a:pt x="4777" y="4518"/>
                      <a:pt x="2380" y="3154"/>
                      <a:pt x="1444" y="434"/>
                    </a:cubicBezTo>
                    <a:cubicBezTo>
                      <a:pt x="1325" y="130"/>
                      <a:pt x="1078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39"/>
              <p:cNvSpPr/>
              <p:nvPr/>
            </p:nvSpPr>
            <p:spPr>
              <a:xfrm>
                <a:off x="4459780" y="1510100"/>
                <a:ext cx="64240" cy="64240"/>
              </a:xfrm>
              <a:custGeom>
                <a:rect b="b" l="l" r="r" t="t"/>
                <a:pathLst>
                  <a:path extrusionOk="0" h="2923" w="2923">
                    <a:moveTo>
                      <a:pt x="1444" y="1"/>
                    </a:moveTo>
                    <a:cubicBezTo>
                      <a:pt x="634" y="1"/>
                      <a:pt x="0" y="670"/>
                      <a:pt x="0" y="1479"/>
                    </a:cubicBezTo>
                    <a:cubicBezTo>
                      <a:pt x="0" y="2289"/>
                      <a:pt x="634" y="2923"/>
                      <a:pt x="1444" y="2923"/>
                    </a:cubicBezTo>
                    <a:cubicBezTo>
                      <a:pt x="2253" y="2923"/>
                      <a:pt x="2922" y="2289"/>
                      <a:pt x="2922" y="1479"/>
                    </a:cubicBezTo>
                    <a:cubicBezTo>
                      <a:pt x="2922" y="670"/>
                      <a:pt x="2253" y="1"/>
                      <a:pt x="14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39"/>
              <p:cNvSpPr/>
              <p:nvPr/>
            </p:nvSpPr>
            <p:spPr>
              <a:xfrm>
                <a:off x="4620723" y="1510100"/>
                <a:ext cx="64240" cy="64240"/>
              </a:xfrm>
              <a:custGeom>
                <a:rect b="b" l="l" r="r" t="t"/>
                <a:pathLst>
                  <a:path extrusionOk="0" h="2923" w="2923">
                    <a:moveTo>
                      <a:pt x="1479" y="1"/>
                    </a:moveTo>
                    <a:cubicBezTo>
                      <a:pt x="669" y="1"/>
                      <a:pt x="0" y="670"/>
                      <a:pt x="0" y="1479"/>
                    </a:cubicBezTo>
                    <a:cubicBezTo>
                      <a:pt x="0" y="2289"/>
                      <a:pt x="669" y="2923"/>
                      <a:pt x="1479" y="2923"/>
                    </a:cubicBezTo>
                    <a:cubicBezTo>
                      <a:pt x="2253" y="2923"/>
                      <a:pt x="2922" y="2289"/>
                      <a:pt x="2922" y="1479"/>
                    </a:cubicBezTo>
                    <a:cubicBezTo>
                      <a:pt x="2922" y="670"/>
                      <a:pt x="2253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7" name="Google Shape;1407;p39"/>
            <p:cNvGrpSpPr/>
            <p:nvPr/>
          </p:nvGrpSpPr>
          <p:grpSpPr>
            <a:xfrm>
              <a:off x="4855937" y="1196563"/>
              <a:ext cx="1548900" cy="833700"/>
              <a:chOff x="4855937" y="1196563"/>
              <a:chExt cx="1548900" cy="833700"/>
            </a:xfrm>
          </p:grpSpPr>
          <p:sp>
            <p:nvSpPr>
              <p:cNvPr id="1408" name="Google Shape;1408;p39"/>
              <p:cNvSpPr txBox="1"/>
              <p:nvPr/>
            </p:nvSpPr>
            <p:spPr>
              <a:xfrm>
                <a:off x="4855937" y="1196563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09" name="Google Shape;1409;p39"/>
              <p:cNvSpPr txBox="1"/>
              <p:nvPr/>
            </p:nvSpPr>
            <p:spPr>
              <a:xfrm>
                <a:off x="4855937" y="1527463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b="1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10" name="Google Shape;1410;p39"/>
          <p:cNvGrpSpPr/>
          <p:nvPr/>
        </p:nvGrpSpPr>
        <p:grpSpPr>
          <a:xfrm>
            <a:off x="5321111" y="3793813"/>
            <a:ext cx="2100614" cy="833700"/>
            <a:chOff x="5321111" y="3793813"/>
            <a:chExt cx="2100614" cy="833700"/>
          </a:xfrm>
        </p:grpSpPr>
        <p:grpSp>
          <p:nvGrpSpPr>
            <p:cNvPr id="1411" name="Google Shape;1411;p39"/>
            <p:cNvGrpSpPr/>
            <p:nvPr/>
          </p:nvGrpSpPr>
          <p:grpSpPr>
            <a:xfrm>
              <a:off x="5321111" y="3934809"/>
              <a:ext cx="551723" cy="551723"/>
              <a:chOff x="5321111" y="3934809"/>
              <a:chExt cx="551723" cy="551723"/>
            </a:xfrm>
          </p:grpSpPr>
          <p:sp>
            <p:nvSpPr>
              <p:cNvPr id="1412" name="Google Shape;1412;p39"/>
              <p:cNvSpPr/>
              <p:nvPr/>
            </p:nvSpPr>
            <p:spPr>
              <a:xfrm>
                <a:off x="5321111" y="3934809"/>
                <a:ext cx="551723" cy="551723"/>
              </a:xfrm>
              <a:custGeom>
                <a:rect b="b" l="l" r="r" t="t"/>
                <a:pathLst>
                  <a:path extrusionOk="0" h="25104" w="25104">
                    <a:moveTo>
                      <a:pt x="12534" y="1"/>
                    </a:moveTo>
                    <a:cubicBezTo>
                      <a:pt x="5634" y="1"/>
                      <a:pt x="1" y="5599"/>
                      <a:pt x="1" y="12534"/>
                    </a:cubicBezTo>
                    <a:cubicBezTo>
                      <a:pt x="1" y="19470"/>
                      <a:pt x="5634" y="25103"/>
                      <a:pt x="12534" y="25103"/>
                    </a:cubicBezTo>
                    <a:cubicBezTo>
                      <a:pt x="19470" y="25103"/>
                      <a:pt x="25103" y="19470"/>
                      <a:pt x="25103" y="12534"/>
                    </a:cubicBezTo>
                    <a:cubicBezTo>
                      <a:pt x="25103" y="5599"/>
                      <a:pt x="19470" y="1"/>
                      <a:pt x="12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39"/>
              <p:cNvSpPr/>
              <p:nvPr/>
            </p:nvSpPr>
            <p:spPr>
              <a:xfrm>
                <a:off x="5484384" y="4107359"/>
                <a:ext cx="64240" cy="64240"/>
              </a:xfrm>
              <a:custGeom>
                <a:rect b="b" l="l" r="r" t="t"/>
                <a:pathLst>
                  <a:path extrusionOk="0" h="2923" w="2923">
                    <a:moveTo>
                      <a:pt x="1444" y="1"/>
                    </a:moveTo>
                    <a:cubicBezTo>
                      <a:pt x="634" y="1"/>
                      <a:pt x="0" y="670"/>
                      <a:pt x="0" y="1479"/>
                    </a:cubicBezTo>
                    <a:cubicBezTo>
                      <a:pt x="0" y="2289"/>
                      <a:pt x="634" y="2923"/>
                      <a:pt x="1444" y="2923"/>
                    </a:cubicBezTo>
                    <a:cubicBezTo>
                      <a:pt x="2254" y="2923"/>
                      <a:pt x="2923" y="2289"/>
                      <a:pt x="2923" y="1479"/>
                    </a:cubicBezTo>
                    <a:cubicBezTo>
                      <a:pt x="2923" y="670"/>
                      <a:pt x="2254" y="1"/>
                      <a:pt x="14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39"/>
              <p:cNvSpPr/>
              <p:nvPr/>
            </p:nvSpPr>
            <p:spPr>
              <a:xfrm>
                <a:off x="5645328" y="4107359"/>
                <a:ext cx="64240" cy="64240"/>
              </a:xfrm>
              <a:custGeom>
                <a:rect b="b" l="l" r="r" t="t"/>
                <a:pathLst>
                  <a:path extrusionOk="0" h="2923" w="2923">
                    <a:moveTo>
                      <a:pt x="1479" y="1"/>
                    </a:moveTo>
                    <a:cubicBezTo>
                      <a:pt x="669" y="1"/>
                      <a:pt x="0" y="670"/>
                      <a:pt x="0" y="1479"/>
                    </a:cubicBezTo>
                    <a:cubicBezTo>
                      <a:pt x="0" y="2289"/>
                      <a:pt x="669" y="2923"/>
                      <a:pt x="1479" y="2923"/>
                    </a:cubicBezTo>
                    <a:cubicBezTo>
                      <a:pt x="2289" y="2923"/>
                      <a:pt x="2923" y="2289"/>
                      <a:pt x="2923" y="1479"/>
                    </a:cubicBezTo>
                    <a:cubicBezTo>
                      <a:pt x="2923" y="670"/>
                      <a:pt x="2289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39"/>
              <p:cNvSpPr/>
              <p:nvPr/>
            </p:nvSpPr>
            <p:spPr>
              <a:xfrm>
                <a:off x="5432539" y="4259030"/>
                <a:ext cx="328871" cy="28637"/>
              </a:xfrm>
              <a:custGeom>
                <a:rect b="b" l="l" r="r" t="t"/>
                <a:pathLst>
                  <a:path extrusionOk="0" h="1303" w="14964">
                    <a:moveTo>
                      <a:pt x="881" y="0"/>
                    </a:moveTo>
                    <a:cubicBezTo>
                      <a:pt x="1" y="0"/>
                      <a:pt x="1" y="1303"/>
                      <a:pt x="881" y="1303"/>
                    </a:cubicBezTo>
                    <a:lnTo>
                      <a:pt x="14083" y="1303"/>
                    </a:lnTo>
                    <a:cubicBezTo>
                      <a:pt x="14963" y="1303"/>
                      <a:pt x="14963" y="0"/>
                      <a:pt x="140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6" name="Google Shape;1416;p39"/>
            <p:cNvGrpSpPr/>
            <p:nvPr/>
          </p:nvGrpSpPr>
          <p:grpSpPr>
            <a:xfrm>
              <a:off x="5872825" y="3793813"/>
              <a:ext cx="1548900" cy="833700"/>
              <a:chOff x="5872825" y="3793813"/>
              <a:chExt cx="1548900" cy="833700"/>
            </a:xfrm>
          </p:grpSpPr>
          <p:sp>
            <p:nvSpPr>
              <p:cNvPr id="1417" name="Google Shape;1417;p39"/>
              <p:cNvSpPr txBox="1"/>
              <p:nvPr/>
            </p:nvSpPr>
            <p:spPr>
              <a:xfrm>
                <a:off x="5872825" y="3793813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18" name="Google Shape;1418;p39"/>
              <p:cNvSpPr txBox="1"/>
              <p:nvPr/>
            </p:nvSpPr>
            <p:spPr>
              <a:xfrm>
                <a:off x="5872825" y="4124713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object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19" name="Google Shape;1419;p39"/>
          <p:cNvGrpSpPr/>
          <p:nvPr/>
        </p:nvGrpSpPr>
        <p:grpSpPr>
          <a:xfrm>
            <a:off x="5793244" y="2360400"/>
            <a:ext cx="2099831" cy="833700"/>
            <a:chOff x="5793244" y="2360400"/>
            <a:chExt cx="2099831" cy="833700"/>
          </a:xfrm>
        </p:grpSpPr>
        <p:grpSp>
          <p:nvGrpSpPr>
            <p:cNvPr id="1420" name="Google Shape;1420;p39"/>
            <p:cNvGrpSpPr/>
            <p:nvPr/>
          </p:nvGrpSpPr>
          <p:grpSpPr>
            <a:xfrm>
              <a:off x="5793244" y="2490177"/>
              <a:ext cx="550932" cy="551723"/>
              <a:chOff x="5793244" y="2490177"/>
              <a:chExt cx="550932" cy="551723"/>
            </a:xfrm>
          </p:grpSpPr>
          <p:sp>
            <p:nvSpPr>
              <p:cNvPr id="1421" name="Google Shape;1421;p39"/>
              <p:cNvSpPr/>
              <p:nvPr/>
            </p:nvSpPr>
            <p:spPr>
              <a:xfrm>
                <a:off x="5793244" y="2490177"/>
                <a:ext cx="550932" cy="551723"/>
              </a:xfrm>
              <a:custGeom>
                <a:rect b="b" l="l" r="r" t="t"/>
                <a:pathLst>
                  <a:path extrusionOk="0" h="25104" w="25068">
                    <a:moveTo>
                      <a:pt x="12534" y="1"/>
                    </a:moveTo>
                    <a:cubicBezTo>
                      <a:pt x="5599" y="1"/>
                      <a:pt x="1" y="5599"/>
                      <a:pt x="1" y="12534"/>
                    </a:cubicBezTo>
                    <a:cubicBezTo>
                      <a:pt x="1" y="19470"/>
                      <a:pt x="5599" y="25103"/>
                      <a:pt x="12534" y="25103"/>
                    </a:cubicBezTo>
                    <a:cubicBezTo>
                      <a:pt x="19470" y="25103"/>
                      <a:pt x="25068" y="19470"/>
                      <a:pt x="25068" y="12534"/>
                    </a:cubicBezTo>
                    <a:cubicBezTo>
                      <a:pt x="25068" y="5599"/>
                      <a:pt x="19470" y="1"/>
                      <a:pt x="12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39"/>
              <p:cNvSpPr/>
              <p:nvPr/>
            </p:nvSpPr>
            <p:spPr>
              <a:xfrm>
                <a:off x="5940276" y="2775695"/>
                <a:ext cx="256895" cy="77405"/>
              </a:xfrm>
              <a:custGeom>
                <a:rect b="b" l="l" r="r" t="t"/>
                <a:pathLst>
                  <a:path extrusionOk="0" h="3522" w="11689">
                    <a:moveTo>
                      <a:pt x="880" y="1"/>
                    </a:moveTo>
                    <a:cubicBezTo>
                      <a:pt x="317" y="1"/>
                      <a:pt x="0" y="670"/>
                      <a:pt x="387" y="1092"/>
                    </a:cubicBezTo>
                    <a:cubicBezTo>
                      <a:pt x="1848" y="2712"/>
                      <a:pt x="3846" y="3522"/>
                      <a:pt x="5844" y="3522"/>
                    </a:cubicBezTo>
                    <a:cubicBezTo>
                      <a:pt x="7842" y="3522"/>
                      <a:pt x="9840" y="2712"/>
                      <a:pt x="11301" y="1092"/>
                    </a:cubicBezTo>
                    <a:cubicBezTo>
                      <a:pt x="11689" y="670"/>
                      <a:pt x="11372" y="1"/>
                      <a:pt x="10809" y="1"/>
                    </a:cubicBezTo>
                    <a:cubicBezTo>
                      <a:pt x="10597" y="1"/>
                      <a:pt x="10421" y="71"/>
                      <a:pt x="10316" y="212"/>
                    </a:cubicBezTo>
                    <a:cubicBezTo>
                      <a:pt x="9101" y="1532"/>
                      <a:pt x="7464" y="2193"/>
                      <a:pt x="5831" y="2193"/>
                    </a:cubicBezTo>
                    <a:cubicBezTo>
                      <a:pt x="4198" y="2193"/>
                      <a:pt x="2570" y="1532"/>
                      <a:pt x="1373" y="212"/>
                    </a:cubicBezTo>
                    <a:cubicBezTo>
                      <a:pt x="1232" y="71"/>
                      <a:pt x="1056" y="1"/>
                      <a:pt x="8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39"/>
              <p:cNvSpPr/>
              <p:nvPr/>
            </p:nvSpPr>
            <p:spPr>
              <a:xfrm>
                <a:off x="5944913" y="2657321"/>
                <a:ext cx="75844" cy="64790"/>
              </a:xfrm>
              <a:custGeom>
                <a:rect b="b" l="l" r="r" t="t"/>
                <a:pathLst>
                  <a:path extrusionOk="0" h="2948" w="3451">
                    <a:moveTo>
                      <a:pt x="1972" y="0"/>
                    </a:moveTo>
                    <a:cubicBezTo>
                      <a:pt x="669" y="0"/>
                      <a:pt x="0" y="1585"/>
                      <a:pt x="951" y="2500"/>
                    </a:cubicBezTo>
                    <a:cubicBezTo>
                      <a:pt x="1249" y="2810"/>
                      <a:pt x="1618" y="2948"/>
                      <a:pt x="1981" y="2948"/>
                    </a:cubicBezTo>
                    <a:cubicBezTo>
                      <a:pt x="2730" y="2948"/>
                      <a:pt x="3451" y="2357"/>
                      <a:pt x="3451" y="1479"/>
                    </a:cubicBezTo>
                    <a:cubicBezTo>
                      <a:pt x="3451" y="669"/>
                      <a:pt x="2782" y="0"/>
                      <a:pt x="19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39"/>
              <p:cNvSpPr/>
              <p:nvPr/>
            </p:nvSpPr>
            <p:spPr>
              <a:xfrm>
                <a:off x="6117461" y="2657321"/>
                <a:ext cx="75075" cy="65031"/>
              </a:xfrm>
              <a:custGeom>
                <a:rect b="b" l="l" r="r" t="t"/>
                <a:pathLst>
                  <a:path extrusionOk="0" h="2959" w="3416">
                    <a:moveTo>
                      <a:pt x="1444" y="0"/>
                    </a:moveTo>
                    <a:cubicBezTo>
                      <a:pt x="634" y="0"/>
                      <a:pt x="0" y="669"/>
                      <a:pt x="0" y="1479"/>
                    </a:cubicBezTo>
                    <a:cubicBezTo>
                      <a:pt x="0" y="2365"/>
                      <a:pt x="734" y="2958"/>
                      <a:pt x="1491" y="2958"/>
                    </a:cubicBezTo>
                    <a:cubicBezTo>
                      <a:pt x="1847" y="2958"/>
                      <a:pt x="2208" y="2828"/>
                      <a:pt x="2500" y="2535"/>
                    </a:cubicBezTo>
                    <a:cubicBezTo>
                      <a:pt x="3415" y="1585"/>
                      <a:pt x="2782" y="0"/>
                      <a:pt x="14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5" name="Google Shape;1425;p39"/>
            <p:cNvGrpSpPr/>
            <p:nvPr/>
          </p:nvGrpSpPr>
          <p:grpSpPr>
            <a:xfrm>
              <a:off x="6344175" y="2360400"/>
              <a:ext cx="1548900" cy="833700"/>
              <a:chOff x="6344175" y="2360400"/>
              <a:chExt cx="1548900" cy="833700"/>
            </a:xfrm>
          </p:grpSpPr>
          <p:sp>
            <p:nvSpPr>
              <p:cNvPr id="1426" name="Google Shape;1426;p39"/>
              <p:cNvSpPr txBox="1"/>
              <p:nvPr/>
            </p:nvSpPr>
            <p:spPr>
              <a:xfrm>
                <a:off x="6344175" y="2360400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27" name="Google Shape;1427;p39"/>
              <p:cNvSpPr txBox="1"/>
              <p:nvPr/>
            </p:nvSpPr>
            <p:spPr>
              <a:xfrm>
                <a:off x="6344175" y="2691300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nice name, but it’s hot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28" name="Google Shape;1428;p39"/>
          <p:cNvGrpSpPr/>
          <p:nvPr/>
        </p:nvGrpSpPr>
        <p:grpSpPr>
          <a:xfrm>
            <a:off x="1704825" y="3793813"/>
            <a:ext cx="2099825" cy="833700"/>
            <a:chOff x="1704825" y="3793813"/>
            <a:chExt cx="2099825" cy="833700"/>
          </a:xfrm>
        </p:grpSpPr>
        <p:grpSp>
          <p:nvGrpSpPr>
            <p:cNvPr id="1429" name="Google Shape;1429;p39"/>
            <p:cNvGrpSpPr/>
            <p:nvPr/>
          </p:nvGrpSpPr>
          <p:grpSpPr>
            <a:xfrm>
              <a:off x="3253718" y="3934791"/>
              <a:ext cx="550932" cy="551723"/>
              <a:chOff x="3253718" y="3934791"/>
              <a:chExt cx="550932" cy="551723"/>
            </a:xfrm>
          </p:grpSpPr>
          <p:sp>
            <p:nvSpPr>
              <p:cNvPr id="1430" name="Google Shape;1430;p39"/>
              <p:cNvSpPr/>
              <p:nvPr/>
            </p:nvSpPr>
            <p:spPr>
              <a:xfrm>
                <a:off x="3253718" y="3934791"/>
                <a:ext cx="550932" cy="551723"/>
              </a:xfrm>
              <a:custGeom>
                <a:rect b="b" l="l" r="r" t="t"/>
                <a:pathLst>
                  <a:path extrusionOk="0" h="25104" w="25068">
                    <a:moveTo>
                      <a:pt x="12534" y="1"/>
                    </a:moveTo>
                    <a:cubicBezTo>
                      <a:pt x="5598" y="1"/>
                      <a:pt x="0" y="5599"/>
                      <a:pt x="0" y="12534"/>
                    </a:cubicBezTo>
                    <a:cubicBezTo>
                      <a:pt x="0" y="19470"/>
                      <a:pt x="5598" y="25103"/>
                      <a:pt x="12534" y="25103"/>
                    </a:cubicBezTo>
                    <a:cubicBezTo>
                      <a:pt x="19469" y="25103"/>
                      <a:pt x="25067" y="19470"/>
                      <a:pt x="25067" y="12534"/>
                    </a:cubicBezTo>
                    <a:cubicBezTo>
                      <a:pt x="25067" y="5599"/>
                      <a:pt x="19469" y="1"/>
                      <a:pt x="125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39"/>
              <p:cNvSpPr/>
              <p:nvPr/>
            </p:nvSpPr>
            <p:spPr>
              <a:xfrm>
                <a:off x="3400727" y="4220309"/>
                <a:ext cx="256895" cy="77405"/>
              </a:xfrm>
              <a:custGeom>
                <a:rect b="b" l="l" r="r" t="t"/>
                <a:pathLst>
                  <a:path extrusionOk="0" h="3522" w="11689">
                    <a:moveTo>
                      <a:pt x="5845" y="1"/>
                    </a:moveTo>
                    <a:cubicBezTo>
                      <a:pt x="3847" y="1"/>
                      <a:pt x="1849" y="811"/>
                      <a:pt x="388" y="2430"/>
                    </a:cubicBezTo>
                    <a:cubicBezTo>
                      <a:pt x="0" y="2853"/>
                      <a:pt x="317" y="3522"/>
                      <a:pt x="880" y="3522"/>
                    </a:cubicBezTo>
                    <a:cubicBezTo>
                      <a:pt x="1057" y="3522"/>
                      <a:pt x="1233" y="3416"/>
                      <a:pt x="1373" y="3275"/>
                    </a:cubicBezTo>
                    <a:cubicBezTo>
                      <a:pt x="2570" y="1973"/>
                      <a:pt x="4208" y="1321"/>
                      <a:pt x="5845" y="1321"/>
                    </a:cubicBezTo>
                    <a:cubicBezTo>
                      <a:pt x="7482" y="1321"/>
                      <a:pt x="9119" y="1973"/>
                      <a:pt x="10316" y="3275"/>
                    </a:cubicBezTo>
                    <a:cubicBezTo>
                      <a:pt x="10421" y="3416"/>
                      <a:pt x="10598" y="3522"/>
                      <a:pt x="10809" y="3522"/>
                    </a:cubicBezTo>
                    <a:cubicBezTo>
                      <a:pt x="11372" y="3522"/>
                      <a:pt x="11689" y="2853"/>
                      <a:pt x="11302" y="2430"/>
                    </a:cubicBezTo>
                    <a:cubicBezTo>
                      <a:pt x="9841" y="811"/>
                      <a:pt x="7843" y="1"/>
                      <a:pt x="5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39"/>
              <p:cNvSpPr/>
              <p:nvPr/>
            </p:nvSpPr>
            <p:spPr>
              <a:xfrm>
                <a:off x="3405365" y="4101935"/>
                <a:ext cx="75844" cy="64790"/>
              </a:xfrm>
              <a:custGeom>
                <a:rect b="b" l="l" r="r" t="t"/>
                <a:pathLst>
                  <a:path extrusionOk="0" h="2948" w="3451">
                    <a:moveTo>
                      <a:pt x="1972" y="0"/>
                    </a:moveTo>
                    <a:cubicBezTo>
                      <a:pt x="669" y="0"/>
                      <a:pt x="1" y="1585"/>
                      <a:pt x="951" y="2500"/>
                    </a:cubicBezTo>
                    <a:cubicBezTo>
                      <a:pt x="1249" y="2810"/>
                      <a:pt x="1619" y="2948"/>
                      <a:pt x="1981" y="2948"/>
                    </a:cubicBezTo>
                    <a:cubicBezTo>
                      <a:pt x="2731" y="2948"/>
                      <a:pt x="3451" y="2357"/>
                      <a:pt x="3451" y="1479"/>
                    </a:cubicBezTo>
                    <a:cubicBezTo>
                      <a:pt x="3451" y="669"/>
                      <a:pt x="2782" y="0"/>
                      <a:pt x="19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39"/>
              <p:cNvSpPr/>
              <p:nvPr/>
            </p:nvSpPr>
            <p:spPr>
              <a:xfrm>
                <a:off x="3577912" y="4101935"/>
                <a:ext cx="75075" cy="65031"/>
              </a:xfrm>
              <a:custGeom>
                <a:rect b="b" l="l" r="r" t="t"/>
                <a:pathLst>
                  <a:path extrusionOk="0" h="2959" w="3416">
                    <a:moveTo>
                      <a:pt x="1479" y="0"/>
                    </a:moveTo>
                    <a:cubicBezTo>
                      <a:pt x="634" y="0"/>
                      <a:pt x="1" y="669"/>
                      <a:pt x="1" y="1479"/>
                    </a:cubicBezTo>
                    <a:cubicBezTo>
                      <a:pt x="1" y="2365"/>
                      <a:pt x="734" y="2958"/>
                      <a:pt x="1491" y="2958"/>
                    </a:cubicBezTo>
                    <a:cubicBezTo>
                      <a:pt x="1847" y="2958"/>
                      <a:pt x="2208" y="2828"/>
                      <a:pt x="2500" y="2535"/>
                    </a:cubicBezTo>
                    <a:cubicBezTo>
                      <a:pt x="3416" y="1585"/>
                      <a:pt x="2782" y="0"/>
                      <a:pt x="14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4" name="Google Shape;1434;p39"/>
            <p:cNvGrpSpPr/>
            <p:nvPr/>
          </p:nvGrpSpPr>
          <p:grpSpPr>
            <a:xfrm>
              <a:off x="1704825" y="3793813"/>
              <a:ext cx="1548900" cy="833700"/>
              <a:chOff x="1704825" y="3793813"/>
              <a:chExt cx="1548900" cy="833700"/>
            </a:xfrm>
          </p:grpSpPr>
          <p:sp>
            <p:nvSpPr>
              <p:cNvPr id="1435" name="Google Shape;1435;p39"/>
              <p:cNvSpPr txBox="1"/>
              <p:nvPr/>
            </p:nvSpPr>
            <p:spPr>
              <a:xfrm>
                <a:off x="1704825" y="3793813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8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36" name="Google Shape;1436;p39"/>
              <p:cNvSpPr txBox="1"/>
              <p:nvPr/>
            </p:nvSpPr>
            <p:spPr>
              <a:xfrm>
                <a:off x="1704825" y="4124713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40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Satisfaction Meter Infographics</a:t>
            </a:r>
            <a:endParaRPr/>
          </a:p>
        </p:txBody>
      </p:sp>
      <p:sp>
        <p:nvSpPr>
          <p:cNvPr id="1442" name="Google Shape;1442;p40"/>
          <p:cNvSpPr/>
          <p:nvPr/>
        </p:nvSpPr>
        <p:spPr>
          <a:xfrm>
            <a:off x="3048600" y="1326000"/>
            <a:ext cx="3046800" cy="3046800"/>
          </a:xfrm>
          <a:prstGeom prst="ellipse">
            <a:avLst/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40"/>
          <p:cNvSpPr/>
          <p:nvPr/>
        </p:nvSpPr>
        <p:spPr>
          <a:xfrm>
            <a:off x="3050160" y="1327560"/>
            <a:ext cx="3042900" cy="3042900"/>
          </a:xfrm>
          <a:prstGeom prst="arc">
            <a:avLst>
              <a:gd fmla="val 16200000" name="adj1"/>
              <a:gd fmla="val 7570751" name="adj2"/>
            </a:avLst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40"/>
          <p:cNvSpPr/>
          <p:nvPr/>
        </p:nvSpPr>
        <p:spPr>
          <a:xfrm>
            <a:off x="3266203" y="1543187"/>
            <a:ext cx="2611500" cy="2611500"/>
          </a:xfrm>
          <a:prstGeom prst="ellipse">
            <a:avLst/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40"/>
          <p:cNvSpPr/>
          <p:nvPr/>
        </p:nvSpPr>
        <p:spPr>
          <a:xfrm>
            <a:off x="3267540" y="1544524"/>
            <a:ext cx="2608500" cy="2608500"/>
          </a:xfrm>
          <a:prstGeom prst="arc">
            <a:avLst>
              <a:gd fmla="val 16200000" name="adj1"/>
              <a:gd fmla="val 8276315" name="adj2"/>
            </a:avLst>
          </a:prstGeom>
          <a:noFill/>
          <a:ln cap="flat" cmpd="sng" w="152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40"/>
          <p:cNvSpPr/>
          <p:nvPr/>
        </p:nvSpPr>
        <p:spPr>
          <a:xfrm>
            <a:off x="3483806" y="1761206"/>
            <a:ext cx="2176500" cy="2176500"/>
          </a:xfrm>
          <a:prstGeom prst="ellipse">
            <a:avLst/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40"/>
          <p:cNvSpPr/>
          <p:nvPr/>
        </p:nvSpPr>
        <p:spPr>
          <a:xfrm>
            <a:off x="3484921" y="1762321"/>
            <a:ext cx="2173500" cy="2173500"/>
          </a:xfrm>
          <a:prstGeom prst="arc">
            <a:avLst>
              <a:gd fmla="val 16200000" name="adj1"/>
              <a:gd fmla="val 10047331" name="adj2"/>
            </a:avLst>
          </a:prstGeom>
          <a:noFill/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40"/>
          <p:cNvSpPr/>
          <p:nvPr/>
        </p:nvSpPr>
        <p:spPr>
          <a:xfrm>
            <a:off x="3701409" y="1978125"/>
            <a:ext cx="1741200" cy="1741200"/>
          </a:xfrm>
          <a:prstGeom prst="ellipse">
            <a:avLst/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40"/>
          <p:cNvSpPr/>
          <p:nvPr/>
        </p:nvSpPr>
        <p:spPr>
          <a:xfrm>
            <a:off x="3702301" y="1979016"/>
            <a:ext cx="1739100" cy="1739100"/>
          </a:xfrm>
          <a:prstGeom prst="arc">
            <a:avLst>
              <a:gd fmla="val 16200000" name="adj1"/>
              <a:gd fmla="val 2338418" name="adj2"/>
            </a:avLst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40"/>
          <p:cNvSpPr/>
          <p:nvPr/>
        </p:nvSpPr>
        <p:spPr>
          <a:xfrm>
            <a:off x="3918596" y="2196412"/>
            <a:ext cx="1305900" cy="1305900"/>
          </a:xfrm>
          <a:prstGeom prst="ellipse">
            <a:avLst/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40"/>
          <p:cNvSpPr/>
          <p:nvPr/>
        </p:nvSpPr>
        <p:spPr>
          <a:xfrm>
            <a:off x="3919264" y="2197081"/>
            <a:ext cx="1304100" cy="1304100"/>
          </a:xfrm>
          <a:prstGeom prst="arc">
            <a:avLst>
              <a:gd fmla="val 16200000" name="adj1"/>
              <a:gd fmla="val 5390000" name="adj2"/>
            </a:avLst>
          </a:prstGeom>
          <a:noFill/>
          <a:ln cap="flat" cmpd="sng" w="152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40"/>
          <p:cNvSpPr/>
          <p:nvPr/>
        </p:nvSpPr>
        <p:spPr>
          <a:xfrm>
            <a:off x="4136794" y="2413331"/>
            <a:ext cx="870300" cy="870300"/>
          </a:xfrm>
          <a:prstGeom prst="ellipse">
            <a:avLst/>
          </a:prstGeom>
          <a:noFill/>
          <a:ln cap="flat" cmpd="sng" w="1524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40"/>
          <p:cNvSpPr/>
          <p:nvPr/>
        </p:nvSpPr>
        <p:spPr>
          <a:xfrm>
            <a:off x="4137240" y="2413777"/>
            <a:ext cx="869700" cy="869700"/>
          </a:xfrm>
          <a:prstGeom prst="arc">
            <a:avLst>
              <a:gd fmla="val 16200000" name="adj1"/>
              <a:gd fmla="val 2917046" name="adj2"/>
            </a:avLst>
          </a:prstGeom>
          <a:noFill/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4" name="Google Shape;1454;p40"/>
          <p:cNvGrpSpPr/>
          <p:nvPr/>
        </p:nvGrpSpPr>
        <p:grpSpPr>
          <a:xfrm>
            <a:off x="457200" y="1045200"/>
            <a:ext cx="3123818" cy="1077300"/>
            <a:chOff x="457200" y="1045200"/>
            <a:chExt cx="3123818" cy="1077300"/>
          </a:xfrm>
        </p:grpSpPr>
        <p:cxnSp>
          <p:nvCxnSpPr>
            <p:cNvPr id="1455" name="Google Shape;1455;p40"/>
            <p:cNvCxnSpPr/>
            <p:nvPr/>
          </p:nvCxnSpPr>
          <p:spPr>
            <a:xfrm rot="10800000">
              <a:off x="2006018" y="1614650"/>
              <a:ext cx="15750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56" name="Google Shape;1456;p40"/>
            <p:cNvGrpSpPr/>
            <p:nvPr/>
          </p:nvGrpSpPr>
          <p:grpSpPr>
            <a:xfrm>
              <a:off x="457200" y="1045200"/>
              <a:ext cx="1548900" cy="1077300"/>
              <a:chOff x="457200" y="1045200"/>
              <a:chExt cx="1548900" cy="1077300"/>
            </a:xfrm>
          </p:grpSpPr>
          <p:sp>
            <p:nvSpPr>
              <p:cNvPr id="1457" name="Google Shape;1457;p40"/>
              <p:cNvSpPr txBox="1"/>
              <p:nvPr/>
            </p:nvSpPr>
            <p:spPr>
              <a:xfrm>
                <a:off x="457200" y="1288800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58" name="Google Shape;1458;p40"/>
              <p:cNvSpPr txBox="1"/>
              <p:nvPr/>
            </p:nvSpPr>
            <p:spPr>
              <a:xfrm>
                <a:off x="457200" y="1619700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59" name="Google Shape;1459;p40"/>
              <p:cNvSpPr txBox="1"/>
              <p:nvPr/>
            </p:nvSpPr>
            <p:spPr>
              <a:xfrm>
                <a:off x="457200" y="1045200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35%</a:t>
                </a:r>
                <a:endParaRPr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460" name="Google Shape;1460;p40"/>
          <p:cNvGrpSpPr/>
          <p:nvPr/>
        </p:nvGrpSpPr>
        <p:grpSpPr>
          <a:xfrm>
            <a:off x="455975" y="2268425"/>
            <a:ext cx="2590425" cy="1083775"/>
            <a:chOff x="455975" y="2268425"/>
            <a:chExt cx="2590425" cy="1083775"/>
          </a:xfrm>
        </p:grpSpPr>
        <p:cxnSp>
          <p:nvCxnSpPr>
            <p:cNvPr id="1461" name="Google Shape;1461;p40"/>
            <p:cNvCxnSpPr/>
            <p:nvPr/>
          </p:nvCxnSpPr>
          <p:spPr>
            <a:xfrm rot="10800000">
              <a:off x="2006000" y="2849400"/>
              <a:ext cx="10404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62" name="Google Shape;1462;p40"/>
            <p:cNvGrpSpPr/>
            <p:nvPr/>
          </p:nvGrpSpPr>
          <p:grpSpPr>
            <a:xfrm>
              <a:off x="455975" y="2268425"/>
              <a:ext cx="1548900" cy="1083775"/>
              <a:chOff x="455975" y="2268425"/>
              <a:chExt cx="1548900" cy="1083775"/>
            </a:xfrm>
          </p:grpSpPr>
          <p:sp>
            <p:nvSpPr>
              <p:cNvPr id="1463" name="Google Shape;1463;p40"/>
              <p:cNvSpPr txBox="1"/>
              <p:nvPr/>
            </p:nvSpPr>
            <p:spPr>
              <a:xfrm>
                <a:off x="455975" y="2518500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64" name="Google Shape;1464;p40"/>
              <p:cNvSpPr txBox="1"/>
              <p:nvPr/>
            </p:nvSpPr>
            <p:spPr>
              <a:xfrm>
                <a:off x="455975" y="2849400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rings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65" name="Google Shape;1465;p40"/>
              <p:cNvSpPr txBox="1"/>
              <p:nvPr/>
            </p:nvSpPr>
            <p:spPr>
              <a:xfrm>
                <a:off x="455975" y="2268425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50%</a:t>
                </a:r>
                <a:endParaRPr sz="18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466" name="Google Shape;1466;p40"/>
          <p:cNvGrpSpPr/>
          <p:nvPr/>
        </p:nvGrpSpPr>
        <p:grpSpPr>
          <a:xfrm>
            <a:off x="455975" y="3491650"/>
            <a:ext cx="3139150" cy="1090250"/>
            <a:chOff x="455975" y="3491650"/>
            <a:chExt cx="3139150" cy="1090250"/>
          </a:xfrm>
        </p:grpSpPr>
        <p:cxnSp>
          <p:nvCxnSpPr>
            <p:cNvPr id="1467" name="Google Shape;1467;p40"/>
            <p:cNvCxnSpPr/>
            <p:nvPr/>
          </p:nvCxnSpPr>
          <p:spPr>
            <a:xfrm rot="10800000">
              <a:off x="1991925" y="4079100"/>
              <a:ext cx="16032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68" name="Google Shape;1468;p40"/>
            <p:cNvGrpSpPr/>
            <p:nvPr/>
          </p:nvGrpSpPr>
          <p:grpSpPr>
            <a:xfrm>
              <a:off x="455975" y="3491650"/>
              <a:ext cx="1548900" cy="1090250"/>
              <a:chOff x="455975" y="3491650"/>
              <a:chExt cx="1548900" cy="1090250"/>
            </a:xfrm>
          </p:grpSpPr>
          <p:sp>
            <p:nvSpPr>
              <p:cNvPr id="1469" name="Google Shape;1469;p40"/>
              <p:cNvSpPr txBox="1"/>
              <p:nvPr/>
            </p:nvSpPr>
            <p:spPr>
              <a:xfrm>
                <a:off x="455975" y="3748200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70" name="Google Shape;1470;p40"/>
              <p:cNvSpPr txBox="1"/>
              <p:nvPr/>
            </p:nvSpPr>
            <p:spPr>
              <a:xfrm>
                <a:off x="455975" y="4079100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71" name="Google Shape;1471;p40"/>
              <p:cNvSpPr txBox="1"/>
              <p:nvPr/>
            </p:nvSpPr>
            <p:spPr>
              <a:xfrm>
                <a:off x="455975" y="3491650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30%</a:t>
                </a:r>
                <a:endParaRPr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472" name="Google Shape;1472;p40"/>
          <p:cNvGrpSpPr/>
          <p:nvPr/>
        </p:nvGrpSpPr>
        <p:grpSpPr>
          <a:xfrm>
            <a:off x="5498275" y="1032250"/>
            <a:ext cx="3188537" cy="1090250"/>
            <a:chOff x="5498275" y="1032250"/>
            <a:chExt cx="3188537" cy="1090250"/>
          </a:xfrm>
        </p:grpSpPr>
        <p:cxnSp>
          <p:nvCxnSpPr>
            <p:cNvPr id="1473" name="Google Shape;1473;p40"/>
            <p:cNvCxnSpPr/>
            <p:nvPr/>
          </p:nvCxnSpPr>
          <p:spPr>
            <a:xfrm>
              <a:off x="5498275" y="1614650"/>
              <a:ext cx="16395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74" name="Google Shape;1474;p40"/>
            <p:cNvGrpSpPr/>
            <p:nvPr/>
          </p:nvGrpSpPr>
          <p:grpSpPr>
            <a:xfrm>
              <a:off x="7137912" y="1032250"/>
              <a:ext cx="1548900" cy="1090250"/>
              <a:chOff x="7137912" y="1032250"/>
              <a:chExt cx="1548900" cy="1090250"/>
            </a:xfrm>
          </p:grpSpPr>
          <p:sp>
            <p:nvSpPr>
              <p:cNvPr id="1475" name="Google Shape;1475;p40"/>
              <p:cNvSpPr txBox="1"/>
              <p:nvPr/>
            </p:nvSpPr>
            <p:spPr>
              <a:xfrm>
                <a:off x="7137912" y="1288800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8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76" name="Google Shape;1476;p40"/>
              <p:cNvSpPr txBox="1"/>
              <p:nvPr/>
            </p:nvSpPr>
            <p:spPr>
              <a:xfrm>
                <a:off x="7137912" y="1619700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b="1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77" name="Google Shape;1477;p40"/>
              <p:cNvSpPr txBox="1"/>
              <p:nvPr/>
            </p:nvSpPr>
            <p:spPr>
              <a:xfrm>
                <a:off x="7137912" y="1032250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60%</a:t>
                </a:r>
                <a:endParaRPr sz="18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478" name="Google Shape;1478;p40"/>
          <p:cNvGrpSpPr/>
          <p:nvPr/>
        </p:nvGrpSpPr>
        <p:grpSpPr>
          <a:xfrm>
            <a:off x="5519171" y="3491650"/>
            <a:ext cx="3167629" cy="1090250"/>
            <a:chOff x="5519171" y="3491650"/>
            <a:chExt cx="3167629" cy="1090250"/>
          </a:xfrm>
        </p:grpSpPr>
        <p:cxnSp>
          <p:nvCxnSpPr>
            <p:cNvPr id="1479" name="Google Shape;1479;p40"/>
            <p:cNvCxnSpPr/>
            <p:nvPr/>
          </p:nvCxnSpPr>
          <p:spPr>
            <a:xfrm>
              <a:off x="5519171" y="4079100"/>
              <a:ext cx="16188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0" name="Google Shape;1480;p40"/>
            <p:cNvGrpSpPr/>
            <p:nvPr/>
          </p:nvGrpSpPr>
          <p:grpSpPr>
            <a:xfrm>
              <a:off x="7137900" y="3491650"/>
              <a:ext cx="1548900" cy="1090250"/>
              <a:chOff x="7137900" y="3491650"/>
              <a:chExt cx="1548900" cy="1090250"/>
            </a:xfrm>
          </p:grpSpPr>
          <p:sp>
            <p:nvSpPr>
              <p:cNvPr id="1481" name="Google Shape;1481;p40"/>
              <p:cNvSpPr txBox="1"/>
              <p:nvPr/>
            </p:nvSpPr>
            <p:spPr>
              <a:xfrm>
                <a:off x="7137900" y="3748200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82" name="Google Shape;1482;p40"/>
              <p:cNvSpPr txBox="1"/>
              <p:nvPr/>
            </p:nvSpPr>
            <p:spPr>
              <a:xfrm>
                <a:off x="7137900" y="4079100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object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3" name="Google Shape;1483;p40"/>
              <p:cNvSpPr txBox="1"/>
              <p:nvPr/>
            </p:nvSpPr>
            <p:spPr>
              <a:xfrm>
                <a:off x="7137900" y="3491650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80%</a:t>
                </a:r>
                <a:endParaRPr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484" name="Google Shape;1484;p40"/>
          <p:cNvGrpSpPr/>
          <p:nvPr/>
        </p:nvGrpSpPr>
        <p:grpSpPr>
          <a:xfrm>
            <a:off x="6126400" y="2261950"/>
            <a:ext cx="2560400" cy="1090250"/>
            <a:chOff x="6126400" y="2261950"/>
            <a:chExt cx="2560400" cy="1090250"/>
          </a:xfrm>
        </p:grpSpPr>
        <p:cxnSp>
          <p:nvCxnSpPr>
            <p:cNvPr id="1485" name="Google Shape;1485;p40"/>
            <p:cNvCxnSpPr/>
            <p:nvPr/>
          </p:nvCxnSpPr>
          <p:spPr>
            <a:xfrm>
              <a:off x="6126400" y="2849400"/>
              <a:ext cx="1011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6" name="Google Shape;1486;p40"/>
            <p:cNvGrpSpPr/>
            <p:nvPr/>
          </p:nvGrpSpPr>
          <p:grpSpPr>
            <a:xfrm>
              <a:off x="7137900" y="2261950"/>
              <a:ext cx="1548900" cy="1090250"/>
              <a:chOff x="7137900" y="2261950"/>
              <a:chExt cx="1548900" cy="1090250"/>
            </a:xfrm>
          </p:grpSpPr>
          <p:sp>
            <p:nvSpPr>
              <p:cNvPr id="1487" name="Google Shape;1487;p40"/>
              <p:cNvSpPr txBox="1"/>
              <p:nvPr/>
            </p:nvSpPr>
            <p:spPr>
              <a:xfrm>
                <a:off x="7137900" y="2518500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88" name="Google Shape;1488;p40"/>
              <p:cNvSpPr txBox="1"/>
              <p:nvPr/>
            </p:nvSpPr>
            <p:spPr>
              <a:xfrm>
                <a:off x="7137900" y="2849400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nice name, but it’s hot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9" name="Google Shape;1489;p40"/>
              <p:cNvSpPr txBox="1"/>
              <p:nvPr/>
            </p:nvSpPr>
            <p:spPr>
              <a:xfrm>
                <a:off x="7137900" y="2261950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65%</a:t>
                </a:r>
                <a:endParaRPr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41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Satisfaction Meter Infographics</a:t>
            </a:r>
            <a:endParaRPr/>
          </a:p>
        </p:txBody>
      </p:sp>
      <p:grpSp>
        <p:nvGrpSpPr>
          <p:cNvPr id="1495" name="Google Shape;1495;p41"/>
          <p:cNvGrpSpPr/>
          <p:nvPr/>
        </p:nvGrpSpPr>
        <p:grpSpPr>
          <a:xfrm>
            <a:off x="1875915" y="1174043"/>
            <a:ext cx="1379042" cy="704655"/>
            <a:chOff x="1875915" y="1174043"/>
            <a:chExt cx="1379042" cy="704655"/>
          </a:xfrm>
        </p:grpSpPr>
        <p:sp>
          <p:nvSpPr>
            <p:cNvPr id="1496" name="Google Shape;1496;p41"/>
            <p:cNvSpPr/>
            <p:nvPr/>
          </p:nvSpPr>
          <p:spPr>
            <a:xfrm>
              <a:off x="2718906" y="1267582"/>
              <a:ext cx="443604" cy="452200"/>
            </a:xfrm>
            <a:custGeom>
              <a:rect b="b" l="l" r="r" t="t"/>
              <a:pathLst>
                <a:path extrusionOk="0" h="22639" w="22639">
                  <a:moveTo>
                    <a:pt x="9753" y="0"/>
                  </a:moveTo>
                  <a:lnTo>
                    <a:pt x="1" y="16900"/>
                  </a:lnTo>
                  <a:cubicBezTo>
                    <a:pt x="2395" y="18273"/>
                    <a:pt x="4366" y="20244"/>
                    <a:pt x="5775" y="22638"/>
                  </a:cubicBezTo>
                  <a:lnTo>
                    <a:pt x="22638" y="12886"/>
                  </a:lnTo>
                  <a:cubicBezTo>
                    <a:pt x="19540" y="7535"/>
                    <a:pt x="15104" y="3099"/>
                    <a:pt x="97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1"/>
            <p:cNvSpPr/>
            <p:nvPr/>
          </p:nvSpPr>
          <p:spPr>
            <a:xfrm>
              <a:off x="2565070" y="1174043"/>
              <a:ext cx="344945" cy="431107"/>
            </a:xfrm>
            <a:custGeom>
              <a:rect b="b" l="l" r="r" t="t"/>
              <a:pathLst>
                <a:path extrusionOk="0" h="21583" w="17604">
                  <a:moveTo>
                    <a:pt x="199" y="0"/>
                  </a:moveTo>
                  <a:cubicBezTo>
                    <a:pt x="133" y="0"/>
                    <a:pt x="67" y="0"/>
                    <a:pt x="1" y="1"/>
                  </a:cubicBezTo>
                  <a:lnTo>
                    <a:pt x="1" y="19470"/>
                  </a:lnTo>
                  <a:cubicBezTo>
                    <a:pt x="2782" y="19470"/>
                    <a:pt x="5493" y="20174"/>
                    <a:pt x="7852" y="21583"/>
                  </a:cubicBezTo>
                  <a:lnTo>
                    <a:pt x="17604" y="4683"/>
                  </a:lnTo>
                  <a:cubicBezTo>
                    <a:pt x="12310" y="1618"/>
                    <a:pt x="6326" y="0"/>
                    <a:pt x="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1"/>
            <p:cNvSpPr/>
            <p:nvPr/>
          </p:nvSpPr>
          <p:spPr>
            <a:xfrm>
              <a:off x="1968361" y="1267582"/>
              <a:ext cx="443585" cy="452200"/>
            </a:xfrm>
            <a:custGeom>
              <a:rect b="b" l="l" r="r" t="t"/>
              <a:pathLst>
                <a:path extrusionOk="0" h="22639" w="22638">
                  <a:moveTo>
                    <a:pt x="12886" y="0"/>
                  </a:moveTo>
                  <a:cubicBezTo>
                    <a:pt x="7534" y="3099"/>
                    <a:pt x="3098" y="7535"/>
                    <a:pt x="0" y="12886"/>
                  </a:cubicBezTo>
                  <a:lnTo>
                    <a:pt x="16899" y="22638"/>
                  </a:lnTo>
                  <a:cubicBezTo>
                    <a:pt x="18272" y="20244"/>
                    <a:pt x="20244" y="18273"/>
                    <a:pt x="22638" y="16900"/>
                  </a:cubicBezTo>
                  <a:lnTo>
                    <a:pt x="128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1"/>
            <p:cNvSpPr/>
            <p:nvPr/>
          </p:nvSpPr>
          <p:spPr>
            <a:xfrm>
              <a:off x="2220835" y="1174043"/>
              <a:ext cx="344945" cy="431107"/>
            </a:xfrm>
            <a:custGeom>
              <a:rect b="b" l="l" r="r" t="t"/>
              <a:pathLst>
                <a:path extrusionOk="0" h="21583" w="17604">
                  <a:moveTo>
                    <a:pt x="17406" y="0"/>
                  </a:moveTo>
                  <a:cubicBezTo>
                    <a:pt x="11279" y="0"/>
                    <a:pt x="5295" y="1618"/>
                    <a:pt x="1" y="4683"/>
                  </a:cubicBezTo>
                  <a:lnTo>
                    <a:pt x="9753" y="21583"/>
                  </a:lnTo>
                  <a:cubicBezTo>
                    <a:pt x="12112" y="20174"/>
                    <a:pt x="14823" y="19470"/>
                    <a:pt x="17604" y="19470"/>
                  </a:cubicBezTo>
                  <a:lnTo>
                    <a:pt x="17604" y="1"/>
                  </a:lnTo>
                  <a:cubicBezTo>
                    <a:pt x="17538" y="0"/>
                    <a:pt x="17472" y="0"/>
                    <a:pt x="17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1"/>
            <p:cNvSpPr/>
            <p:nvPr/>
          </p:nvSpPr>
          <p:spPr>
            <a:xfrm>
              <a:off x="2832044" y="1524952"/>
              <a:ext cx="422912" cy="351649"/>
            </a:xfrm>
            <a:custGeom>
              <a:rect b="b" l="l" r="r" t="t"/>
              <a:pathLst>
                <a:path extrusionOk="0" h="17605" w="21583">
                  <a:moveTo>
                    <a:pt x="16864" y="1"/>
                  </a:moveTo>
                  <a:lnTo>
                    <a:pt x="1" y="9718"/>
                  </a:lnTo>
                  <a:cubicBezTo>
                    <a:pt x="1374" y="12112"/>
                    <a:pt x="2078" y="14823"/>
                    <a:pt x="2078" y="17604"/>
                  </a:cubicBezTo>
                  <a:lnTo>
                    <a:pt x="21582" y="17604"/>
                  </a:lnTo>
                  <a:cubicBezTo>
                    <a:pt x="21582" y="11408"/>
                    <a:pt x="19963" y="5317"/>
                    <a:pt x="16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1"/>
            <p:cNvSpPr/>
            <p:nvPr/>
          </p:nvSpPr>
          <p:spPr>
            <a:xfrm>
              <a:off x="1875915" y="1524952"/>
              <a:ext cx="423598" cy="351649"/>
            </a:xfrm>
            <a:custGeom>
              <a:rect b="b" l="l" r="r" t="t"/>
              <a:pathLst>
                <a:path extrusionOk="0" h="17605" w="21618">
                  <a:moveTo>
                    <a:pt x="4718" y="1"/>
                  </a:moveTo>
                  <a:cubicBezTo>
                    <a:pt x="1620" y="5352"/>
                    <a:pt x="1" y="11408"/>
                    <a:pt x="36" y="17604"/>
                  </a:cubicBezTo>
                  <a:lnTo>
                    <a:pt x="19505" y="17604"/>
                  </a:lnTo>
                  <a:cubicBezTo>
                    <a:pt x="19505" y="14858"/>
                    <a:pt x="20244" y="12147"/>
                    <a:pt x="21617" y="9753"/>
                  </a:cubicBezTo>
                  <a:lnTo>
                    <a:pt x="4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1"/>
            <p:cNvSpPr/>
            <p:nvPr/>
          </p:nvSpPr>
          <p:spPr>
            <a:xfrm>
              <a:off x="2322942" y="1631155"/>
              <a:ext cx="484988" cy="247542"/>
            </a:xfrm>
            <a:custGeom>
              <a:rect b="b" l="l" r="r" t="t"/>
              <a:pathLst>
                <a:path extrusionOk="0" h="12393" w="24751">
                  <a:moveTo>
                    <a:pt x="12393" y="0"/>
                  </a:moveTo>
                  <a:cubicBezTo>
                    <a:pt x="5528" y="0"/>
                    <a:pt x="0" y="5563"/>
                    <a:pt x="0" y="12393"/>
                  </a:cubicBezTo>
                  <a:lnTo>
                    <a:pt x="24750" y="12393"/>
                  </a:lnTo>
                  <a:cubicBezTo>
                    <a:pt x="24750" y="5563"/>
                    <a:pt x="19223" y="0"/>
                    <a:pt x="1239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3" name="Google Shape;1503;p41"/>
          <p:cNvSpPr/>
          <p:nvPr/>
        </p:nvSpPr>
        <p:spPr>
          <a:xfrm>
            <a:off x="2372614" y="1275312"/>
            <a:ext cx="259395" cy="658875"/>
          </a:xfrm>
          <a:custGeom>
            <a:rect b="b" l="l" r="r" t="t"/>
            <a:pathLst>
              <a:path extrusionOk="0" h="32986" w="13238">
                <a:moveTo>
                  <a:pt x="0" y="1"/>
                </a:moveTo>
                <a:lnTo>
                  <a:pt x="7429" y="28764"/>
                </a:lnTo>
                <a:cubicBezTo>
                  <a:pt x="7006" y="29469"/>
                  <a:pt x="6936" y="30314"/>
                  <a:pt x="7182" y="31053"/>
                </a:cubicBezTo>
                <a:cubicBezTo>
                  <a:pt x="7584" y="32281"/>
                  <a:pt x="8695" y="32986"/>
                  <a:pt x="9840" y="32986"/>
                </a:cubicBezTo>
                <a:cubicBezTo>
                  <a:pt x="10500" y="32986"/>
                  <a:pt x="11171" y="32752"/>
                  <a:pt x="11724" y="32250"/>
                </a:cubicBezTo>
                <a:cubicBezTo>
                  <a:pt x="13238" y="30912"/>
                  <a:pt x="12815" y="28448"/>
                  <a:pt x="10949" y="27638"/>
                </a:cubicBezTo>
                <a:lnTo>
                  <a:pt x="10985" y="27638"/>
                </a:lnTo>
                <a:lnTo>
                  <a:pt x="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41"/>
          <p:cNvSpPr txBox="1"/>
          <p:nvPr/>
        </p:nvSpPr>
        <p:spPr>
          <a:xfrm>
            <a:off x="1377313" y="1691884"/>
            <a:ext cx="425504" cy="183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</a:t>
            </a:r>
            <a:endParaRPr sz="12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05" name="Google Shape;1505;p41"/>
          <p:cNvSpPr txBox="1"/>
          <p:nvPr/>
        </p:nvSpPr>
        <p:spPr>
          <a:xfrm>
            <a:off x="3322536" y="1691884"/>
            <a:ext cx="423011" cy="183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100</a:t>
            </a:r>
            <a:endParaRPr sz="12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506" name="Google Shape;1506;p41"/>
          <p:cNvGrpSpPr/>
          <p:nvPr/>
        </p:nvGrpSpPr>
        <p:grpSpPr>
          <a:xfrm>
            <a:off x="1309850" y="1919150"/>
            <a:ext cx="2607300" cy="833700"/>
            <a:chOff x="1309850" y="1919150"/>
            <a:chExt cx="2607300" cy="833700"/>
          </a:xfrm>
        </p:grpSpPr>
        <p:sp>
          <p:nvSpPr>
            <p:cNvPr id="1507" name="Google Shape;1507;p41"/>
            <p:cNvSpPr txBox="1"/>
            <p:nvPr/>
          </p:nvSpPr>
          <p:spPr>
            <a:xfrm>
              <a:off x="1309850" y="1919150"/>
              <a:ext cx="26073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8" name="Google Shape;1508;p41"/>
            <p:cNvSpPr txBox="1"/>
            <p:nvPr/>
          </p:nvSpPr>
          <p:spPr>
            <a:xfrm>
              <a:off x="1309850" y="2250050"/>
              <a:ext cx="26073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planet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09" name="Google Shape;1509;p41"/>
          <p:cNvGrpSpPr/>
          <p:nvPr/>
        </p:nvGrpSpPr>
        <p:grpSpPr>
          <a:xfrm>
            <a:off x="1875874" y="3148489"/>
            <a:ext cx="1379042" cy="708399"/>
            <a:chOff x="1875874" y="3148489"/>
            <a:chExt cx="1379042" cy="708399"/>
          </a:xfrm>
        </p:grpSpPr>
        <p:sp>
          <p:nvSpPr>
            <p:cNvPr id="1510" name="Google Shape;1510;p41"/>
            <p:cNvSpPr/>
            <p:nvPr/>
          </p:nvSpPr>
          <p:spPr>
            <a:xfrm>
              <a:off x="2718866" y="3242526"/>
              <a:ext cx="443604" cy="454602"/>
            </a:xfrm>
            <a:custGeom>
              <a:rect b="b" l="l" r="r" t="t"/>
              <a:pathLst>
                <a:path extrusionOk="0" h="22639" w="22639">
                  <a:moveTo>
                    <a:pt x="9753" y="0"/>
                  </a:moveTo>
                  <a:lnTo>
                    <a:pt x="1" y="16900"/>
                  </a:lnTo>
                  <a:cubicBezTo>
                    <a:pt x="2395" y="18273"/>
                    <a:pt x="4366" y="20244"/>
                    <a:pt x="5775" y="22638"/>
                  </a:cubicBezTo>
                  <a:lnTo>
                    <a:pt x="22638" y="12886"/>
                  </a:lnTo>
                  <a:cubicBezTo>
                    <a:pt x="19540" y="7535"/>
                    <a:pt x="15104" y="3099"/>
                    <a:pt x="97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1"/>
            <p:cNvSpPr/>
            <p:nvPr/>
          </p:nvSpPr>
          <p:spPr>
            <a:xfrm>
              <a:off x="2565030" y="3148489"/>
              <a:ext cx="344945" cy="433397"/>
            </a:xfrm>
            <a:custGeom>
              <a:rect b="b" l="l" r="r" t="t"/>
              <a:pathLst>
                <a:path extrusionOk="0" h="21583" w="17604">
                  <a:moveTo>
                    <a:pt x="199" y="0"/>
                  </a:moveTo>
                  <a:cubicBezTo>
                    <a:pt x="133" y="0"/>
                    <a:pt x="67" y="0"/>
                    <a:pt x="1" y="1"/>
                  </a:cubicBezTo>
                  <a:lnTo>
                    <a:pt x="1" y="19470"/>
                  </a:lnTo>
                  <a:cubicBezTo>
                    <a:pt x="2782" y="19470"/>
                    <a:pt x="5493" y="20174"/>
                    <a:pt x="7852" y="21583"/>
                  </a:cubicBezTo>
                  <a:lnTo>
                    <a:pt x="17604" y="4683"/>
                  </a:lnTo>
                  <a:cubicBezTo>
                    <a:pt x="12310" y="1618"/>
                    <a:pt x="6326" y="0"/>
                    <a:pt x="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1"/>
            <p:cNvSpPr/>
            <p:nvPr/>
          </p:nvSpPr>
          <p:spPr>
            <a:xfrm>
              <a:off x="1968321" y="3242526"/>
              <a:ext cx="443585" cy="454602"/>
            </a:xfrm>
            <a:custGeom>
              <a:rect b="b" l="l" r="r" t="t"/>
              <a:pathLst>
                <a:path extrusionOk="0" h="22639" w="22638">
                  <a:moveTo>
                    <a:pt x="12886" y="0"/>
                  </a:moveTo>
                  <a:cubicBezTo>
                    <a:pt x="7534" y="3099"/>
                    <a:pt x="3098" y="7535"/>
                    <a:pt x="0" y="12886"/>
                  </a:cubicBezTo>
                  <a:lnTo>
                    <a:pt x="16899" y="22638"/>
                  </a:lnTo>
                  <a:cubicBezTo>
                    <a:pt x="18272" y="20244"/>
                    <a:pt x="20244" y="18273"/>
                    <a:pt x="22638" y="16900"/>
                  </a:cubicBezTo>
                  <a:lnTo>
                    <a:pt x="128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1"/>
            <p:cNvSpPr/>
            <p:nvPr/>
          </p:nvSpPr>
          <p:spPr>
            <a:xfrm>
              <a:off x="2220795" y="3148489"/>
              <a:ext cx="344945" cy="433397"/>
            </a:xfrm>
            <a:custGeom>
              <a:rect b="b" l="l" r="r" t="t"/>
              <a:pathLst>
                <a:path extrusionOk="0" h="21583" w="17604">
                  <a:moveTo>
                    <a:pt x="17406" y="0"/>
                  </a:moveTo>
                  <a:cubicBezTo>
                    <a:pt x="11279" y="0"/>
                    <a:pt x="5295" y="1618"/>
                    <a:pt x="1" y="4683"/>
                  </a:cubicBezTo>
                  <a:lnTo>
                    <a:pt x="9753" y="21583"/>
                  </a:lnTo>
                  <a:cubicBezTo>
                    <a:pt x="12112" y="20174"/>
                    <a:pt x="14823" y="19470"/>
                    <a:pt x="17604" y="19470"/>
                  </a:cubicBezTo>
                  <a:lnTo>
                    <a:pt x="17604" y="1"/>
                  </a:lnTo>
                  <a:cubicBezTo>
                    <a:pt x="17538" y="0"/>
                    <a:pt x="17472" y="0"/>
                    <a:pt x="17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1"/>
            <p:cNvSpPr/>
            <p:nvPr/>
          </p:nvSpPr>
          <p:spPr>
            <a:xfrm>
              <a:off x="2832004" y="3501262"/>
              <a:ext cx="422912" cy="353517"/>
            </a:xfrm>
            <a:custGeom>
              <a:rect b="b" l="l" r="r" t="t"/>
              <a:pathLst>
                <a:path extrusionOk="0" h="17605" w="21583">
                  <a:moveTo>
                    <a:pt x="16864" y="1"/>
                  </a:moveTo>
                  <a:lnTo>
                    <a:pt x="1" y="9718"/>
                  </a:lnTo>
                  <a:cubicBezTo>
                    <a:pt x="1374" y="12112"/>
                    <a:pt x="2078" y="14823"/>
                    <a:pt x="2078" y="17604"/>
                  </a:cubicBezTo>
                  <a:lnTo>
                    <a:pt x="21582" y="17604"/>
                  </a:lnTo>
                  <a:cubicBezTo>
                    <a:pt x="21582" y="11408"/>
                    <a:pt x="19963" y="5317"/>
                    <a:pt x="16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1"/>
            <p:cNvSpPr/>
            <p:nvPr/>
          </p:nvSpPr>
          <p:spPr>
            <a:xfrm>
              <a:off x="1875874" y="3501262"/>
              <a:ext cx="423598" cy="353517"/>
            </a:xfrm>
            <a:custGeom>
              <a:rect b="b" l="l" r="r" t="t"/>
              <a:pathLst>
                <a:path extrusionOk="0" h="17605" w="21618">
                  <a:moveTo>
                    <a:pt x="4718" y="1"/>
                  </a:moveTo>
                  <a:cubicBezTo>
                    <a:pt x="1620" y="5352"/>
                    <a:pt x="1" y="11408"/>
                    <a:pt x="36" y="17604"/>
                  </a:cubicBezTo>
                  <a:lnTo>
                    <a:pt x="19505" y="17604"/>
                  </a:lnTo>
                  <a:cubicBezTo>
                    <a:pt x="19505" y="14858"/>
                    <a:pt x="20244" y="12147"/>
                    <a:pt x="21617" y="9753"/>
                  </a:cubicBezTo>
                  <a:lnTo>
                    <a:pt x="4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1"/>
            <p:cNvSpPr/>
            <p:nvPr/>
          </p:nvSpPr>
          <p:spPr>
            <a:xfrm>
              <a:off x="2322901" y="3608030"/>
              <a:ext cx="484988" cy="248858"/>
            </a:xfrm>
            <a:custGeom>
              <a:rect b="b" l="l" r="r" t="t"/>
              <a:pathLst>
                <a:path extrusionOk="0" h="12393" w="24751">
                  <a:moveTo>
                    <a:pt x="12393" y="0"/>
                  </a:moveTo>
                  <a:cubicBezTo>
                    <a:pt x="5528" y="0"/>
                    <a:pt x="0" y="5563"/>
                    <a:pt x="0" y="12393"/>
                  </a:cubicBezTo>
                  <a:lnTo>
                    <a:pt x="24750" y="12393"/>
                  </a:lnTo>
                  <a:cubicBezTo>
                    <a:pt x="24750" y="5563"/>
                    <a:pt x="19223" y="0"/>
                    <a:pt x="1239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7" name="Google Shape;1517;p41"/>
          <p:cNvSpPr/>
          <p:nvPr/>
        </p:nvSpPr>
        <p:spPr>
          <a:xfrm rot="-3456799">
            <a:off x="2170924" y="3430680"/>
            <a:ext cx="263933" cy="651154"/>
          </a:xfrm>
          <a:custGeom>
            <a:rect b="b" l="l" r="r" t="t"/>
            <a:pathLst>
              <a:path extrusionOk="0" h="32986" w="13238">
                <a:moveTo>
                  <a:pt x="0" y="1"/>
                </a:moveTo>
                <a:lnTo>
                  <a:pt x="7429" y="28764"/>
                </a:lnTo>
                <a:cubicBezTo>
                  <a:pt x="7006" y="29469"/>
                  <a:pt x="6936" y="30314"/>
                  <a:pt x="7182" y="31053"/>
                </a:cubicBezTo>
                <a:cubicBezTo>
                  <a:pt x="7584" y="32281"/>
                  <a:pt x="8695" y="32986"/>
                  <a:pt x="9840" y="32986"/>
                </a:cubicBezTo>
                <a:cubicBezTo>
                  <a:pt x="10500" y="32986"/>
                  <a:pt x="11171" y="32752"/>
                  <a:pt x="11724" y="32250"/>
                </a:cubicBezTo>
                <a:cubicBezTo>
                  <a:pt x="13238" y="30912"/>
                  <a:pt x="12815" y="28448"/>
                  <a:pt x="10949" y="27638"/>
                </a:cubicBezTo>
                <a:lnTo>
                  <a:pt x="10985" y="27638"/>
                </a:lnTo>
                <a:lnTo>
                  <a:pt x="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41"/>
          <p:cNvSpPr txBox="1"/>
          <p:nvPr/>
        </p:nvSpPr>
        <p:spPr>
          <a:xfrm>
            <a:off x="1377273" y="3669081"/>
            <a:ext cx="425504" cy="1846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</a:t>
            </a:r>
            <a:endParaRPr sz="12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19" name="Google Shape;1519;p41"/>
          <p:cNvSpPr txBox="1"/>
          <p:nvPr/>
        </p:nvSpPr>
        <p:spPr>
          <a:xfrm>
            <a:off x="3322495" y="3669081"/>
            <a:ext cx="423011" cy="1846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100</a:t>
            </a:r>
            <a:endParaRPr sz="12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520" name="Google Shape;1520;p41"/>
          <p:cNvGrpSpPr/>
          <p:nvPr/>
        </p:nvGrpSpPr>
        <p:grpSpPr>
          <a:xfrm>
            <a:off x="1430613" y="3898325"/>
            <a:ext cx="2365800" cy="833700"/>
            <a:chOff x="1430613" y="3898325"/>
            <a:chExt cx="2365800" cy="833700"/>
          </a:xfrm>
        </p:grpSpPr>
        <p:sp>
          <p:nvSpPr>
            <p:cNvPr id="1521" name="Google Shape;1521;p41"/>
            <p:cNvSpPr txBox="1"/>
            <p:nvPr/>
          </p:nvSpPr>
          <p:spPr>
            <a:xfrm>
              <a:off x="1430613" y="3898325"/>
              <a:ext cx="23658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2" name="Google Shape;1522;p41"/>
            <p:cNvSpPr txBox="1"/>
            <p:nvPr/>
          </p:nvSpPr>
          <p:spPr>
            <a:xfrm>
              <a:off x="1430613" y="4229225"/>
              <a:ext cx="23658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but it’s terribly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3" name="Google Shape;1523;p41"/>
          <p:cNvGrpSpPr/>
          <p:nvPr/>
        </p:nvGrpSpPr>
        <p:grpSpPr>
          <a:xfrm>
            <a:off x="5850288" y="1177095"/>
            <a:ext cx="1377549" cy="690512"/>
            <a:chOff x="5850288" y="1177095"/>
            <a:chExt cx="1377549" cy="690512"/>
          </a:xfrm>
        </p:grpSpPr>
        <p:sp>
          <p:nvSpPr>
            <p:cNvPr id="1524" name="Google Shape;1524;p41"/>
            <p:cNvSpPr/>
            <p:nvPr/>
          </p:nvSpPr>
          <p:spPr>
            <a:xfrm>
              <a:off x="6692367" y="1268758"/>
              <a:ext cx="443124" cy="443124"/>
            </a:xfrm>
            <a:custGeom>
              <a:rect b="b" l="l" r="r" t="t"/>
              <a:pathLst>
                <a:path extrusionOk="0" h="22639" w="22639">
                  <a:moveTo>
                    <a:pt x="9753" y="0"/>
                  </a:moveTo>
                  <a:lnTo>
                    <a:pt x="1" y="16900"/>
                  </a:lnTo>
                  <a:cubicBezTo>
                    <a:pt x="2395" y="18273"/>
                    <a:pt x="4366" y="20244"/>
                    <a:pt x="5775" y="22638"/>
                  </a:cubicBezTo>
                  <a:lnTo>
                    <a:pt x="22638" y="12886"/>
                  </a:lnTo>
                  <a:cubicBezTo>
                    <a:pt x="19540" y="7535"/>
                    <a:pt x="15104" y="3099"/>
                    <a:pt x="97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1"/>
            <p:cNvSpPr/>
            <p:nvPr/>
          </p:nvSpPr>
          <p:spPr>
            <a:xfrm>
              <a:off x="6538698" y="1177095"/>
              <a:ext cx="344571" cy="422454"/>
            </a:xfrm>
            <a:custGeom>
              <a:rect b="b" l="l" r="r" t="t"/>
              <a:pathLst>
                <a:path extrusionOk="0" h="21583" w="17604">
                  <a:moveTo>
                    <a:pt x="199" y="0"/>
                  </a:moveTo>
                  <a:cubicBezTo>
                    <a:pt x="133" y="0"/>
                    <a:pt x="67" y="0"/>
                    <a:pt x="1" y="1"/>
                  </a:cubicBezTo>
                  <a:lnTo>
                    <a:pt x="1" y="19470"/>
                  </a:lnTo>
                  <a:cubicBezTo>
                    <a:pt x="2782" y="19470"/>
                    <a:pt x="5493" y="20174"/>
                    <a:pt x="7852" y="21583"/>
                  </a:cubicBezTo>
                  <a:lnTo>
                    <a:pt x="17604" y="4683"/>
                  </a:lnTo>
                  <a:cubicBezTo>
                    <a:pt x="12310" y="1618"/>
                    <a:pt x="6326" y="0"/>
                    <a:pt x="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1"/>
            <p:cNvSpPr/>
            <p:nvPr/>
          </p:nvSpPr>
          <p:spPr>
            <a:xfrm>
              <a:off x="5942635" y="1268758"/>
              <a:ext cx="443104" cy="443124"/>
            </a:xfrm>
            <a:custGeom>
              <a:rect b="b" l="l" r="r" t="t"/>
              <a:pathLst>
                <a:path extrusionOk="0" h="22639" w="22638">
                  <a:moveTo>
                    <a:pt x="12886" y="0"/>
                  </a:moveTo>
                  <a:cubicBezTo>
                    <a:pt x="7534" y="3099"/>
                    <a:pt x="3098" y="7535"/>
                    <a:pt x="0" y="12886"/>
                  </a:cubicBezTo>
                  <a:lnTo>
                    <a:pt x="16899" y="22638"/>
                  </a:lnTo>
                  <a:cubicBezTo>
                    <a:pt x="18272" y="20244"/>
                    <a:pt x="20244" y="18273"/>
                    <a:pt x="22638" y="16900"/>
                  </a:cubicBezTo>
                  <a:lnTo>
                    <a:pt x="128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1"/>
            <p:cNvSpPr/>
            <p:nvPr/>
          </p:nvSpPr>
          <p:spPr>
            <a:xfrm>
              <a:off x="6194835" y="1177095"/>
              <a:ext cx="344571" cy="422454"/>
            </a:xfrm>
            <a:custGeom>
              <a:rect b="b" l="l" r="r" t="t"/>
              <a:pathLst>
                <a:path extrusionOk="0" h="21583" w="17604">
                  <a:moveTo>
                    <a:pt x="17406" y="0"/>
                  </a:moveTo>
                  <a:cubicBezTo>
                    <a:pt x="11279" y="0"/>
                    <a:pt x="5295" y="1618"/>
                    <a:pt x="1" y="4683"/>
                  </a:cubicBezTo>
                  <a:lnTo>
                    <a:pt x="9753" y="21583"/>
                  </a:lnTo>
                  <a:cubicBezTo>
                    <a:pt x="12112" y="20174"/>
                    <a:pt x="14823" y="19470"/>
                    <a:pt x="17604" y="19470"/>
                  </a:cubicBezTo>
                  <a:lnTo>
                    <a:pt x="17604" y="1"/>
                  </a:lnTo>
                  <a:cubicBezTo>
                    <a:pt x="17538" y="0"/>
                    <a:pt x="17472" y="0"/>
                    <a:pt x="17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1"/>
            <p:cNvSpPr/>
            <p:nvPr/>
          </p:nvSpPr>
          <p:spPr>
            <a:xfrm>
              <a:off x="6805383" y="1520961"/>
              <a:ext cx="422454" cy="344591"/>
            </a:xfrm>
            <a:custGeom>
              <a:rect b="b" l="l" r="r" t="t"/>
              <a:pathLst>
                <a:path extrusionOk="0" h="17605" w="21583">
                  <a:moveTo>
                    <a:pt x="16864" y="1"/>
                  </a:moveTo>
                  <a:lnTo>
                    <a:pt x="1" y="9718"/>
                  </a:lnTo>
                  <a:cubicBezTo>
                    <a:pt x="1374" y="12112"/>
                    <a:pt x="2078" y="14823"/>
                    <a:pt x="2078" y="17604"/>
                  </a:cubicBezTo>
                  <a:lnTo>
                    <a:pt x="21582" y="17604"/>
                  </a:lnTo>
                  <a:cubicBezTo>
                    <a:pt x="21582" y="11408"/>
                    <a:pt x="19963" y="5317"/>
                    <a:pt x="16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1"/>
            <p:cNvSpPr/>
            <p:nvPr/>
          </p:nvSpPr>
          <p:spPr>
            <a:xfrm>
              <a:off x="5850288" y="1520961"/>
              <a:ext cx="423139" cy="344591"/>
            </a:xfrm>
            <a:custGeom>
              <a:rect b="b" l="l" r="r" t="t"/>
              <a:pathLst>
                <a:path extrusionOk="0" h="17605" w="21618">
                  <a:moveTo>
                    <a:pt x="4718" y="1"/>
                  </a:moveTo>
                  <a:cubicBezTo>
                    <a:pt x="1620" y="5352"/>
                    <a:pt x="1" y="11408"/>
                    <a:pt x="36" y="17604"/>
                  </a:cubicBezTo>
                  <a:lnTo>
                    <a:pt x="19505" y="17604"/>
                  </a:lnTo>
                  <a:cubicBezTo>
                    <a:pt x="19505" y="14858"/>
                    <a:pt x="20244" y="12147"/>
                    <a:pt x="21617" y="9753"/>
                  </a:cubicBezTo>
                  <a:lnTo>
                    <a:pt x="4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1"/>
            <p:cNvSpPr/>
            <p:nvPr/>
          </p:nvSpPr>
          <p:spPr>
            <a:xfrm>
              <a:off x="6296831" y="1625033"/>
              <a:ext cx="484463" cy="242574"/>
            </a:xfrm>
            <a:custGeom>
              <a:rect b="b" l="l" r="r" t="t"/>
              <a:pathLst>
                <a:path extrusionOk="0" h="12393" w="24751">
                  <a:moveTo>
                    <a:pt x="12393" y="0"/>
                  </a:moveTo>
                  <a:cubicBezTo>
                    <a:pt x="5528" y="0"/>
                    <a:pt x="0" y="5563"/>
                    <a:pt x="0" y="12393"/>
                  </a:cubicBezTo>
                  <a:lnTo>
                    <a:pt x="24750" y="12393"/>
                  </a:lnTo>
                  <a:cubicBezTo>
                    <a:pt x="24750" y="5563"/>
                    <a:pt x="19223" y="0"/>
                    <a:pt x="1239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1" name="Google Shape;1531;p41"/>
          <p:cNvSpPr/>
          <p:nvPr/>
        </p:nvSpPr>
        <p:spPr>
          <a:xfrm rot="2319133">
            <a:off x="6517156" y="1295220"/>
            <a:ext cx="259124" cy="645676"/>
          </a:xfrm>
          <a:custGeom>
            <a:rect b="b" l="l" r="r" t="t"/>
            <a:pathLst>
              <a:path extrusionOk="0" h="32986" w="13238">
                <a:moveTo>
                  <a:pt x="0" y="1"/>
                </a:moveTo>
                <a:lnTo>
                  <a:pt x="7429" y="28764"/>
                </a:lnTo>
                <a:cubicBezTo>
                  <a:pt x="7006" y="29469"/>
                  <a:pt x="6936" y="30314"/>
                  <a:pt x="7182" y="31053"/>
                </a:cubicBezTo>
                <a:cubicBezTo>
                  <a:pt x="7584" y="32281"/>
                  <a:pt x="8695" y="32986"/>
                  <a:pt x="9840" y="32986"/>
                </a:cubicBezTo>
                <a:cubicBezTo>
                  <a:pt x="10500" y="32986"/>
                  <a:pt x="11171" y="32752"/>
                  <a:pt x="11724" y="32250"/>
                </a:cubicBezTo>
                <a:cubicBezTo>
                  <a:pt x="13238" y="30912"/>
                  <a:pt x="12815" y="28448"/>
                  <a:pt x="10949" y="27638"/>
                </a:cubicBezTo>
                <a:lnTo>
                  <a:pt x="10985" y="27638"/>
                </a:lnTo>
                <a:lnTo>
                  <a:pt x="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41"/>
          <p:cNvSpPr txBox="1"/>
          <p:nvPr/>
        </p:nvSpPr>
        <p:spPr>
          <a:xfrm>
            <a:off x="5352227" y="1684543"/>
            <a:ext cx="425043" cy="180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</a:t>
            </a:r>
            <a:endParaRPr sz="12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33" name="Google Shape;1533;p41"/>
          <p:cNvSpPr txBox="1"/>
          <p:nvPr/>
        </p:nvSpPr>
        <p:spPr>
          <a:xfrm>
            <a:off x="7295343" y="1684543"/>
            <a:ext cx="422553" cy="180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100</a:t>
            </a:r>
            <a:endParaRPr sz="12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534" name="Google Shape;1534;p41"/>
          <p:cNvGrpSpPr/>
          <p:nvPr/>
        </p:nvGrpSpPr>
        <p:grpSpPr>
          <a:xfrm>
            <a:off x="5357338" y="1919150"/>
            <a:ext cx="2365800" cy="833700"/>
            <a:chOff x="5357338" y="1919150"/>
            <a:chExt cx="2365800" cy="833700"/>
          </a:xfrm>
        </p:grpSpPr>
        <p:sp>
          <p:nvSpPr>
            <p:cNvPr id="1535" name="Google Shape;1535;p41"/>
            <p:cNvSpPr txBox="1"/>
            <p:nvPr/>
          </p:nvSpPr>
          <p:spPr>
            <a:xfrm>
              <a:off x="5357338" y="1919150"/>
              <a:ext cx="23658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6" name="Google Shape;1536;p41"/>
            <p:cNvSpPr txBox="1"/>
            <p:nvPr/>
          </p:nvSpPr>
          <p:spPr>
            <a:xfrm>
              <a:off x="5357338" y="2250050"/>
              <a:ext cx="23658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also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7" name="Google Shape;1537;p41"/>
          <p:cNvGrpSpPr/>
          <p:nvPr/>
        </p:nvGrpSpPr>
        <p:grpSpPr>
          <a:xfrm>
            <a:off x="5849610" y="3139827"/>
            <a:ext cx="1379042" cy="711893"/>
            <a:chOff x="5849610" y="3139827"/>
            <a:chExt cx="1379042" cy="711893"/>
          </a:xfrm>
        </p:grpSpPr>
        <p:sp>
          <p:nvSpPr>
            <p:cNvPr id="1538" name="Google Shape;1538;p41"/>
            <p:cNvSpPr/>
            <p:nvPr/>
          </p:nvSpPr>
          <p:spPr>
            <a:xfrm>
              <a:off x="6692601" y="3234328"/>
              <a:ext cx="443604" cy="456845"/>
            </a:xfrm>
            <a:custGeom>
              <a:rect b="b" l="l" r="r" t="t"/>
              <a:pathLst>
                <a:path extrusionOk="0" h="22639" w="22639">
                  <a:moveTo>
                    <a:pt x="9753" y="0"/>
                  </a:moveTo>
                  <a:lnTo>
                    <a:pt x="1" y="16900"/>
                  </a:lnTo>
                  <a:cubicBezTo>
                    <a:pt x="2395" y="18273"/>
                    <a:pt x="4366" y="20244"/>
                    <a:pt x="5775" y="22638"/>
                  </a:cubicBezTo>
                  <a:lnTo>
                    <a:pt x="22638" y="12886"/>
                  </a:lnTo>
                  <a:cubicBezTo>
                    <a:pt x="19540" y="7535"/>
                    <a:pt x="15104" y="3099"/>
                    <a:pt x="97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1"/>
            <p:cNvSpPr/>
            <p:nvPr/>
          </p:nvSpPr>
          <p:spPr>
            <a:xfrm>
              <a:off x="6538765" y="3139827"/>
              <a:ext cx="344945" cy="435535"/>
            </a:xfrm>
            <a:custGeom>
              <a:rect b="b" l="l" r="r" t="t"/>
              <a:pathLst>
                <a:path extrusionOk="0" h="21583" w="17604">
                  <a:moveTo>
                    <a:pt x="199" y="0"/>
                  </a:moveTo>
                  <a:cubicBezTo>
                    <a:pt x="133" y="0"/>
                    <a:pt x="67" y="0"/>
                    <a:pt x="1" y="1"/>
                  </a:cubicBezTo>
                  <a:lnTo>
                    <a:pt x="1" y="19470"/>
                  </a:lnTo>
                  <a:cubicBezTo>
                    <a:pt x="2782" y="19470"/>
                    <a:pt x="5493" y="20174"/>
                    <a:pt x="7852" y="21583"/>
                  </a:cubicBezTo>
                  <a:lnTo>
                    <a:pt x="17604" y="4683"/>
                  </a:lnTo>
                  <a:cubicBezTo>
                    <a:pt x="12310" y="1618"/>
                    <a:pt x="6326" y="0"/>
                    <a:pt x="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1"/>
            <p:cNvSpPr/>
            <p:nvPr/>
          </p:nvSpPr>
          <p:spPr>
            <a:xfrm>
              <a:off x="5942056" y="3234328"/>
              <a:ext cx="443585" cy="456845"/>
            </a:xfrm>
            <a:custGeom>
              <a:rect b="b" l="l" r="r" t="t"/>
              <a:pathLst>
                <a:path extrusionOk="0" h="22639" w="22638">
                  <a:moveTo>
                    <a:pt x="12886" y="0"/>
                  </a:moveTo>
                  <a:cubicBezTo>
                    <a:pt x="7534" y="3099"/>
                    <a:pt x="3098" y="7535"/>
                    <a:pt x="0" y="12886"/>
                  </a:cubicBezTo>
                  <a:lnTo>
                    <a:pt x="16899" y="22638"/>
                  </a:lnTo>
                  <a:cubicBezTo>
                    <a:pt x="18272" y="20244"/>
                    <a:pt x="20244" y="18273"/>
                    <a:pt x="22638" y="16900"/>
                  </a:cubicBezTo>
                  <a:lnTo>
                    <a:pt x="128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1"/>
            <p:cNvSpPr/>
            <p:nvPr/>
          </p:nvSpPr>
          <p:spPr>
            <a:xfrm>
              <a:off x="6194530" y="3139827"/>
              <a:ext cx="344945" cy="435535"/>
            </a:xfrm>
            <a:custGeom>
              <a:rect b="b" l="l" r="r" t="t"/>
              <a:pathLst>
                <a:path extrusionOk="0" h="21583" w="17604">
                  <a:moveTo>
                    <a:pt x="17406" y="0"/>
                  </a:moveTo>
                  <a:cubicBezTo>
                    <a:pt x="11279" y="0"/>
                    <a:pt x="5295" y="1618"/>
                    <a:pt x="1" y="4683"/>
                  </a:cubicBezTo>
                  <a:lnTo>
                    <a:pt x="9753" y="21583"/>
                  </a:lnTo>
                  <a:cubicBezTo>
                    <a:pt x="12112" y="20174"/>
                    <a:pt x="14823" y="19470"/>
                    <a:pt x="17604" y="19470"/>
                  </a:cubicBezTo>
                  <a:lnTo>
                    <a:pt x="17604" y="1"/>
                  </a:lnTo>
                  <a:cubicBezTo>
                    <a:pt x="17538" y="0"/>
                    <a:pt x="17472" y="0"/>
                    <a:pt x="17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1"/>
            <p:cNvSpPr/>
            <p:nvPr/>
          </p:nvSpPr>
          <p:spPr>
            <a:xfrm>
              <a:off x="6805740" y="3494340"/>
              <a:ext cx="422912" cy="355261"/>
            </a:xfrm>
            <a:custGeom>
              <a:rect b="b" l="l" r="r" t="t"/>
              <a:pathLst>
                <a:path extrusionOk="0" h="17605" w="21583">
                  <a:moveTo>
                    <a:pt x="16864" y="1"/>
                  </a:moveTo>
                  <a:lnTo>
                    <a:pt x="1" y="9718"/>
                  </a:lnTo>
                  <a:cubicBezTo>
                    <a:pt x="1374" y="12112"/>
                    <a:pt x="2078" y="14823"/>
                    <a:pt x="2078" y="17604"/>
                  </a:cubicBezTo>
                  <a:lnTo>
                    <a:pt x="21582" y="17604"/>
                  </a:lnTo>
                  <a:cubicBezTo>
                    <a:pt x="21582" y="11408"/>
                    <a:pt x="19963" y="5317"/>
                    <a:pt x="16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1"/>
            <p:cNvSpPr/>
            <p:nvPr/>
          </p:nvSpPr>
          <p:spPr>
            <a:xfrm>
              <a:off x="5849610" y="3494340"/>
              <a:ext cx="423598" cy="355261"/>
            </a:xfrm>
            <a:custGeom>
              <a:rect b="b" l="l" r="r" t="t"/>
              <a:pathLst>
                <a:path extrusionOk="0" h="17605" w="21618">
                  <a:moveTo>
                    <a:pt x="4718" y="1"/>
                  </a:moveTo>
                  <a:cubicBezTo>
                    <a:pt x="1620" y="5352"/>
                    <a:pt x="1" y="11408"/>
                    <a:pt x="36" y="17604"/>
                  </a:cubicBezTo>
                  <a:lnTo>
                    <a:pt x="19505" y="17604"/>
                  </a:lnTo>
                  <a:cubicBezTo>
                    <a:pt x="19505" y="14858"/>
                    <a:pt x="20244" y="12147"/>
                    <a:pt x="21617" y="9753"/>
                  </a:cubicBezTo>
                  <a:lnTo>
                    <a:pt x="4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1"/>
            <p:cNvSpPr/>
            <p:nvPr/>
          </p:nvSpPr>
          <p:spPr>
            <a:xfrm>
              <a:off x="6296637" y="3601635"/>
              <a:ext cx="484988" cy="250085"/>
            </a:xfrm>
            <a:custGeom>
              <a:rect b="b" l="l" r="r" t="t"/>
              <a:pathLst>
                <a:path extrusionOk="0" h="12393" w="24751">
                  <a:moveTo>
                    <a:pt x="12393" y="0"/>
                  </a:moveTo>
                  <a:cubicBezTo>
                    <a:pt x="5528" y="0"/>
                    <a:pt x="0" y="5563"/>
                    <a:pt x="0" y="12393"/>
                  </a:cubicBezTo>
                  <a:lnTo>
                    <a:pt x="24750" y="12393"/>
                  </a:lnTo>
                  <a:cubicBezTo>
                    <a:pt x="24750" y="5563"/>
                    <a:pt x="19223" y="0"/>
                    <a:pt x="1239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5" name="Google Shape;1545;p41"/>
          <p:cNvSpPr/>
          <p:nvPr/>
        </p:nvSpPr>
        <p:spPr>
          <a:xfrm rot="5400000">
            <a:off x="6687553" y="3462478"/>
            <a:ext cx="267137" cy="646351"/>
          </a:xfrm>
          <a:custGeom>
            <a:rect b="b" l="l" r="r" t="t"/>
            <a:pathLst>
              <a:path extrusionOk="0" h="32986" w="13238">
                <a:moveTo>
                  <a:pt x="0" y="1"/>
                </a:moveTo>
                <a:lnTo>
                  <a:pt x="7429" y="28764"/>
                </a:lnTo>
                <a:cubicBezTo>
                  <a:pt x="7006" y="29469"/>
                  <a:pt x="6936" y="30314"/>
                  <a:pt x="7182" y="31053"/>
                </a:cubicBezTo>
                <a:cubicBezTo>
                  <a:pt x="7584" y="32281"/>
                  <a:pt x="8695" y="32986"/>
                  <a:pt x="9840" y="32986"/>
                </a:cubicBezTo>
                <a:cubicBezTo>
                  <a:pt x="10500" y="32986"/>
                  <a:pt x="11171" y="32752"/>
                  <a:pt x="11724" y="32250"/>
                </a:cubicBezTo>
                <a:cubicBezTo>
                  <a:pt x="13238" y="30912"/>
                  <a:pt x="12815" y="28448"/>
                  <a:pt x="10949" y="27638"/>
                </a:cubicBezTo>
                <a:lnTo>
                  <a:pt x="10985" y="27638"/>
                </a:lnTo>
                <a:lnTo>
                  <a:pt x="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41"/>
          <p:cNvSpPr txBox="1"/>
          <p:nvPr/>
        </p:nvSpPr>
        <p:spPr>
          <a:xfrm>
            <a:off x="5351008" y="3662987"/>
            <a:ext cx="425504" cy="185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</a:t>
            </a:r>
            <a:endParaRPr sz="12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7" name="Google Shape;1547;p41"/>
          <p:cNvSpPr txBox="1"/>
          <p:nvPr/>
        </p:nvSpPr>
        <p:spPr>
          <a:xfrm>
            <a:off x="7296231" y="3662987"/>
            <a:ext cx="423011" cy="185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100</a:t>
            </a:r>
            <a:endParaRPr sz="12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548" name="Google Shape;1548;p41"/>
          <p:cNvGrpSpPr/>
          <p:nvPr/>
        </p:nvGrpSpPr>
        <p:grpSpPr>
          <a:xfrm>
            <a:off x="5357338" y="3898325"/>
            <a:ext cx="2365800" cy="833700"/>
            <a:chOff x="5357338" y="3898325"/>
            <a:chExt cx="2365800" cy="833700"/>
          </a:xfrm>
        </p:grpSpPr>
        <p:sp>
          <p:nvSpPr>
            <p:cNvPr id="1549" name="Google Shape;1549;p41"/>
            <p:cNvSpPr txBox="1"/>
            <p:nvPr/>
          </p:nvSpPr>
          <p:spPr>
            <a:xfrm>
              <a:off x="5357338" y="3898325"/>
              <a:ext cx="23658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50" name="Google Shape;1550;p41"/>
            <p:cNvSpPr txBox="1"/>
            <p:nvPr/>
          </p:nvSpPr>
          <p:spPr>
            <a:xfrm>
              <a:off x="5357338" y="4229225"/>
              <a:ext cx="23658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also the smallest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51" name="Google Shape;1551;p41"/>
          <p:cNvSpPr txBox="1"/>
          <p:nvPr/>
        </p:nvSpPr>
        <p:spPr>
          <a:xfrm>
            <a:off x="2288225" y="892944"/>
            <a:ext cx="6408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40%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52" name="Google Shape;1552;p41"/>
          <p:cNvSpPr txBox="1"/>
          <p:nvPr/>
        </p:nvSpPr>
        <p:spPr>
          <a:xfrm>
            <a:off x="6219850" y="892944"/>
            <a:ext cx="6408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</a:t>
            </a: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0%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53" name="Google Shape;1553;p41"/>
          <p:cNvSpPr txBox="1"/>
          <p:nvPr/>
        </p:nvSpPr>
        <p:spPr>
          <a:xfrm>
            <a:off x="2288225" y="2877007"/>
            <a:ext cx="6408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0%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54" name="Google Shape;1554;p41"/>
          <p:cNvSpPr txBox="1"/>
          <p:nvPr/>
        </p:nvSpPr>
        <p:spPr>
          <a:xfrm>
            <a:off x="6219850" y="2877007"/>
            <a:ext cx="6408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</a:t>
            </a: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0%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9" name="Google Shape;1559;p42"/>
          <p:cNvGrpSpPr/>
          <p:nvPr/>
        </p:nvGrpSpPr>
        <p:grpSpPr>
          <a:xfrm>
            <a:off x="2443838" y="3033025"/>
            <a:ext cx="1119600" cy="1539750"/>
            <a:chOff x="3292838" y="1469450"/>
            <a:chExt cx="1119600" cy="1539750"/>
          </a:xfrm>
        </p:grpSpPr>
        <p:sp>
          <p:nvSpPr>
            <p:cNvPr id="1560" name="Google Shape;1560;p42"/>
            <p:cNvSpPr/>
            <p:nvPr/>
          </p:nvSpPr>
          <p:spPr>
            <a:xfrm>
              <a:off x="3292838" y="1469450"/>
              <a:ext cx="1119600" cy="11196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2"/>
            <p:cNvSpPr/>
            <p:nvPr/>
          </p:nvSpPr>
          <p:spPr>
            <a:xfrm rot="-5400000">
              <a:off x="3603200" y="2628200"/>
              <a:ext cx="498900" cy="263100"/>
            </a:xfrm>
            <a:prstGeom prst="homePlate">
              <a:avLst>
                <a:gd fmla="val 49787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562" name="Google Shape;1562;p42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Satisfaction Meter Infographics</a:t>
            </a:r>
            <a:endParaRPr/>
          </a:p>
        </p:txBody>
      </p:sp>
      <p:grpSp>
        <p:nvGrpSpPr>
          <p:cNvPr id="1563" name="Google Shape;1563;p42"/>
          <p:cNvGrpSpPr/>
          <p:nvPr/>
        </p:nvGrpSpPr>
        <p:grpSpPr>
          <a:xfrm>
            <a:off x="875450" y="1368250"/>
            <a:ext cx="1119612" cy="2668650"/>
            <a:chOff x="875450" y="1368250"/>
            <a:chExt cx="1119612" cy="2668650"/>
          </a:xfrm>
        </p:grpSpPr>
        <p:grpSp>
          <p:nvGrpSpPr>
            <p:cNvPr id="1564" name="Google Shape;1564;p42"/>
            <p:cNvGrpSpPr/>
            <p:nvPr/>
          </p:nvGrpSpPr>
          <p:grpSpPr>
            <a:xfrm>
              <a:off x="993050" y="3152500"/>
              <a:ext cx="884400" cy="884400"/>
              <a:chOff x="993050" y="3152500"/>
              <a:chExt cx="884400" cy="884400"/>
            </a:xfrm>
          </p:grpSpPr>
          <p:sp>
            <p:nvSpPr>
              <p:cNvPr id="1565" name="Google Shape;1565;p42"/>
              <p:cNvSpPr/>
              <p:nvPr/>
            </p:nvSpPr>
            <p:spPr>
              <a:xfrm>
                <a:off x="993050" y="3152500"/>
                <a:ext cx="884400" cy="88440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42"/>
              <p:cNvSpPr/>
              <p:nvPr/>
            </p:nvSpPr>
            <p:spPr>
              <a:xfrm flipH="1">
                <a:off x="1075074" y="3594742"/>
                <a:ext cx="681838" cy="302536"/>
              </a:xfrm>
              <a:custGeom>
                <a:rect b="b" l="l" r="r" t="t"/>
                <a:pathLst>
                  <a:path extrusionOk="0" h="9092" w="20491">
                    <a:moveTo>
                      <a:pt x="1" y="1"/>
                    </a:moveTo>
                    <a:cubicBezTo>
                      <a:pt x="1" y="8617"/>
                      <a:pt x="7781" y="9091"/>
                      <a:pt x="9493" y="9091"/>
                    </a:cubicBezTo>
                    <a:cubicBezTo>
                      <a:pt x="9705" y="9091"/>
                      <a:pt x="9823" y="9084"/>
                      <a:pt x="9823" y="9084"/>
                    </a:cubicBezTo>
                    <a:cubicBezTo>
                      <a:pt x="20491" y="9084"/>
                      <a:pt x="19294" y="1"/>
                      <a:pt x="192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42"/>
              <p:cNvSpPr/>
              <p:nvPr/>
            </p:nvSpPr>
            <p:spPr>
              <a:xfrm flipH="1">
                <a:off x="1543653" y="3376857"/>
                <a:ext cx="157025" cy="106646"/>
              </a:xfrm>
              <a:custGeom>
                <a:rect b="b" l="l" r="r" t="t"/>
                <a:pathLst>
                  <a:path extrusionOk="0" fill="none" h="3205" w="4719">
                    <a:moveTo>
                      <a:pt x="529" y="3204"/>
                    </a:moveTo>
                    <a:cubicBezTo>
                      <a:pt x="529" y="3204"/>
                      <a:pt x="1" y="0"/>
                      <a:pt x="2360" y="0"/>
                    </a:cubicBezTo>
                    <a:cubicBezTo>
                      <a:pt x="4718" y="0"/>
                      <a:pt x="4366" y="3204"/>
                      <a:pt x="4366" y="3204"/>
                    </a:cubicBezTo>
                  </a:path>
                </a:pathLst>
              </a:custGeom>
              <a:noFill/>
              <a:ln cap="rnd" cmpd="sng" w="158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42"/>
              <p:cNvSpPr/>
              <p:nvPr/>
            </p:nvSpPr>
            <p:spPr>
              <a:xfrm flipH="1">
                <a:off x="1169940" y="3376857"/>
                <a:ext cx="157025" cy="106646"/>
              </a:xfrm>
              <a:custGeom>
                <a:rect b="b" l="l" r="r" t="t"/>
                <a:pathLst>
                  <a:path extrusionOk="0" fill="none" h="3205" w="4719">
                    <a:moveTo>
                      <a:pt x="4190" y="3204"/>
                    </a:moveTo>
                    <a:cubicBezTo>
                      <a:pt x="4190" y="3204"/>
                      <a:pt x="4718" y="0"/>
                      <a:pt x="2359" y="0"/>
                    </a:cubicBezTo>
                    <a:cubicBezTo>
                      <a:pt x="1" y="0"/>
                      <a:pt x="353" y="3204"/>
                      <a:pt x="353" y="3204"/>
                    </a:cubicBezTo>
                  </a:path>
                </a:pathLst>
              </a:custGeom>
              <a:noFill/>
              <a:ln cap="rnd" cmpd="sng" w="158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9" name="Google Shape;1569;p42"/>
            <p:cNvGrpSpPr/>
            <p:nvPr/>
          </p:nvGrpSpPr>
          <p:grpSpPr>
            <a:xfrm>
              <a:off x="875450" y="1368250"/>
              <a:ext cx="1119612" cy="1509000"/>
              <a:chOff x="875450" y="1368250"/>
              <a:chExt cx="1119612" cy="1509000"/>
            </a:xfrm>
          </p:grpSpPr>
          <p:sp>
            <p:nvSpPr>
              <p:cNvPr id="1570" name="Google Shape;1570;p42"/>
              <p:cNvSpPr/>
              <p:nvPr/>
            </p:nvSpPr>
            <p:spPr>
              <a:xfrm>
                <a:off x="875450" y="1699150"/>
                <a:ext cx="1119600" cy="1178100"/>
              </a:xfrm>
              <a:prstGeom prst="roundRect">
                <a:avLst>
                  <a:gd fmla="val 8810" name="adj"/>
                </a:avLst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nice name, but it’s terribly hot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71" name="Google Shape;1571;p42"/>
              <p:cNvSpPr txBox="1"/>
              <p:nvPr/>
            </p:nvSpPr>
            <p:spPr>
              <a:xfrm>
                <a:off x="875462" y="1368250"/>
                <a:ext cx="11196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572" name="Google Shape;1572;p42"/>
          <p:cNvGrpSpPr/>
          <p:nvPr/>
        </p:nvGrpSpPr>
        <p:grpSpPr>
          <a:xfrm>
            <a:off x="2443825" y="1368263"/>
            <a:ext cx="1119612" cy="2668638"/>
            <a:chOff x="2443825" y="1368263"/>
            <a:chExt cx="1119612" cy="2668638"/>
          </a:xfrm>
        </p:grpSpPr>
        <p:grpSp>
          <p:nvGrpSpPr>
            <p:cNvPr id="1573" name="Google Shape;1573;p42"/>
            <p:cNvGrpSpPr/>
            <p:nvPr/>
          </p:nvGrpSpPr>
          <p:grpSpPr>
            <a:xfrm>
              <a:off x="2561437" y="3152500"/>
              <a:ext cx="884400" cy="884400"/>
              <a:chOff x="2561437" y="3152500"/>
              <a:chExt cx="884400" cy="884400"/>
            </a:xfrm>
          </p:grpSpPr>
          <p:sp>
            <p:nvSpPr>
              <p:cNvPr id="1574" name="Google Shape;1574;p42"/>
              <p:cNvSpPr/>
              <p:nvPr/>
            </p:nvSpPr>
            <p:spPr>
              <a:xfrm>
                <a:off x="2561437" y="3152500"/>
                <a:ext cx="884400" cy="8844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42"/>
              <p:cNvSpPr/>
              <p:nvPr/>
            </p:nvSpPr>
            <p:spPr>
              <a:xfrm flipH="1">
                <a:off x="2777559" y="3484601"/>
                <a:ext cx="92571" cy="92571"/>
              </a:xfrm>
              <a:custGeom>
                <a:rect b="b" l="l" r="r" t="t"/>
                <a:pathLst>
                  <a:path extrusionOk="0" h="2782" w="2782">
                    <a:moveTo>
                      <a:pt x="1374" y="0"/>
                    </a:moveTo>
                    <a:cubicBezTo>
                      <a:pt x="599" y="0"/>
                      <a:pt x="1" y="634"/>
                      <a:pt x="1" y="1373"/>
                    </a:cubicBezTo>
                    <a:cubicBezTo>
                      <a:pt x="1" y="2148"/>
                      <a:pt x="599" y="2782"/>
                      <a:pt x="1374" y="2782"/>
                    </a:cubicBezTo>
                    <a:cubicBezTo>
                      <a:pt x="2148" y="2782"/>
                      <a:pt x="2782" y="2148"/>
                      <a:pt x="2782" y="1373"/>
                    </a:cubicBezTo>
                    <a:cubicBezTo>
                      <a:pt x="2782" y="634"/>
                      <a:pt x="2148" y="0"/>
                      <a:pt x="13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42"/>
              <p:cNvSpPr/>
              <p:nvPr/>
            </p:nvSpPr>
            <p:spPr>
              <a:xfrm flipH="1">
                <a:off x="3137196" y="3484601"/>
                <a:ext cx="92571" cy="92571"/>
              </a:xfrm>
              <a:custGeom>
                <a:rect b="b" l="l" r="r" t="t"/>
                <a:pathLst>
                  <a:path extrusionOk="0" h="2782" w="2782">
                    <a:moveTo>
                      <a:pt x="1408" y="0"/>
                    </a:moveTo>
                    <a:cubicBezTo>
                      <a:pt x="634" y="0"/>
                      <a:pt x="0" y="634"/>
                      <a:pt x="0" y="1373"/>
                    </a:cubicBezTo>
                    <a:cubicBezTo>
                      <a:pt x="0" y="2148"/>
                      <a:pt x="634" y="2782"/>
                      <a:pt x="1408" y="2782"/>
                    </a:cubicBezTo>
                    <a:cubicBezTo>
                      <a:pt x="2148" y="2782"/>
                      <a:pt x="2781" y="2148"/>
                      <a:pt x="2781" y="1373"/>
                    </a:cubicBezTo>
                    <a:cubicBezTo>
                      <a:pt x="2781" y="634"/>
                      <a:pt x="2148" y="0"/>
                      <a:pt x="14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42"/>
              <p:cNvSpPr/>
              <p:nvPr/>
            </p:nvSpPr>
            <p:spPr>
              <a:xfrm flipH="1">
                <a:off x="2824411" y="3632209"/>
                <a:ext cx="358505" cy="162881"/>
              </a:xfrm>
              <a:custGeom>
                <a:rect b="b" l="l" r="r" t="t"/>
                <a:pathLst>
                  <a:path extrusionOk="0" fill="none" h="4895" w="10774">
                    <a:moveTo>
                      <a:pt x="0" y="0"/>
                    </a:moveTo>
                    <a:cubicBezTo>
                      <a:pt x="0" y="0"/>
                      <a:pt x="4683" y="4894"/>
                      <a:pt x="10774" y="0"/>
                    </a:cubicBezTo>
                  </a:path>
                </a:pathLst>
              </a:custGeom>
              <a:solidFill>
                <a:srgbClr val="FFFFFF"/>
              </a:solidFill>
              <a:ln cap="rnd" cmpd="sng" w="114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8" name="Google Shape;1578;p42"/>
            <p:cNvGrpSpPr/>
            <p:nvPr/>
          </p:nvGrpSpPr>
          <p:grpSpPr>
            <a:xfrm>
              <a:off x="2443825" y="1368263"/>
              <a:ext cx="1119612" cy="1509000"/>
              <a:chOff x="2443825" y="1368263"/>
              <a:chExt cx="1119612" cy="1509000"/>
            </a:xfrm>
          </p:grpSpPr>
          <p:sp>
            <p:nvSpPr>
              <p:cNvPr id="1579" name="Google Shape;1579;p42"/>
              <p:cNvSpPr/>
              <p:nvPr/>
            </p:nvSpPr>
            <p:spPr>
              <a:xfrm>
                <a:off x="2443825" y="1699163"/>
                <a:ext cx="1119600" cy="1178100"/>
              </a:xfrm>
              <a:prstGeom prst="roundRect">
                <a:avLst>
                  <a:gd fmla="val 8810" name="adj"/>
                </a:avLst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&amp; a gas giant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0" name="Google Shape;1580;p42"/>
              <p:cNvSpPr txBox="1"/>
              <p:nvPr/>
            </p:nvSpPr>
            <p:spPr>
              <a:xfrm>
                <a:off x="2443837" y="1368263"/>
                <a:ext cx="11196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581" name="Google Shape;1581;p42"/>
          <p:cNvGrpSpPr/>
          <p:nvPr/>
        </p:nvGrpSpPr>
        <p:grpSpPr>
          <a:xfrm>
            <a:off x="4012200" y="1368263"/>
            <a:ext cx="1119612" cy="2668638"/>
            <a:chOff x="4012200" y="1368263"/>
            <a:chExt cx="1119612" cy="2668638"/>
          </a:xfrm>
        </p:grpSpPr>
        <p:grpSp>
          <p:nvGrpSpPr>
            <p:cNvPr id="1582" name="Google Shape;1582;p42"/>
            <p:cNvGrpSpPr/>
            <p:nvPr/>
          </p:nvGrpSpPr>
          <p:grpSpPr>
            <a:xfrm>
              <a:off x="4129824" y="3152500"/>
              <a:ext cx="884400" cy="884400"/>
              <a:chOff x="4129824" y="3152500"/>
              <a:chExt cx="884400" cy="884400"/>
            </a:xfrm>
          </p:grpSpPr>
          <p:sp>
            <p:nvSpPr>
              <p:cNvPr id="1583" name="Google Shape;1583;p42"/>
              <p:cNvSpPr/>
              <p:nvPr/>
            </p:nvSpPr>
            <p:spPr>
              <a:xfrm>
                <a:off x="4129824" y="3152500"/>
                <a:ext cx="884400" cy="884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42"/>
              <p:cNvSpPr/>
              <p:nvPr/>
            </p:nvSpPr>
            <p:spPr>
              <a:xfrm>
                <a:off x="4706215" y="3392063"/>
                <a:ext cx="92571" cy="92571"/>
              </a:xfrm>
              <a:custGeom>
                <a:rect b="b" l="l" r="r" t="t"/>
                <a:pathLst>
                  <a:path extrusionOk="0" h="2782" w="2782">
                    <a:moveTo>
                      <a:pt x="1373" y="0"/>
                    </a:moveTo>
                    <a:cubicBezTo>
                      <a:pt x="599" y="0"/>
                      <a:pt x="0" y="634"/>
                      <a:pt x="0" y="1373"/>
                    </a:cubicBezTo>
                    <a:cubicBezTo>
                      <a:pt x="0" y="2148"/>
                      <a:pt x="599" y="2781"/>
                      <a:pt x="1373" y="2781"/>
                    </a:cubicBezTo>
                    <a:cubicBezTo>
                      <a:pt x="2148" y="2781"/>
                      <a:pt x="2781" y="2148"/>
                      <a:pt x="2781" y="1373"/>
                    </a:cubicBezTo>
                    <a:cubicBezTo>
                      <a:pt x="2781" y="634"/>
                      <a:pt x="2148" y="0"/>
                      <a:pt x="1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42"/>
              <p:cNvSpPr/>
              <p:nvPr/>
            </p:nvSpPr>
            <p:spPr>
              <a:xfrm>
                <a:off x="4451062" y="3644654"/>
                <a:ext cx="298510" cy="152766"/>
              </a:xfrm>
              <a:custGeom>
                <a:rect b="b" l="l" r="r" t="t"/>
                <a:pathLst>
                  <a:path extrusionOk="0" h="4591" w="8971">
                    <a:moveTo>
                      <a:pt x="7779" y="0"/>
                    </a:moveTo>
                    <a:cubicBezTo>
                      <a:pt x="7706" y="0"/>
                      <a:pt x="7633" y="5"/>
                      <a:pt x="7563" y="14"/>
                    </a:cubicBezTo>
                    <a:cubicBezTo>
                      <a:pt x="4992" y="84"/>
                      <a:pt x="2493" y="718"/>
                      <a:pt x="240" y="1915"/>
                    </a:cubicBezTo>
                    <a:cubicBezTo>
                      <a:pt x="0" y="2035"/>
                      <a:pt x="117" y="2332"/>
                      <a:pt x="330" y="2332"/>
                    </a:cubicBezTo>
                    <a:cubicBezTo>
                      <a:pt x="368" y="2332"/>
                      <a:pt x="409" y="2323"/>
                      <a:pt x="451" y="2302"/>
                    </a:cubicBezTo>
                    <a:cubicBezTo>
                      <a:pt x="2634" y="1140"/>
                      <a:pt x="5098" y="507"/>
                      <a:pt x="7563" y="436"/>
                    </a:cubicBezTo>
                    <a:cubicBezTo>
                      <a:pt x="7809" y="436"/>
                      <a:pt x="8020" y="436"/>
                      <a:pt x="8231" y="507"/>
                    </a:cubicBezTo>
                    <a:cubicBezTo>
                      <a:pt x="8407" y="577"/>
                      <a:pt x="8513" y="718"/>
                      <a:pt x="8548" y="894"/>
                    </a:cubicBezTo>
                    <a:cubicBezTo>
                      <a:pt x="8513" y="1070"/>
                      <a:pt x="8407" y="1246"/>
                      <a:pt x="8267" y="1352"/>
                    </a:cubicBezTo>
                    <a:lnTo>
                      <a:pt x="8231" y="1422"/>
                    </a:lnTo>
                    <a:cubicBezTo>
                      <a:pt x="7563" y="2232"/>
                      <a:pt x="7210" y="3323"/>
                      <a:pt x="7316" y="4379"/>
                    </a:cubicBezTo>
                    <a:cubicBezTo>
                      <a:pt x="7316" y="4485"/>
                      <a:pt x="7422" y="4591"/>
                      <a:pt x="7527" y="4591"/>
                    </a:cubicBezTo>
                    <a:lnTo>
                      <a:pt x="7563" y="4591"/>
                    </a:lnTo>
                    <a:cubicBezTo>
                      <a:pt x="7668" y="4555"/>
                      <a:pt x="7774" y="4450"/>
                      <a:pt x="7739" y="4344"/>
                    </a:cubicBezTo>
                    <a:cubicBezTo>
                      <a:pt x="7668" y="3394"/>
                      <a:pt x="7985" y="2443"/>
                      <a:pt x="8584" y="1704"/>
                    </a:cubicBezTo>
                    <a:lnTo>
                      <a:pt x="8619" y="1633"/>
                    </a:lnTo>
                    <a:cubicBezTo>
                      <a:pt x="8830" y="1457"/>
                      <a:pt x="8971" y="1175"/>
                      <a:pt x="8971" y="894"/>
                    </a:cubicBezTo>
                    <a:cubicBezTo>
                      <a:pt x="8971" y="542"/>
                      <a:pt x="8760" y="260"/>
                      <a:pt x="8407" y="119"/>
                    </a:cubicBezTo>
                    <a:cubicBezTo>
                      <a:pt x="8223" y="40"/>
                      <a:pt x="7998" y="0"/>
                      <a:pt x="77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42"/>
              <p:cNvSpPr/>
              <p:nvPr/>
            </p:nvSpPr>
            <p:spPr>
              <a:xfrm>
                <a:off x="4644124" y="3594675"/>
                <a:ext cx="35172" cy="66849"/>
              </a:xfrm>
              <a:custGeom>
                <a:rect b="b" l="l" r="r" t="t"/>
                <a:pathLst>
                  <a:path extrusionOk="0" h="2009" w="1057">
                    <a:moveTo>
                      <a:pt x="584" y="0"/>
                    </a:moveTo>
                    <a:cubicBezTo>
                      <a:pt x="508" y="0"/>
                      <a:pt x="433" y="39"/>
                      <a:pt x="387" y="107"/>
                    </a:cubicBezTo>
                    <a:cubicBezTo>
                      <a:pt x="0" y="882"/>
                      <a:pt x="599" y="1868"/>
                      <a:pt x="634" y="1938"/>
                    </a:cubicBezTo>
                    <a:cubicBezTo>
                      <a:pt x="669" y="1973"/>
                      <a:pt x="740" y="2009"/>
                      <a:pt x="810" y="2009"/>
                    </a:cubicBezTo>
                    <a:cubicBezTo>
                      <a:pt x="845" y="2009"/>
                      <a:pt x="880" y="2009"/>
                      <a:pt x="951" y="1973"/>
                    </a:cubicBezTo>
                    <a:cubicBezTo>
                      <a:pt x="1056" y="1938"/>
                      <a:pt x="1056" y="1797"/>
                      <a:pt x="1021" y="1692"/>
                    </a:cubicBezTo>
                    <a:cubicBezTo>
                      <a:pt x="986" y="1656"/>
                      <a:pt x="493" y="882"/>
                      <a:pt x="775" y="319"/>
                    </a:cubicBezTo>
                    <a:cubicBezTo>
                      <a:pt x="845" y="213"/>
                      <a:pt x="810" y="72"/>
                      <a:pt x="704" y="37"/>
                    </a:cubicBezTo>
                    <a:cubicBezTo>
                      <a:pt x="667" y="12"/>
                      <a:pt x="625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42"/>
              <p:cNvSpPr/>
              <p:nvPr/>
            </p:nvSpPr>
            <p:spPr>
              <a:xfrm>
                <a:off x="4340689" y="3426037"/>
                <a:ext cx="98461" cy="58963"/>
              </a:xfrm>
              <a:custGeom>
                <a:rect b="b" l="l" r="r" t="t"/>
                <a:pathLst>
                  <a:path extrusionOk="0" h="1772" w="2959">
                    <a:moveTo>
                      <a:pt x="247" y="0"/>
                    </a:moveTo>
                    <a:cubicBezTo>
                      <a:pt x="1" y="810"/>
                      <a:pt x="564" y="1620"/>
                      <a:pt x="1374" y="1760"/>
                    </a:cubicBezTo>
                    <a:cubicBezTo>
                      <a:pt x="1433" y="1768"/>
                      <a:pt x="1492" y="1771"/>
                      <a:pt x="1550" y="1771"/>
                    </a:cubicBezTo>
                    <a:cubicBezTo>
                      <a:pt x="2319" y="1771"/>
                      <a:pt x="2958" y="1138"/>
                      <a:pt x="2958" y="352"/>
                    </a:cubicBezTo>
                    <a:cubicBezTo>
                      <a:pt x="2958" y="246"/>
                      <a:pt x="2958" y="106"/>
                      <a:pt x="29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8" name="Google Shape;1588;p42"/>
            <p:cNvGrpSpPr/>
            <p:nvPr/>
          </p:nvGrpSpPr>
          <p:grpSpPr>
            <a:xfrm>
              <a:off x="4012200" y="1368263"/>
              <a:ext cx="1119612" cy="1509000"/>
              <a:chOff x="4012200" y="1368263"/>
              <a:chExt cx="1119612" cy="1509000"/>
            </a:xfrm>
          </p:grpSpPr>
          <p:sp>
            <p:nvSpPr>
              <p:cNvPr id="1589" name="Google Shape;1589;p42"/>
              <p:cNvSpPr/>
              <p:nvPr/>
            </p:nvSpPr>
            <p:spPr>
              <a:xfrm>
                <a:off x="4012200" y="1699163"/>
                <a:ext cx="1119600" cy="1178100"/>
              </a:xfrm>
              <a:prstGeom prst="roundRect">
                <a:avLst>
                  <a:gd fmla="val 8810" name="adj"/>
                </a:avLst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90" name="Google Shape;1590;p42"/>
              <p:cNvSpPr txBox="1"/>
              <p:nvPr/>
            </p:nvSpPr>
            <p:spPr>
              <a:xfrm>
                <a:off x="4012212" y="1368263"/>
                <a:ext cx="11196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591" name="Google Shape;1591;p42"/>
          <p:cNvGrpSpPr/>
          <p:nvPr/>
        </p:nvGrpSpPr>
        <p:grpSpPr>
          <a:xfrm>
            <a:off x="5580575" y="1368263"/>
            <a:ext cx="1119612" cy="2668638"/>
            <a:chOff x="5580575" y="1368263"/>
            <a:chExt cx="1119612" cy="2668638"/>
          </a:xfrm>
        </p:grpSpPr>
        <p:grpSp>
          <p:nvGrpSpPr>
            <p:cNvPr id="1592" name="Google Shape;1592;p42"/>
            <p:cNvGrpSpPr/>
            <p:nvPr/>
          </p:nvGrpSpPr>
          <p:grpSpPr>
            <a:xfrm>
              <a:off x="5698212" y="3152500"/>
              <a:ext cx="884400" cy="884400"/>
              <a:chOff x="5698212" y="3152500"/>
              <a:chExt cx="884400" cy="884400"/>
            </a:xfrm>
          </p:grpSpPr>
          <p:sp>
            <p:nvSpPr>
              <p:cNvPr id="1593" name="Google Shape;1593;p42"/>
              <p:cNvSpPr/>
              <p:nvPr/>
            </p:nvSpPr>
            <p:spPr>
              <a:xfrm>
                <a:off x="5698212" y="3152500"/>
                <a:ext cx="884400" cy="8844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42"/>
              <p:cNvSpPr/>
              <p:nvPr/>
            </p:nvSpPr>
            <p:spPr>
              <a:xfrm flipH="1">
                <a:off x="6271724" y="3495815"/>
                <a:ext cx="100490" cy="46219"/>
              </a:xfrm>
              <a:custGeom>
                <a:rect b="b" l="l" r="r" t="t"/>
                <a:pathLst>
                  <a:path extrusionOk="0" h="1389" w="3020">
                    <a:moveTo>
                      <a:pt x="1759" y="0"/>
                    </a:moveTo>
                    <a:cubicBezTo>
                      <a:pt x="916" y="0"/>
                      <a:pt x="0" y="516"/>
                      <a:pt x="258" y="1388"/>
                    </a:cubicBezTo>
                    <a:lnTo>
                      <a:pt x="2934" y="1388"/>
                    </a:lnTo>
                    <a:cubicBezTo>
                      <a:pt x="2969" y="1248"/>
                      <a:pt x="2969" y="1142"/>
                      <a:pt x="3004" y="1001"/>
                    </a:cubicBezTo>
                    <a:cubicBezTo>
                      <a:pt x="3020" y="310"/>
                      <a:pt x="2411" y="0"/>
                      <a:pt x="17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42"/>
              <p:cNvSpPr/>
              <p:nvPr/>
            </p:nvSpPr>
            <p:spPr>
              <a:xfrm flipH="1">
                <a:off x="5916746" y="3495815"/>
                <a:ext cx="100490" cy="46219"/>
              </a:xfrm>
              <a:custGeom>
                <a:rect b="b" l="l" r="r" t="t"/>
                <a:pathLst>
                  <a:path extrusionOk="0" h="1389" w="3020">
                    <a:moveTo>
                      <a:pt x="1758" y="0"/>
                    </a:moveTo>
                    <a:cubicBezTo>
                      <a:pt x="916" y="0"/>
                      <a:pt x="0" y="516"/>
                      <a:pt x="258" y="1388"/>
                    </a:cubicBezTo>
                    <a:lnTo>
                      <a:pt x="2934" y="1388"/>
                    </a:lnTo>
                    <a:cubicBezTo>
                      <a:pt x="2969" y="1248"/>
                      <a:pt x="3004" y="1142"/>
                      <a:pt x="3004" y="1001"/>
                    </a:cubicBezTo>
                    <a:cubicBezTo>
                      <a:pt x="3019" y="310"/>
                      <a:pt x="2411" y="0"/>
                      <a:pt x="17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42"/>
              <p:cNvSpPr/>
              <p:nvPr/>
            </p:nvSpPr>
            <p:spPr>
              <a:xfrm flipH="1">
                <a:off x="5943034" y="3544330"/>
                <a:ext cx="376074" cy="161717"/>
              </a:xfrm>
              <a:custGeom>
                <a:rect b="b" l="l" r="r" t="t"/>
                <a:pathLst>
                  <a:path extrusionOk="0" fill="none" h="4860" w="11302">
                    <a:moveTo>
                      <a:pt x="0" y="4859"/>
                    </a:moveTo>
                    <a:cubicBezTo>
                      <a:pt x="0" y="4859"/>
                      <a:pt x="4331" y="1"/>
                      <a:pt x="11301" y="3909"/>
                    </a:cubicBezTo>
                  </a:path>
                </a:pathLst>
              </a:custGeom>
              <a:solidFill>
                <a:srgbClr val="FFFFFF"/>
              </a:solidFill>
              <a:ln cap="rnd" cmpd="sng" w="114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7" name="Google Shape;1597;p42"/>
            <p:cNvGrpSpPr/>
            <p:nvPr/>
          </p:nvGrpSpPr>
          <p:grpSpPr>
            <a:xfrm>
              <a:off x="5580575" y="1368263"/>
              <a:ext cx="1119612" cy="1509000"/>
              <a:chOff x="5580575" y="1368263"/>
              <a:chExt cx="1119612" cy="1509000"/>
            </a:xfrm>
          </p:grpSpPr>
          <p:sp>
            <p:nvSpPr>
              <p:cNvPr id="1598" name="Google Shape;1598;p42"/>
              <p:cNvSpPr/>
              <p:nvPr/>
            </p:nvSpPr>
            <p:spPr>
              <a:xfrm>
                <a:off x="5580575" y="1699163"/>
                <a:ext cx="1119600" cy="1178100"/>
              </a:xfrm>
              <a:prstGeom prst="roundRect">
                <a:avLst>
                  <a:gd fmla="val 8810" name="adj"/>
                </a:avLst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99" name="Google Shape;1599;p42"/>
              <p:cNvSpPr txBox="1"/>
              <p:nvPr/>
            </p:nvSpPr>
            <p:spPr>
              <a:xfrm>
                <a:off x="5580587" y="1368263"/>
                <a:ext cx="11196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8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00" name="Google Shape;1600;p42"/>
          <p:cNvGrpSpPr/>
          <p:nvPr/>
        </p:nvGrpSpPr>
        <p:grpSpPr>
          <a:xfrm>
            <a:off x="7148950" y="1368263"/>
            <a:ext cx="1119612" cy="2668638"/>
            <a:chOff x="7148950" y="1368263"/>
            <a:chExt cx="1119612" cy="2668638"/>
          </a:xfrm>
        </p:grpSpPr>
        <p:grpSp>
          <p:nvGrpSpPr>
            <p:cNvPr id="1601" name="Google Shape;1601;p42"/>
            <p:cNvGrpSpPr/>
            <p:nvPr/>
          </p:nvGrpSpPr>
          <p:grpSpPr>
            <a:xfrm>
              <a:off x="7266599" y="3152500"/>
              <a:ext cx="884400" cy="884400"/>
              <a:chOff x="7266599" y="3152500"/>
              <a:chExt cx="884400" cy="884400"/>
            </a:xfrm>
          </p:grpSpPr>
          <p:sp>
            <p:nvSpPr>
              <p:cNvPr id="1602" name="Google Shape;1602;p42"/>
              <p:cNvSpPr/>
              <p:nvPr/>
            </p:nvSpPr>
            <p:spPr>
              <a:xfrm>
                <a:off x="7266599" y="3152500"/>
                <a:ext cx="884400" cy="884400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42"/>
              <p:cNvSpPr/>
              <p:nvPr/>
            </p:nvSpPr>
            <p:spPr>
              <a:xfrm flipH="1">
                <a:off x="7828948" y="3635736"/>
                <a:ext cx="105448" cy="59762"/>
              </a:xfrm>
              <a:custGeom>
                <a:rect b="b" l="l" r="r" t="t"/>
                <a:pathLst>
                  <a:path extrusionOk="0" h="1796" w="3169">
                    <a:moveTo>
                      <a:pt x="1585" y="0"/>
                    </a:moveTo>
                    <a:cubicBezTo>
                      <a:pt x="669" y="0"/>
                      <a:pt x="0" y="880"/>
                      <a:pt x="247" y="1796"/>
                    </a:cubicBezTo>
                    <a:lnTo>
                      <a:pt x="2922" y="1796"/>
                    </a:lnTo>
                    <a:cubicBezTo>
                      <a:pt x="3169" y="880"/>
                      <a:pt x="2500" y="0"/>
                      <a:pt x="15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42"/>
              <p:cNvSpPr/>
              <p:nvPr/>
            </p:nvSpPr>
            <p:spPr>
              <a:xfrm flipH="1">
                <a:off x="7496230" y="3635736"/>
                <a:ext cx="106646" cy="59762"/>
              </a:xfrm>
              <a:custGeom>
                <a:rect b="b" l="l" r="r" t="t"/>
                <a:pathLst>
                  <a:path extrusionOk="0" h="1796" w="3205">
                    <a:moveTo>
                      <a:pt x="1585" y="0"/>
                    </a:moveTo>
                    <a:cubicBezTo>
                      <a:pt x="670" y="0"/>
                      <a:pt x="1" y="880"/>
                      <a:pt x="247" y="1796"/>
                    </a:cubicBezTo>
                    <a:lnTo>
                      <a:pt x="2923" y="1796"/>
                    </a:lnTo>
                    <a:cubicBezTo>
                      <a:pt x="3205" y="880"/>
                      <a:pt x="2536" y="0"/>
                      <a:pt x="15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42"/>
              <p:cNvSpPr/>
              <p:nvPr/>
            </p:nvSpPr>
            <p:spPr>
              <a:xfrm flipH="1">
                <a:off x="7532534" y="3765542"/>
                <a:ext cx="377272" cy="86948"/>
              </a:xfrm>
              <a:custGeom>
                <a:rect b="b" l="l" r="r" t="t"/>
                <a:pathLst>
                  <a:path extrusionOk="0" h="2613" w="11338">
                    <a:moveTo>
                      <a:pt x="5741" y="0"/>
                    </a:moveTo>
                    <a:cubicBezTo>
                      <a:pt x="4104" y="0"/>
                      <a:pt x="2193" y="549"/>
                      <a:pt x="141" y="2190"/>
                    </a:cubicBezTo>
                    <a:cubicBezTo>
                      <a:pt x="1" y="2331"/>
                      <a:pt x="71" y="2577"/>
                      <a:pt x="282" y="2612"/>
                    </a:cubicBezTo>
                    <a:cubicBezTo>
                      <a:pt x="353" y="2612"/>
                      <a:pt x="388" y="2577"/>
                      <a:pt x="423" y="2542"/>
                    </a:cubicBezTo>
                    <a:cubicBezTo>
                      <a:pt x="2428" y="945"/>
                      <a:pt x="4264" y="413"/>
                      <a:pt x="5822" y="413"/>
                    </a:cubicBezTo>
                    <a:cubicBezTo>
                      <a:pt x="8832" y="413"/>
                      <a:pt x="10799" y="2403"/>
                      <a:pt x="10915" y="2542"/>
                    </a:cubicBezTo>
                    <a:cubicBezTo>
                      <a:pt x="10967" y="2577"/>
                      <a:pt x="11029" y="2595"/>
                      <a:pt x="11086" y="2595"/>
                    </a:cubicBezTo>
                    <a:cubicBezTo>
                      <a:pt x="11144" y="2595"/>
                      <a:pt x="11196" y="2577"/>
                      <a:pt x="11232" y="2542"/>
                    </a:cubicBezTo>
                    <a:cubicBezTo>
                      <a:pt x="11337" y="2436"/>
                      <a:pt x="11337" y="2295"/>
                      <a:pt x="11232" y="2225"/>
                    </a:cubicBezTo>
                    <a:cubicBezTo>
                      <a:pt x="11208" y="2201"/>
                      <a:pt x="9023" y="0"/>
                      <a:pt x="57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6" name="Google Shape;1606;p42"/>
            <p:cNvGrpSpPr/>
            <p:nvPr/>
          </p:nvGrpSpPr>
          <p:grpSpPr>
            <a:xfrm>
              <a:off x="7148950" y="1368263"/>
              <a:ext cx="1119612" cy="1509000"/>
              <a:chOff x="7148950" y="1368263"/>
              <a:chExt cx="1119612" cy="1509000"/>
            </a:xfrm>
          </p:grpSpPr>
          <p:sp>
            <p:nvSpPr>
              <p:cNvPr id="1607" name="Google Shape;1607;p42"/>
              <p:cNvSpPr/>
              <p:nvPr/>
            </p:nvSpPr>
            <p:spPr>
              <a:xfrm>
                <a:off x="7148950" y="1699163"/>
                <a:ext cx="1119600" cy="1178100"/>
              </a:xfrm>
              <a:prstGeom prst="roundRect">
                <a:avLst>
                  <a:gd fmla="val 8810" name="adj"/>
                </a:avLst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composed of hydrogen and helium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08" name="Google Shape;1608;p42"/>
              <p:cNvSpPr txBox="1"/>
              <p:nvPr/>
            </p:nvSpPr>
            <p:spPr>
              <a:xfrm>
                <a:off x="7148962" y="1368263"/>
                <a:ext cx="11196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43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Satisfaction Meter Infographics</a:t>
            </a:r>
            <a:endParaRPr/>
          </a:p>
        </p:txBody>
      </p:sp>
      <p:grpSp>
        <p:nvGrpSpPr>
          <p:cNvPr id="1614" name="Google Shape;1614;p43"/>
          <p:cNvGrpSpPr/>
          <p:nvPr/>
        </p:nvGrpSpPr>
        <p:grpSpPr>
          <a:xfrm>
            <a:off x="4335135" y="2565900"/>
            <a:ext cx="4123065" cy="722100"/>
            <a:chOff x="4335135" y="2565900"/>
            <a:chExt cx="4123065" cy="722100"/>
          </a:xfrm>
        </p:grpSpPr>
        <p:grpSp>
          <p:nvGrpSpPr>
            <p:cNvPr id="1615" name="Google Shape;1615;p43"/>
            <p:cNvGrpSpPr/>
            <p:nvPr/>
          </p:nvGrpSpPr>
          <p:grpSpPr>
            <a:xfrm>
              <a:off x="4335135" y="2565900"/>
              <a:ext cx="722100" cy="722100"/>
              <a:chOff x="4335135" y="2565900"/>
              <a:chExt cx="722100" cy="722100"/>
            </a:xfrm>
          </p:grpSpPr>
          <p:sp>
            <p:nvSpPr>
              <p:cNvPr id="1616" name="Google Shape;1616;p43"/>
              <p:cNvSpPr/>
              <p:nvPr/>
            </p:nvSpPr>
            <p:spPr>
              <a:xfrm>
                <a:off x="4335135" y="2565900"/>
                <a:ext cx="722100" cy="7221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43"/>
              <p:cNvSpPr/>
              <p:nvPr/>
            </p:nvSpPr>
            <p:spPr>
              <a:xfrm>
                <a:off x="4805688" y="2761476"/>
                <a:ext cx="75573" cy="75573"/>
              </a:xfrm>
              <a:custGeom>
                <a:rect b="b" l="l" r="r" t="t"/>
                <a:pathLst>
                  <a:path extrusionOk="0" h="2782" w="2782">
                    <a:moveTo>
                      <a:pt x="1373" y="0"/>
                    </a:moveTo>
                    <a:cubicBezTo>
                      <a:pt x="599" y="0"/>
                      <a:pt x="0" y="634"/>
                      <a:pt x="0" y="1373"/>
                    </a:cubicBezTo>
                    <a:cubicBezTo>
                      <a:pt x="0" y="2148"/>
                      <a:pt x="599" y="2781"/>
                      <a:pt x="1373" y="2781"/>
                    </a:cubicBezTo>
                    <a:cubicBezTo>
                      <a:pt x="2148" y="2781"/>
                      <a:pt x="2781" y="2148"/>
                      <a:pt x="2781" y="1373"/>
                    </a:cubicBezTo>
                    <a:cubicBezTo>
                      <a:pt x="2781" y="634"/>
                      <a:pt x="2148" y="0"/>
                      <a:pt x="1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43"/>
              <p:cNvSpPr/>
              <p:nvPr/>
            </p:nvSpPr>
            <p:spPr>
              <a:xfrm>
                <a:off x="4597386" y="2967688"/>
                <a:ext cx="243697" cy="124715"/>
              </a:xfrm>
              <a:custGeom>
                <a:rect b="b" l="l" r="r" t="t"/>
                <a:pathLst>
                  <a:path extrusionOk="0" h="4591" w="8971">
                    <a:moveTo>
                      <a:pt x="7779" y="0"/>
                    </a:moveTo>
                    <a:cubicBezTo>
                      <a:pt x="7706" y="0"/>
                      <a:pt x="7633" y="5"/>
                      <a:pt x="7563" y="14"/>
                    </a:cubicBezTo>
                    <a:cubicBezTo>
                      <a:pt x="4992" y="84"/>
                      <a:pt x="2493" y="718"/>
                      <a:pt x="240" y="1915"/>
                    </a:cubicBezTo>
                    <a:cubicBezTo>
                      <a:pt x="0" y="2035"/>
                      <a:pt x="117" y="2332"/>
                      <a:pt x="330" y="2332"/>
                    </a:cubicBezTo>
                    <a:cubicBezTo>
                      <a:pt x="368" y="2332"/>
                      <a:pt x="409" y="2323"/>
                      <a:pt x="451" y="2302"/>
                    </a:cubicBezTo>
                    <a:cubicBezTo>
                      <a:pt x="2634" y="1140"/>
                      <a:pt x="5098" y="507"/>
                      <a:pt x="7563" y="436"/>
                    </a:cubicBezTo>
                    <a:cubicBezTo>
                      <a:pt x="7809" y="436"/>
                      <a:pt x="8020" y="436"/>
                      <a:pt x="8231" y="507"/>
                    </a:cubicBezTo>
                    <a:cubicBezTo>
                      <a:pt x="8407" y="577"/>
                      <a:pt x="8513" y="718"/>
                      <a:pt x="8548" y="894"/>
                    </a:cubicBezTo>
                    <a:cubicBezTo>
                      <a:pt x="8513" y="1070"/>
                      <a:pt x="8407" y="1246"/>
                      <a:pt x="8267" y="1352"/>
                    </a:cubicBezTo>
                    <a:lnTo>
                      <a:pt x="8231" y="1422"/>
                    </a:lnTo>
                    <a:cubicBezTo>
                      <a:pt x="7563" y="2232"/>
                      <a:pt x="7210" y="3323"/>
                      <a:pt x="7316" y="4379"/>
                    </a:cubicBezTo>
                    <a:cubicBezTo>
                      <a:pt x="7316" y="4485"/>
                      <a:pt x="7422" y="4591"/>
                      <a:pt x="7527" y="4591"/>
                    </a:cubicBezTo>
                    <a:lnTo>
                      <a:pt x="7563" y="4591"/>
                    </a:lnTo>
                    <a:cubicBezTo>
                      <a:pt x="7668" y="4555"/>
                      <a:pt x="7774" y="4450"/>
                      <a:pt x="7739" y="4344"/>
                    </a:cubicBezTo>
                    <a:cubicBezTo>
                      <a:pt x="7668" y="3394"/>
                      <a:pt x="7985" y="2443"/>
                      <a:pt x="8584" y="1704"/>
                    </a:cubicBezTo>
                    <a:lnTo>
                      <a:pt x="8619" y="1633"/>
                    </a:lnTo>
                    <a:cubicBezTo>
                      <a:pt x="8830" y="1457"/>
                      <a:pt x="8971" y="1175"/>
                      <a:pt x="8971" y="894"/>
                    </a:cubicBezTo>
                    <a:cubicBezTo>
                      <a:pt x="8971" y="542"/>
                      <a:pt x="8760" y="260"/>
                      <a:pt x="8407" y="119"/>
                    </a:cubicBezTo>
                    <a:cubicBezTo>
                      <a:pt x="8223" y="40"/>
                      <a:pt x="7998" y="0"/>
                      <a:pt x="77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43"/>
              <p:cNvSpPr/>
              <p:nvPr/>
            </p:nvSpPr>
            <p:spPr>
              <a:xfrm>
                <a:off x="4754998" y="2926885"/>
                <a:ext cx="28713" cy="54574"/>
              </a:xfrm>
              <a:custGeom>
                <a:rect b="b" l="l" r="r" t="t"/>
                <a:pathLst>
                  <a:path extrusionOk="0" h="2009" w="1057">
                    <a:moveTo>
                      <a:pt x="584" y="0"/>
                    </a:moveTo>
                    <a:cubicBezTo>
                      <a:pt x="508" y="0"/>
                      <a:pt x="433" y="39"/>
                      <a:pt x="387" y="107"/>
                    </a:cubicBezTo>
                    <a:cubicBezTo>
                      <a:pt x="0" y="882"/>
                      <a:pt x="599" y="1868"/>
                      <a:pt x="634" y="1938"/>
                    </a:cubicBezTo>
                    <a:cubicBezTo>
                      <a:pt x="669" y="1973"/>
                      <a:pt x="740" y="2009"/>
                      <a:pt x="810" y="2009"/>
                    </a:cubicBezTo>
                    <a:cubicBezTo>
                      <a:pt x="845" y="2009"/>
                      <a:pt x="880" y="2009"/>
                      <a:pt x="951" y="1973"/>
                    </a:cubicBezTo>
                    <a:cubicBezTo>
                      <a:pt x="1056" y="1938"/>
                      <a:pt x="1056" y="1797"/>
                      <a:pt x="1021" y="1692"/>
                    </a:cubicBezTo>
                    <a:cubicBezTo>
                      <a:pt x="986" y="1656"/>
                      <a:pt x="493" y="882"/>
                      <a:pt x="775" y="319"/>
                    </a:cubicBezTo>
                    <a:cubicBezTo>
                      <a:pt x="845" y="213"/>
                      <a:pt x="810" y="72"/>
                      <a:pt x="704" y="37"/>
                    </a:cubicBezTo>
                    <a:cubicBezTo>
                      <a:pt x="667" y="12"/>
                      <a:pt x="625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43"/>
              <p:cNvSpPr/>
              <p:nvPr/>
            </p:nvSpPr>
            <p:spPr>
              <a:xfrm>
                <a:off x="4507280" y="2789212"/>
                <a:ext cx="80381" cy="48136"/>
              </a:xfrm>
              <a:custGeom>
                <a:rect b="b" l="l" r="r" t="t"/>
                <a:pathLst>
                  <a:path extrusionOk="0" h="1772" w="2959">
                    <a:moveTo>
                      <a:pt x="247" y="0"/>
                    </a:moveTo>
                    <a:cubicBezTo>
                      <a:pt x="1" y="810"/>
                      <a:pt x="564" y="1620"/>
                      <a:pt x="1374" y="1760"/>
                    </a:cubicBezTo>
                    <a:cubicBezTo>
                      <a:pt x="1433" y="1768"/>
                      <a:pt x="1492" y="1771"/>
                      <a:pt x="1550" y="1771"/>
                    </a:cubicBezTo>
                    <a:cubicBezTo>
                      <a:pt x="2319" y="1771"/>
                      <a:pt x="2958" y="1138"/>
                      <a:pt x="2958" y="352"/>
                    </a:cubicBezTo>
                    <a:cubicBezTo>
                      <a:pt x="2958" y="246"/>
                      <a:pt x="2958" y="106"/>
                      <a:pt x="29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1" name="Google Shape;1621;p43"/>
            <p:cNvGrpSpPr/>
            <p:nvPr/>
          </p:nvGrpSpPr>
          <p:grpSpPr>
            <a:xfrm>
              <a:off x="5340000" y="2590500"/>
              <a:ext cx="3118200" cy="672900"/>
              <a:chOff x="5340000" y="2590500"/>
              <a:chExt cx="3118200" cy="672900"/>
            </a:xfrm>
          </p:grpSpPr>
          <p:sp>
            <p:nvSpPr>
              <p:cNvPr id="1622" name="Google Shape;1622;p43"/>
              <p:cNvSpPr/>
              <p:nvPr/>
            </p:nvSpPr>
            <p:spPr>
              <a:xfrm>
                <a:off x="5340000" y="2590500"/>
                <a:ext cx="3118200" cy="672900"/>
              </a:xfrm>
              <a:prstGeom prst="roundRect">
                <a:avLst>
                  <a:gd fmla="val 16667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43"/>
              <p:cNvSpPr txBox="1"/>
              <p:nvPr/>
            </p:nvSpPr>
            <p:spPr>
              <a:xfrm>
                <a:off x="5560200" y="2634150"/>
                <a:ext cx="19455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24" name="Google Shape;1624;p43"/>
              <p:cNvSpPr txBox="1"/>
              <p:nvPr/>
            </p:nvSpPr>
            <p:spPr>
              <a:xfrm>
                <a:off x="5560200" y="2888850"/>
                <a:ext cx="19455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25" name="Google Shape;1625;p43"/>
              <p:cNvSpPr txBox="1"/>
              <p:nvPr/>
            </p:nvSpPr>
            <p:spPr>
              <a:xfrm>
                <a:off x="7505700" y="2590500"/>
                <a:ext cx="952500" cy="67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10</a:t>
                </a:r>
                <a:r>
                  <a:rPr lang="en" sz="3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%</a:t>
                </a:r>
                <a:endParaRPr sz="3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26" name="Google Shape;1626;p43"/>
          <p:cNvGrpSpPr/>
          <p:nvPr/>
        </p:nvGrpSpPr>
        <p:grpSpPr>
          <a:xfrm>
            <a:off x="4335135" y="4009924"/>
            <a:ext cx="4123065" cy="722100"/>
            <a:chOff x="4335135" y="4009924"/>
            <a:chExt cx="4123065" cy="722100"/>
          </a:xfrm>
        </p:grpSpPr>
        <p:grpSp>
          <p:nvGrpSpPr>
            <p:cNvPr id="1627" name="Google Shape;1627;p43"/>
            <p:cNvGrpSpPr/>
            <p:nvPr/>
          </p:nvGrpSpPr>
          <p:grpSpPr>
            <a:xfrm>
              <a:off x="4335135" y="4009924"/>
              <a:ext cx="722100" cy="722100"/>
              <a:chOff x="4335135" y="4009924"/>
              <a:chExt cx="722100" cy="722100"/>
            </a:xfrm>
          </p:grpSpPr>
          <p:sp>
            <p:nvSpPr>
              <p:cNvPr id="1628" name="Google Shape;1628;p43"/>
              <p:cNvSpPr/>
              <p:nvPr/>
            </p:nvSpPr>
            <p:spPr>
              <a:xfrm>
                <a:off x="4335135" y="4009924"/>
                <a:ext cx="722100" cy="722100"/>
              </a:xfrm>
              <a:prstGeom prst="roundRect">
                <a:avLst>
                  <a:gd fmla="val 16667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43"/>
              <p:cNvSpPr/>
              <p:nvPr/>
            </p:nvSpPr>
            <p:spPr>
              <a:xfrm flipH="1">
                <a:off x="4794224" y="4404432"/>
                <a:ext cx="86086" cy="48788"/>
              </a:xfrm>
              <a:custGeom>
                <a:rect b="b" l="l" r="r" t="t"/>
                <a:pathLst>
                  <a:path extrusionOk="0" h="1796" w="3169">
                    <a:moveTo>
                      <a:pt x="1585" y="0"/>
                    </a:moveTo>
                    <a:cubicBezTo>
                      <a:pt x="669" y="0"/>
                      <a:pt x="0" y="880"/>
                      <a:pt x="247" y="1796"/>
                    </a:cubicBezTo>
                    <a:lnTo>
                      <a:pt x="2922" y="1796"/>
                    </a:lnTo>
                    <a:cubicBezTo>
                      <a:pt x="3169" y="880"/>
                      <a:pt x="2500" y="0"/>
                      <a:pt x="15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43"/>
              <p:cNvSpPr/>
              <p:nvPr/>
            </p:nvSpPr>
            <p:spPr>
              <a:xfrm flipH="1">
                <a:off x="4522601" y="4404432"/>
                <a:ext cx="87064" cy="48788"/>
              </a:xfrm>
              <a:custGeom>
                <a:rect b="b" l="l" r="r" t="t"/>
                <a:pathLst>
                  <a:path extrusionOk="0" h="1796" w="3205">
                    <a:moveTo>
                      <a:pt x="1585" y="0"/>
                    </a:moveTo>
                    <a:cubicBezTo>
                      <a:pt x="670" y="0"/>
                      <a:pt x="1" y="880"/>
                      <a:pt x="247" y="1796"/>
                    </a:cubicBezTo>
                    <a:lnTo>
                      <a:pt x="2923" y="1796"/>
                    </a:lnTo>
                    <a:cubicBezTo>
                      <a:pt x="3205" y="880"/>
                      <a:pt x="2536" y="0"/>
                      <a:pt x="15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43"/>
              <p:cNvSpPr/>
              <p:nvPr/>
            </p:nvSpPr>
            <p:spPr>
              <a:xfrm flipH="1">
                <a:off x="4552238" y="4510404"/>
                <a:ext cx="307997" cy="70982"/>
              </a:xfrm>
              <a:custGeom>
                <a:rect b="b" l="l" r="r" t="t"/>
                <a:pathLst>
                  <a:path extrusionOk="0" h="2613" w="11338">
                    <a:moveTo>
                      <a:pt x="5741" y="0"/>
                    </a:moveTo>
                    <a:cubicBezTo>
                      <a:pt x="4104" y="0"/>
                      <a:pt x="2193" y="549"/>
                      <a:pt x="141" y="2190"/>
                    </a:cubicBezTo>
                    <a:cubicBezTo>
                      <a:pt x="1" y="2331"/>
                      <a:pt x="71" y="2577"/>
                      <a:pt x="282" y="2612"/>
                    </a:cubicBezTo>
                    <a:cubicBezTo>
                      <a:pt x="353" y="2612"/>
                      <a:pt x="388" y="2577"/>
                      <a:pt x="423" y="2542"/>
                    </a:cubicBezTo>
                    <a:cubicBezTo>
                      <a:pt x="2428" y="945"/>
                      <a:pt x="4264" y="413"/>
                      <a:pt x="5822" y="413"/>
                    </a:cubicBezTo>
                    <a:cubicBezTo>
                      <a:pt x="8832" y="413"/>
                      <a:pt x="10799" y="2403"/>
                      <a:pt x="10915" y="2542"/>
                    </a:cubicBezTo>
                    <a:cubicBezTo>
                      <a:pt x="10967" y="2577"/>
                      <a:pt x="11029" y="2595"/>
                      <a:pt x="11086" y="2595"/>
                    </a:cubicBezTo>
                    <a:cubicBezTo>
                      <a:pt x="11144" y="2595"/>
                      <a:pt x="11196" y="2577"/>
                      <a:pt x="11232" y="2542"/>
                    </a:cubicBezTo>
                    <a:cubicBezTo>
                      <a:pt x="11337" y="2436"/>
                      <a:pt x="11337" y="2295"/>
                      <a:pt x="11232" y="2225"/>
                    </a:cubicBezTo>
                    <a:cubicBezTo>
                      <a:pt x="11208" y="2201"/>
                      <a:pt x="9023" y="0"/>
                      <a:pt x="57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43"/>
            <p:cNvGrpSpPr/>
            <p:nvPr/>
          </p:nvGrpSpPr>
          <p:grpSpPr>
            <a:xfrm>
              <a:off x="5340000" y="4034525"/>
              <a:ext cx="3118200" cy="672900"/>
              <a:chOff x="5340000" y="4034525"/>
              <a:chExt cx="3118200" cy="672900"/>
            </a:xfrm>
          </p:grpSpPr>
          <p:sp>
            <p:nvSpPr>
              <p:cNvPr id="1633" name="Google Shape;1633;p43"/>
              <p:cNvSpPr/>
              <p:nvPr/>
            </p:nvSpPr>
            <p:spPr>
              <a:xfrm>
                <a:off x="5340000" y="4034525"/>
                <a:ext cx="3118200" cy="672900"/>
              </a:xfrm>
              <a:prstGeom prst="roundRect">
                <a:avLst>
                  <a:gd fmla="val 16667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43"/>
              <p:cNvSpPr txBox="1"/>
              <p:nvPr/>
            </p:nvSpPr>
            <p:spPr>
              <a:xfrm>
                <a:off x="5560200" y="4078175"/>
                <a:ext cx="19455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35" name="Google Shape;1635;p43"/>
              <p:cNvSpPr txBox="1"/>
              <p:nvPr/>
            </p:nvSpPr>
            <p:spPr>
              <a:xfrm>
                <a:off x="5560200" y="4332875"/>
                <a:ext cx="19455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very cold planet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36" name="Google Shape;1636;p43"/>
              <p:cNvSpPr txBox="1"/>
              <p:nvPr/>
            </p:nvSpPr>
            <p:spPr>
              <a:xfrm>
                <a:off x="7505700" y="4034525"/>
                <a:ext cx="952500" cy="67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5%</a:t>
                </a:r>
                <a:endParaRPr sz="3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37" name="Google Shape;1637;p43"/>
          <p:cNvGrpSpPr/>
          <p:nvPr/>
        </p:nvGrpSpPr>
        <p:grpSpPr>
          <a:xfrm>
            <a:off x="685800" y="1843887"/>
            <a:ext cx="4123063" cy="722100"/>
            <a:chOff x="685800" y="1843887"/>
            <a:chExt cx="4123063" cy="722100"/>
          </a:xfrm>
        </p:grpSpPr>
        <p:sp>
          <p:nvSpPr>
            <p:cNvPr id="1638" name="Google Shape;1638;p43"/>
            <p:cNvSpPr/>
            <p:nvPr/>
          </p:nvSpPr>
          <p:spPr>
            <a:xfrm>
              <a:off x="4086763" y="1843887"/>
              <a:ext cx="722100" cy="7221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3"/>
            <p:cNvSpPr/>
            <p:nvPr/>
          </p:nvSpPr>
          <p:spPr>
            <a:xfrm flipH="1">
              <a:off x="4263199" y="2115010"/>
              <a:ext cx="75573" cy="75573"/>
            </a:xfrm>
            <a:custGeom>
              <a:rect b="b" l="l" r="r" t="t"/>
              <a:pathLst>
                <a:path extrusionOk="0" h="2782" w="2782">
                  <a:moveTo>
                    <a:pt x="1374" y="0"/>
                  </a:moveTo>
                  <a:cubicBezTo>
                    <a:pt x="599" y="0"/>
                    <a:pt x="1" y="634"/>
                    <a:pt x="1" y="1373"/>
                  </a:cubicBezTo>
                  <a:cubicBezTo>
                    <a:pt x="1" y="2148"/>
                    <a:pt x="599" y="2782"/>
                    <a:pt x="1374" y="2782"/>
                  </a:cubicBezTo>
                  <a:cubicBezTo>
                    <a:pt x="2148" y="2782"/>
                    <a:pt x="2782" y="2148"/>
                    <a:pt x="2782" y="1373"/>
                  </a:cubicBezTo>
                  <a:cubicBezTo>
                    <a:pt x="2782" y="634"/>
                    <a:pt x="2148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3"/>
            <p:cNvSpPr/>
            <p:nvPr/>
          </p:nvSpPr>
          <p:spPr>
            <a:xfrm flipH="1">
              <a:off x="4556799" y="2115010"/>
              <a:ext cx="75573" cy="75573"/>
            </a:xfrm>
            <a:custGeom>
              <a:rect b="b" l="l" r="r" t="t"/>
              <a:pathLst>
                <a:path extrusionOk="0" h="2782" w="2782">
                  <a:moveTo>
                    <a:pt x="1408" y="0"/>
                  </a:moveTo>
                  <a:cubicBezTo>
                    <a:pt x="634" y="0"/>
                    <a:pt x="0" y="634"/>
                    <a:pt x="0" y="1373"/>
                  </a:cubicBezTo>
                  <a:cubicBezTo>
                    <a:pt x="0" y="2148"/>
                    <a:pt x="634" y="2782"/>
                    <a:pt x="1408" y="2782"/>
                  </a:cubicBezTo>
                  <a:cubicBezTo>
                    <a:pt x="2148" y="2782"/>
                    <a:pt x="2781" y="2148"/>
                    <a:pt x="2781" y="1373"/>
                  </a:cubicBezTo>
                  <a:cubicBezTo>
                    <a:pt x="2781" y="634"/>
                    <a:pt x="2148" y="0"/>
                    <a:pt x="1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3"/>
            <p:cNvSpPr/>
            <p:nvPr/>
          </p:nvSpPr>
          <p:spPr>
            <a:xfrm flipH="1">
              <a:off x="4301448" y="2235516"/>
              <a:ext cx="292676" cy="132973"/>
            </a:xfrm>
            <a:custGeom>
              <a:rect b="b" l="l" r="r" t="t"/>
              <a:pathLst>
                <a:path extrusionOk="0" fill="none" h="4895" w="10774">
                  <a:moveTo>
                    <a:pt x="0" y="0"/>
                  </a:moveTo>
                  <a:cubicBezTo>
                    <a:pt x="0" y="0"/>
                    <a:pt x="4683" y="4894"/>
                    <a:pt x="10774" y="0"/>
                  </a:cubicBezTo>
                </a:path>
              </a:pathLst>
            </a:custGeom>
            <a:solidFill>
              <a:srgbClr val="FFFFFF"/>
            </a:solidFill>
            <a:ln cap="rnd" cmpd="sng" w="114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2" name="Google Shape;1642;p43"/>
            <p:cNvGrpSpPr/>
            <p:nvPr/>
          </p:nvGrpSpPr>
          <p:grpSpPr>
            <a:xfrm>
              <a:off x="685800" y="1868475"/>
              <a:ext cx="3118200" cy="672900"/>
              <a:chOff x="685800" y="1868475"/>
              <a:chExt cx="3118200" cy="672900"/>
            </a:xfrm>
          </p:grpSpPr>
          <p:sp>
            <p:nvSpPr>
              <p:cNvPr id="1643" name="Google Shape;1643;p43"/>
              <p:cNvSpPr/>
              <p:nvPr/>
            </p:nvSpPr>
            <p:spPr>
              <a:xfrm flipH="1">
                <a:off x="685800" y="1868475"/>
                <a:ext cx="3118200" cy="672900"/>
              </a:xfrm>
              <a:prstGeom prst="roundRect">
                <a:avLst>
                  <a:gd fmla="val 16667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43"/>
              <p:cNvSpPr txBox="1"/>
              <p:nvPr/>
            </p:nvSpPr>
            <p:spPr>
              <a:xfrm flipH="1">
                <a:off x="1638300" y="1912125"/>
                <a:ext cx="19455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45" name="Google Shape;1645;p43"/>
              <p:cNvSpPr txBox="1"/>
              <p:nvPr/>
            </p:nvSpPr>
            <p:spPr>
              <a:xfrm flipH="1">
                <a:off x="1638300" y="2166825"/>
                <a:ext cx="19455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46" name="Google Shape;1646;p43"/>
              <p:cNvSpPr txBox="1"/>
              <p:nvPr/>
            </p:nvSpPr>
            <p:spPr>
              <a:xfrm flipH="1">
                <a:off x="685800" y="1868475"/>
                <a:ext cx="952500" cy="67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</a:t>
                </a:r>
                <a:r>
                  <a:rPr lang="en" sz="3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5%</a:t>
                </a:r>
                <a:endParaRPr sz="3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47" name="Google Shape;1647;p43"/>
          <p:cNvGrpSpPr/>
          <p:nvPr/>
        </p:nvGrpSpPr>
        <p:grpSpPr>
          <a:xfrm>
            <a:off x="685800" y="3287912"/>
            <a:ext cx="4123062" cy="722100"/>
            <a:chOff x="685800" y="3287912"/>
            <a:chExt cx="4123062" cy="722100"/>
          </a:xfrm>
        </p:grpSpPr>
        <p:grpSp>
          <p:nvGrpSpPr>
            <p:cNvPr id="1648" name="Google Shape;1648;p43"/>
            <p:cNvGrpSpPr/>
            <p:nvPr/>
          </p:nvGrpSpPr>
          <p:grpSpPr>
            <a:xfrm>
              <a:off x="4086762" y="3287912"/>
              <a:ext cx="722100" cy="722100"/>
              <a:chOff x="4086762" y="3287912"/>
              <a:chExt cx="722100" cy="722100"/>
            </a:xfrm>
          </p:grpSpPr>
          <p:sp>
            <p:nvSpPr>
              <p:cNvPr id="1649" name="Google Shape;1649;p43"/>
              <p:cNvSpPr/>
              <p:nvPr/>
            </p:nvSpPr>
            <p:spPr>
              <a:xfrm>
                <a:off x="4086762" y="3287912"/>
                <a:ext cx="722100" cy="7221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43"/>
              <p:cNvSpPr/>
              <p:nvPr/>
            </p:nvSpPr>
            <p:spPr>
              <a:xfrm flipH="1">
                <a:off x="4554965" y="3568190"/>
                <a:ext cx="82038" cy="37732"/>
              </a:xfrm>
              <a:custGeom>
                <a:rect b="b" l="l" r="r" t="t"/>
                <a:pathLst>
                  <a:path extrusionOk="0" h="1389" w="3020">
                    <a:moveTo>
                      <a:pt x="1759" y="0"/>
                    </a:moveTo>
                    <a:cubicBezTo>
                      <a:pt x="916" y="0"/>
                      <a:pt x="0" y="516"/>
                      <a:pt x="258" y="1388"/>
                    </a:cubicBezTo>
                    <a:lnTo>
                      <a:pt x="2934" y="1388"/>
                    </a:lnTo>
                    <a:cubicBezTo>
                      <a:pt x="2969" y="1248"/>
                      <a:pt x="2969" y="1142"/>
                      <a:pt x="3004" y="1001"/>
                    </a:cubicBezTo>
                    <a:cubicBezTo>
                      <a:pt x="3020" y="310"/>
                      <a:pt x="2411" y="0"/>
                      <a:pt x="17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43"/>
              <p:cNvSpPr/>
              <p:nvPr/>
            </p:nvSpPr>
            <p:spPr>
              <a:xfrm flipH="1">
                <a:off x="4265169" y="3568190"/>
                <a:ext cx="82038" cy="37732"/>
              </a:xfrm>
              <a:custGeom>
                <a:rect b="b" l="l" r="r" t="t"/>
                <a:pathLst>
                  <a:path extrusionOk="0" h="1389" w="3020">
                    <a:moveTo>
                      <a:pt x="1758" y="0"/>
                    </a:moveTo>
                    <a:cubicBezTo>
                      <a:pt x="916" y="0"/>
                      <a:pt x="0" y="516"/>
                      <a:pt x="258" y="1388"/>
                    </a:cubicBezTo>
                    <a:lnTo>
                      <a:pt x="2934" y="1388"/>
                    </a:lnTo>
                    <a:cubicBezTo>
                      <a:pt x="2969" y="1248"/>
                      <a:pt x="3004" y="1142"/>
                      <a:pt x="3004" y="1001"/>
                    </a:cubicBezTo>
                    <a:cubicBezTo>
                      <a:pt x="3019" y="310"/>
                      <a:pt x="2411" y="0"/>
                      <a:pt x="17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43"/>
              <p:cNvSpPr/>
              <p:nvPr/>
            </p:nvSpPr>
            <p:spPr>
              <a:xfrm flipH="1">
                <a:off x="4286629" y="3607797"/>
                <a:ext cx="307019" cy="132022"/>
              </a:xfrm>
              <a:custGeom>
                <a:rect b="b" l="l" r="r" t="t"/>
                <a:pathLst>
                  <a:path extrusionOk="0" fill="none" h="4860" w="11302">
                    <a:moveTo>
                      <a:pt x="0" y="4859"/>
                    </a:moveTo>
                    <a:cubicBezTo>
                      <a:pt x="0" y="4859"/>
                      <a:pt x="4331" y="1"/>
                      <a:pt x="11301" y="3909"/>
                    </a:cubicBezTo>
                  </a:path>
                </a:pathLst>
              </a:custGeom>
              <a:solidFill>
                <a:srgbClr val="FFFFFF"/>
              </a:solidFill>
              <a:ln cap="rnd" cmpd="sng" w="114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3" name="Google Shape;1653;p43"/>
            <p:cNvGrpSpPr/>
            <p:nvPr/>
          </p:nvGrpSpPr>
          <p:grpSpPr>
            <a:xfrm>
              <a:off x="685800" y="3308375"/>
              <a:ext cx="3118200" cy="672900"/>
              <a:chOff x="685800" y="3308375"/>
              <a:chExt cx="3118200" cy="672900"/>
            </a:xfrm>
          </p:grpSpPr>
          <p:sp>
            <p:nvSpPr>
              <p:cNvPr id="1654" name="Google Shape;1654;p43"/>
              <p:cNvSpPr/>
              <p:nvPr/>
            </p:nvSpPr>
            <p:spPr>
              <a:xfrm flipH="1">
                <a:off x="685800" y="3308375"/>
                <a:ext cx="3118200" cy="672900"/>
              </a:xfrm>
              <a:prstGeom prst="roundRect">
                <a:avLst>
                  <a:gd fmla="val 16667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43"/>
              <p:cNvSpPr txBox="1"/>
              <p:nvPr/>
            </p:nvSpPr>
            <p:spPr>
              <a:xfrm flipH="1">
                <a:off x="1638300" y="3352025"/>
                <a:ext cx="19455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56" name="Google Shape;1656;p43"/>
              <p:cNvSpPr txBox="1"/>
              <p:nvPr/>
            </p:nvSpPr>
            <p:spPr>
              <a:xfrm flipH="1">
                <a:off x="1638300" y="3606725"/>
                <a:ext cx="19455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57" name="Google Shape;1657;p43"/>
              <p:cNvSpPr txBox="1"/>
              <p:nvPr/>
            </p:nvSpPr>
            <p:spPr>
              <a:xfrm flipH="1">
                <a:off x="685800" y="3308375"/>
                <a:ext cx="952500" cy="67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</a:t>
                </a:r>
                <a:r>
                  <a:rPr lang="en" sz="30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%</a:t>
                </a:r>
                <a:endParaRPr sz="3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58" name="Google Shape;1658;p43"/>
          <p:cNvGrpSpPr/>
          <p:nvPr/>
        </p:nvGrpSpPr>
        <p:grpSpPr>
          <a:xfrm>
            <a:off x="4335136" y="1121875"/>
            <a:ext cx="4123064" cy="722100"/>
            <a:chOff x="4335136" y="1121875"/>
            <a:chExt cx="4123064" cy="722100"/>
          </a:xfrm>
        </p:grpSpPr>
        <p:grpSp>
          <p:nvGrpSpPr>
            <p:cNvPr id="1659" name="Google Shape;1659;p43"/>
            <p:cNvGrpSpPr/>
            <p:nvPr/>
          </p:nvGrpSpPr>
          <p:grpSpPr>
            <a:xfrm>
              <a:off x="5340000" y="1146475"/>
              <a:ext cx="3118200" cy="672900"/>
              <a:chOff x="5340000" y="1146475"/>
              <a:chExt cx="3118200" cy="672900"/>
            </a:xfrm>
          </p:grpSpPr>
          <p:sp>
            <p:nvSpPr>
              <p:cNvPr id="1660" name="Google Shape;1660;p43"/>
              <p:cNvSpPr/>
              <p:nvPr/>
            </p:nvSpPr>
            <p:spPr>
              <a:xfrm>
                <a:off x="5340000" y="1146475"/>
                <a:ext cx="3118200" cy="672900"/>
              </a:xfrm>
              <a:prstGeom prst="roundRect">
                <a:avLst>
                  <a:gd fmla="val 16667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43"/>
              <p:cNvSpPr txBox="1"/>
              <p:nvPr/>
            </p:nvSpPr>
            <p:spPr>
              <a:xfrm>
                <a:off x="5560200" y="1190125"/>
                <a:ext cx="19455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62" name="Google Shape;1662;p43"/>
              <p:cNvSpPr txBox="1"/>
              <p:nvPr/>
            </p:nvSpPr>
            <p:spPr>
              <a:xfrm>
                <a:off x="5560200" y="1444825"/>
                <a:ext cx="19455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nice name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63" name="Google Shape;1663;p43"/>
              <p:cNvSpPr txBox="1"/>
              <p:nvPr/>
            </p:nvSpPr>
            <p:spPr>
              <a:xfrm>
                <a:off x="7505700" y="1146475"/>
                <a:ext cx="952500" cy="67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65%</a:t>
                </a:r>
                <a:endParaRPr sz="3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664" name="Google Shape;1664;p43"/>
            <p:cNvGrpSpPr/>
            <p:nvPr/>
          </p:nvGrpSpPr>
          <p:grpSpPr>
            <a:xfrm>
              <a:off x="4335136" y="1121875"/>
              <a:ext cx="722100" cy="722100"/>
              <a:chOff x="4335136" y="1121875"/>
              <a:chExt cx="722100" cy="722100"/>
            </a:xfrm>
          </p:grpSpPr>
          <p:sp>
            <p:nvSpPr>
              <p:cNvPr id="1665" name="Google Shape;1665;p43"/>
              <p:cNvSpPr/>
              <p:nvPr/>
            </p:nvSpPr>
            <p:spPr>
              <a:xfrm flipH="1">
                <a:off x="4784635" y="1305037"/>
                <a:ext cx="128192" cy="87064"/>
              </a:xfrm>
              <a:custGeom>
                <a:rect b="b" l="l" r="r" t="t"/>
                <a:pathLst>
                  <a:path extrusionOk="0" fill="none" h="3205" w="4719">
                    <a:moveTo>
                      <a:pt x="529" y="3204"/>
                    </a:moveTo>
                    <a:cubicBezTo>
                      <a:pt x="529" y="3204"/>
                      <a:pt x="1" y="0"/>
                      <a:pt x="2360" y="0"/>
                    </a:cubicBezTo>
                    <a:cubicBezTo>
                      <a:pt x="4718" y="0"/>
                      <a:pt x="4366" y="3204"/>
                      <a:pt x="4366" y="3204"/>
                    </a:cubicBezTo>
                  </a:path>
                </a:pathLst>
              </a:custGeom>
              <a:noFill/>
              <a:ln cap="rnd" cmpd="sng" w="158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43"/>
              <p:cNvSpPr/>
              <p:nvPr/>
            </p:nvSpPr>
            <p:spPr>
              <a:xfrm>
                <a:off x="4335136" y="1121875"/>
                <a:ext cx="722100" cy="72210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43"/>
              <p:cNvSpPr/>
              <p:nvPr/>
            </p:nvSpPr>
            <p:spPr>
              <a:xfrm flipH="1">
                <a:off x="4402098" y="1482915"/>
                <a:ext cx="556638" cy="246984"/>
              </a:xfrm>
              <a:custGeom>
                <a:rect b="b" l="l" r="r" t="t"/>
                <a:pathLst>
                  <a:path extrusionOk="0" h="9092" w="20491">
                    <a:moveTo>
                      <a:pt x="1" y="1"/>
                    </a:moveTo>
                    <a:cubicBezTo>
                      <a:pt x="1" y="8617"/>
                      <a:pt x="7781" y="9091"/>
                      <a:pt x="9493" y="9091"/>
                    </a:cubicBezTo>
                    <a:cubicBezTo>
                      <a:pt x="9705" y="9091"/>
                      <a:pt x="9823" y="9084"/>
                      <a:pt x="9823" y="9084"/>
                    </a:cubicBezTo>
                    <a:cubicBezTo>
                      <a:pt x="20491" y="9084"/>
                      <a:pt x="19294" y="1"/>
                      <a:pt x="192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43"/>
              <p:cNvSpPr/>
              <p:nvPr/>
            </p:nvSpPr>
            <p:spPr>
              <a:xfrm flipH="1">
                <a:off x="4479545" y="1305037"/>
                <a:ext cx="128192" cy="87064"/>
              </a:xfrm>
              <a:custGeom>
                <a:rect b="b" l="l" r="r" t="t"/>
                <a:pathLst>
                  <a:path extrusionOk="0" fill="none" h="3205" w="4719">
                    <a:moveTo>
                      <a:pt x="4190" y="3204"/>
                    </a:moveTo>
                    <a:cubicBezTo>
                      <a:pt x="4190" y="3204"/>
                      <a:pt x="4718" y="0"/>
                      <a:pt x="2359" y="0"/>
                    </a:cubicBezTo>
                    <a:cubicBezTo>
                      <a:pt x="1" y="0"/>
                      <a:pt x="353" y="3204"/>
                      <a:pt x="353" y="3204"/>
                    </a:cubicBezTo>
                  </a:path>
                </a:pathLst>
              </a:custGeom>
              <a:noFill/>
              <a:ln cap="rnd" cmpd="sng" w="158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43"/>
              <p:cNvSpPr/>
              <p:nvPr/>
            </p:nvSpPr>
            <p:spPr>
              <a:xfrm flipH="1">
                <a:off x="4784345" y="1312322"/>
                <a:ext cx="128192" cy="87064"/>
              </a:xfrm>
              <a:custGeom>
                <a:rect b="b" l="l" r="r" t="t"/>
                <a:pathLst>
                  <a:path extrusionOk="0" fill="none" h="3205" w="4719">
                    <a:moveTo>
                      <a:pt x="4190" y="3204"/>
                    </a:moveTo>
                    <a:cubicBezTo>
                      <a:pt x="4190" y="3204"/>
                      <a:pt x="4718" y="0"/>
                      <a:pt x="2359" y="0"/>
                    </a:cubicBezTo>
                    <a:cubicBezTo>
                      <a:pt x="1" y="0"/>
                      <a:pt x="353" y="3204"/>
                      <a:pt x="353" y="3204"/>
                    </a:cubicBezTo>
                  </a:path>
                </a:pathLst>
              </a:custGeom>
              <a:noFill/>
              <a:ln cap="rnd" cmpd="sng" w="158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Satisfaction Meter Infographics</a:t>
            </a:r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614162" y="2251925"/>
            <a:ext cx="1548900" cy="2229250"/>
            <a:chOff x="614162" y="2251925"/>
            <a:chExt cx="1548900" cy="2229250"/>
          </a:xfrm>
        </p:grpSpPr>
        <p:sp>
          <p:nvSpPr>
            <p:cNvPr id="166" name="Google Shape;166;p17"/>
            <p:cNvSpPr/>
            <p:nvPr/>
          </p:nvSpPr>
          <p:spPr>
            <a:xfrm>
              <a:off x="824338" y="2251925"/>
              <a:ext cx="1128600" cy="10728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21540000" dist="47625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" name="Google Shape;167;p17"/>
            <p:cNvGrpSpPr/>
            <p:nvPr/>
          </p:nvGrpSpPr>
          <p:grpSpPr>
            <a:xfrm>
              <a:off x="614162" y="3647475"/>
              <a:ext cx="1548900" cy="833700"/>
              <a:chOff x="614162" y="3647475"/>
              <a:chExt cx="1548900" cy="833700"/>
            </a:xfrm>
          </p:grpSpPr>
          <p:sp>
            <p:nvSpPr>
              <p:cNvPr id="168" name="Google Shape;168;p17"/>
              <p:cNvSpPr txBox="1"/>
              <p:nvPr/>
            </p:nvSpPr>
            <p:spPr>
              <a:xfrm>
                <a:off x="614162" y="3647475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9" name="Google Shape;169;p17"/>
              <p:cNvSpPr txBox="1"/>
              <p:nvPr/>
            </p:nvSpPr>
            <p:spPr>
              <a:xfrm>
                <a:off x="614162" y="3978375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b="1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70" name="Google Shape;170;p17"/>
          <p:cNvGrpSpPr/>
          <p:nvPr/>
        </p:nvGrpSpPr>
        <p:grpSpPr>
          <a:xfrm>
            <a:off x="2205850" y="2251925"/>
            <a:ext cx="1548900" cy="2229250"/>
            <a:chOff x="2205850" y="2251925"/>
            <a:chExt cx="1548900" cy="2229250"/>
          </a:xfrm>
        </p:grpSpPr>
        <p:sp>
          <p:nvSpPr>
            <p:cNvPr id="171" name="Google Shape;171;p17"/>
            <p:cNvSpPr/>
            <p:nvPr/>
          </p:nvSpPr>
          <p:spPr>
            <a:xfrm>
              <a:off x="2416019" y="2251925"/>
              <a:ext cx="1128600" cy="10728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21540000" dist="47625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" name="Google Shape;172;p17"/>
            <p:cNvGrpSpPr/>
            <p:nvPr/>
          </p:nvGrpSpPr>
          <p:grpSpPr>
            <a:xfrm>
              <a:off x="2205850" y="3647475"/>
              <a:ext cx="1548900" cy="833700"/>
              <a:chOff x="2205850" y="3647475"/>
              <a:chExt cx="1548900" cy="833700"/>
            </a:xfrm>
          </p:grpSpPr>
          <p:sp>
            <p:nvSpPr>
              <p:cNvPr id="173" name="Google Shape;173;p17"/>
              <p:cNvSpPr txBox="1"/>
              <p:nvPr/>
            </p:nvSpPr>
            <p:spPr>
              <a:xfrm>
                <a:off x="2205850" y="3647475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4" name="Google Shape;174;p17"/>
              <p:cNvSpPr txBox="1"/>
              <p:nvPr/>
            </p:nvSpPr>
            <p:spPr>
              <a:xfrm>
                <a:off x="2205850" y="3978375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nice name, but it’s hot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75" name="Google Shape;175;p17"/>
          <p:cNvGrpSpPr/>
          <p:nvPr/>
        </p:nvGrpSpPr>
        <p:grpSpPr>
          <a:xfrm>
            <a:off x="3797550" y="2251925"/>
            <a:ext cx="1548900" cy="2229250"/>
            <a:chOff x="3797550" y="2251925"/>
            <a:chExt cx="1548900" cy="2229250"/>
          </a:xfrm>
        </p:grpSpPr>
        <p:sp>
          <p:nvSpPr>
            <p:cNvPr id="176" name="Google Shape;176;p17"/>
            <p:cNvSpPr/>
            <p:nvPr/>
          </p:nvSpPr>
          <p:spPr>
            <a:xfrm>
              <a:off x="4007700" y="2251925"/>
              <a:ext cx="1128600" cy="10728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21540000" dist="47625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" name="Google Shape;177;p17"/>
            <p:cNvGrpSpPr/>
            <p:nvPr/>
          </p:nvGrpSpPr>
          <p:grpSpPr>
            <a:xfrm>
              <a:off x="3797550" y="3647475"/>
              <a:ext cx="1548900" cy="833700"/>
              <a:chOff x="3797550" y="3647475"/>
              <a:chExt cx="1548900" cy="833700"/>
            </a:xfrm>
          </p:grpSpPr>
          <p:sp>
            <p:nvSpPr>
              <p:cNvPr id="178" name="Google Shape;178;p17"/>
              <p:cNvSpPr txBox="1"/>
              <p:nvPr/>
            </p:nvSpPr>
            <p:spPr>
              <a:xfrm>
                <a:off x="3797550" y="3647475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9" name="Google Shape;179;p17"/>
              <p:cNvSpPr txBox="1"/>
              <p:nvPr/>
            </p:nvSpPr>
            <p:spPr>
              <a:xfrm>
                <a:off x="3797550" y="3978375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0" name="Google Shape;180;p17"/>
          <p:cNvGrpSpPr/>
          <p:nvPr/>
        </p:nvGrpSpPr>
        <p:grpSpPr>
          <a:xfrm>
            <a:off x="5389225" y="2251925"/>
            <a:ext cx="1548900" cy="2229250"/>
            <a:chOff x="5389225" y="2251925"/>
            <a:chExt cx="1548900" cy="2229250"/>
          </a:xfrm>
        </p:grpSpPr>
        <p:sp>
          <p:nvSpPr>
            <p:cNvPr id="181" name="Google Shape;181;p17"/>
            <p:cNvSpPr/>
            <p:nvPr/>
          </p:nvSpPr>
          <p:spPr>
            <a:xfrm>
              <a:off x="5599381" y="2251925"/>
              <a:ext cx="1128600" cy="10728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21540000" dist="47625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" name="Google Shape;182;p17"/>
            <p:cNvGrpSpPr/>
            <p:nvPr/>
          </p:nvGrpSpPr>
          <p:grpSpPr>
            <a:xfrm>
              <a:off x="5389225" y="3647475"/>
              <a:ext cx="1548900" cy="833700"/>
              <a:chOff x="5389225" y="3647475"/>
              <a:chExt cx="1548900" cy="833700"/>
            </a:xfrm>
          </p:grpSpPr>
          <p:sp>
            <p:nvSpPr>
              <p:cNvPr id="183" name="Google Shape;183;p17"/>
              <p:cNvSpPr txBox="1"/>
              <p:nvPr/>
            </p:nvSpPr>
            <p:spPr>
              <a:xfrm>
                <a:off x="5389225" y="3647475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4" name="Google Shape;184;p17"/>
              <p:cNvSpPr txBox="1"/>
              <p:nvPr/>
            </p:nvSpPr>
            <p:spPr>
              <a:xfrm>
                <a:off x="5389225" y="3978375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object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5" name="Google Shape;185;p17"/>
          <p:cNvGrpSpPr/>
          <p:nvPr/>
        </p:nvGrpSpPr>
        <p:grpSpPr>
          <a:xfrm>
            <a:off x="6980925" y="2251925"/>
            <a:ext cx="1548900" cy="2229250"/>
            <a:chOff x="6980925" y="2251925"/>
            <a:chExt cx="1548900" cy="2229250"/>
          </a:xfrm>
        </p:grpSpPr>
        <p:sp>
          <p:nvSpPr>
            <p:cNvPr id="186" name="Google Shape;186;p17"/>
            <p:cNvSpPr/>
            <p:nvPr/>
          </p:nvSpPr>
          <p:spPr>
            <a:xfrm>
              <a:off x="7191063" y="2251925"/>
              <a:ext cx="1128600" cy="10728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21540000" dist="47625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" name="Google Shape;187;p17"/>
            <p:cNvGrpSpPr/>
            <p:nvPr/>
          </p:nvGrpSpPr>
          <p:grpSpPr>
            <a:xfrm>
              <a:off x="6980925" y="3647475"/>
              <a:ext cx="1548900" cy="833700"/>
              <a:chOff x="6980925" y="3647475"/>
              <a:chExt cx="1548900" cy="833700"/>
            </a:xfrm>
          </p:grpSpPr>
          <p:sp>
            <p:nvSpPr>
              <p:cNvPr id="188" name="Google Shape;188;p17"/>
              <p:cNvSpPr txBox="1"/>
              <p:nvPr/>
            </p:nvSpPr>
            <p:spPr>
              <a:xfrm>
                <a:off x="6980925" y="3647475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9" name="Google Shape;189;p17"/>
              <p:cNvSpPr txBox="1"/>
              <p:nvPr/>
            </p:nvSpPr>
            <p:spPr>
              <a:xfrm>
                <a:off x="6980925" y="3978375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rings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90" name="Google Shape;190;p17"/>
          <p:cNvSpPr/>
          <p:nvPr/>
        </p:nvSpPr>
        <p:spPr>
          <a:xfrm>
            <a:off x="2741063" y="1348050"/>
            <a:ext cx="478500" cy="62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44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Satisfaction Meter Infographics</a:t>
            </a:r>
            <a:endParaRPr/>
          </a:p>
        </p:txBody>
      </p:sp>
      <p:grpSp>
        <p:nvGrpSpPr>
          <p:cNvPr id="1675" name="Google Shape;1675;p44"/>
          <p:cNvGrpSpPr/>
          <p:nvPr/>
        </p:nvGrpSpPr>
        <p:grpSpPr>
          <a:xfrm>
            <a:off x="475150" y="1540850"/>
            <a:ext cx="4096926" cy="1237500"/>
            <a:chOff x="475150" y="1540850"/>
            <a:chExt cx="4096926" cy="1237500"/>
          </a:xfrm>
        </p:grpSpPr>
        <p:grpSp>
          <p:nvGrpSpPr>
            <p:cNvPr id="1676" name="Google Shape;1676;p44"/>
            <p:cNvGrpSpPr/>
            <p:nvPr/>
          </p:nvGrpSpPr>
          <p:grpSpPr>
            <a:xfrm>
              <a:off x="3334576" y="1540850"/>
              <a:ext cx="1237500" cy="1237500"/>
              <a:chOff x="3334576" y="1540850"/>
              <a:chExt cx="1237500" cy="1237500"/>
            </a:xfrm>
          </p:grpSpPr>
          <p:sp>
            <p:nvSpPr>
              <p:cNvPr id="1677" name="Google Shape;1677;p44"/>
              <p:cNvSpPr/>
              <p:nvPr/>
            </p:nvSpPr>
            <p:spPr>
              <a:xfrm>
                <a:off x="3334576" y="1540850"/>
                <a:ext cx="1237500" cy="123750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44"/>
              <p:cNvSpPr/>
              <p:nvPr/>
            </p:nvSpPr>
            <p:spPr>
              <a:xfrm flipH="1">
                <a:off x="3449280" y="2159508"/>
                <a:ext cx="953856" cy="423233"/>
              </a:xfrm>
              <a:custGeom>
                <a:rect b="b" l="l" r="r" t="t"/>
                <a:pathLst>
                  <a:path extrusionOk="0" h="9092" w="20491">
                    <a:moveTo>
                      <a:pt x="1" y="1"/>
                    </a:moveTo>
                    <a:cubicBezTo>
                      <a:pt x="1" y="8617"/>
                      <a:pt x="7781" y="9091"/>
                      <a:pt x="9493" y="9091"/>
                    </a:cubicBezTo>
                    <a:cubicBezTo>
                      <a:pt x="9705" y="9091"/>
                      <a:pt x="9823" y="9084"/>
                      <a:pt x="9823" y="9084"/>
                    </a:cubicBezTo>
                    <a:cubicBezTo>
                      <a:pt x="20491" y="9084"/>
                      <a:pt x="19294" y="1"/>
                      <a:pt x="192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44"/>
              <p:cNvSpPr/>
              <p:nvPr/>
            </p:nvSpPr>
            <p:spPr>
              <a:xfrm flipH="1">
                <a:off x="4104801" y="1854706"/>
                <a:ext cx="219669" cy="149193"/>
              </a:xfrm>
              <a:custGeom>
                <a:rect b="b" l="l" r="r" t="t"/>
                <a:pathLst>
                  <a:path extrusionOk="0" fill="none" h="3205" w="4719">
                    <a:moveTo>
                      <a:pt x="529" y="3204"/>
                    </a:moveTo>
                    <a:cubicBezTo>
                      <a:pt x="529" y="3204"/>
                      <a:pt x="1" y="0"/>
                      <a:pt x="2360" y="0"/>
                    </a:cubicBezTo>
                    <a:cubicBezTo>
                      <a:pt x="4718" y="0"/>
                      <a:pt x="4366" y="3204"/>
                      <a:pt x="4366" y="3204"/>
                    </a:cubicBezTo>
                  </a:path>
                </a:pathLst>
              </a:custGeom>
              <a:noFill/>
              <a:ln cap="rnd" cmpd="sng" w="158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44"/>
              <p:cNvSpPr/>
              <p:nvPr/>
            </p:nvSpPr>
            <p:spPr>
              <a:xfrm flipH="1">
                <a:off x="3582018" y="1854706"/>
                <a:ext cx="219669" cy="149193"/>
              </a:xfrm>
              <a:custGeom>
                <a:rect b="b" l="l" r="r" t="t"/>
                <a:pathLst>
                  <a:path extrusionOk="0" fill="none" h="3205" w="4719">
                    <a:moveTo>
                      <a:pt x="4190" y="3204"/>
                    </a:moveTo>
                    <a:cubicBezTo>
                      <a:pt x="4190" y="3204"/>
                      <a:pt x="4718" y="0"/>
                      <a:pt x="2359" y="0"/>
                    </a:cubicBezTo>
                    <a:cubicBezTo>
                      <a:pt x="1" y="0"/>
                      <a:pt x="353" y="3204"/>
                      <a:pt x="353" y="3204"/>
                    </a:cubicBezTo>
                  </a:path>
                </a:pathLst>
              </a:custGeom>
              <a:noFill/>
              <a:ln cap="rnd" cmpd="sng" w="158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1" name="Google Shape;1681;p44"/>
            <p:cNvGrpSpPr/>
            <p:nvPr/>
          </p:nvGrpSpPr>
          <p:grpSpPr>
            <a:xfrm>
              <a:off x="475150" y="1683975"/>
              <a:ext cx="2859425" cy="951300"/>
              <a:chOff x="475150" y="1683975"/>
              <a:chExt cx="2859425" cy="951300"/>
            </a:xfrm>
          </p:grpSpPr>
          <p:sp>
            <p:nvSpPr>
              <p:cNvPr id="1682" name="Google Shape;1682;p44"/>
              <p:cNvSpPr txBox="1"/>
              <p:nvPr/>
            </p:nvSpPr>
            <p:spPr>
              <a:xfrm>
                <a:off x="2097075" y="1862475"/>
                <a:ext cx="1237500" cy="59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8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40%</a:t>
                </a:r>
                <a:endParaRPr sz="4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83" name="Google Shape;1683;p44"/>
              <p:cNvSpPr/>
              <p:nvPr/>
            </p:nvSpPr>
            <p:spPr>
              <a:xfrm>
                <a:off x="475150" y="1683975"/>
                <a:ext cx="1537800" cy="951300"/>
              </a:xfrm>
              <a:prstGeom prst="roundRect">
                <a:avLst>
                  <a:gd fmla="val 8810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nice name, but it’s terribly hot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84" name="Google Shape;1684;p44"/>
              <p:cNvSpPr/>
              <p:nvPr/>
            </p:nvSpPr>
            <p:spPr>
              <a:xfrm rot="5400000">
                <a:off x="1504100" y="2093175"/>
                <a:ext cx="948600" cy="130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85" name="Google Shape;1685;p44"/>
          <p:cNvGrpSpPr/>
          <p:nvPr/>
        </p:nvGrpSpPr>
        <p:grpSpPr>
          <a:xfrm>
            <a:off x="475150" y="2778199"/>
            <a:ext cx="4096926" cy="1237500"/>
            <a:chOff x="475150" y="2778199"/>
            <a:chExt cx="4096926" cy="1237500"/>
          </a:xfrm>
        </p:grpSpPr>
        <p:grpSp>
          <p:nvGrpSpPr>
            <p:cNvPr id="1686" name="Google Shape;1686;p44"/>
            <p:cNvGrpSpPr/>
            <p:nvPr/>
          </p:nvGrpSpPr>
          <p:grpSpPr>
            <a:xfrm>
              <a:off x="3334576" y="2778199"/>
              <a:ext cx="1237500" cy="1237500"/>
              <a:chOff x="3334576" y="2778199"/>
              <a:chExt cx="1237500" cy="1237500"/>
            </a:xfrm>
          </p:grpSpPr>
          <p:sp>
            <p:nvSpPr>
              <p:cNvPr id="1687" name="Google Shape;1687;p44"/>
              <p:cNvSpPr/>
              <p:nvPr/>
            </p:nvSpPr>
            <p:spPr>
              <a:xfrm>
                <a:off x="3334576" y="2778199"/>
                <a:ext cx="1237500" cy="12375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44"/>
              <p:cNvSpPr/>
              <p:nvPr/>
            </p:nvSpPr>
            <p:spPr>
              <a:xfrm>
                <a:off x="4140883" y="3113328"/>
                <a:ext cx="129502" cy="129502"/>
              </a:xfrm>
              <a:custGeom>
                <a:rect b="b" l="l" r="r" t="t"/>
                <a:pathLst>
                  <a:path extrusionOk="0" h="2782" w="2782">
                    <a:moveTo>
                      <a:pt x="1373" y="0"/>
                    </a:moveTo>
                    <a:cubicBezTo>
                      <a:pt x="599" y="0"/>
                      <a:pt x="0" y="634"/>
                      <a:pt x="0" y="1373"/>
                    </a:cubicBezTo>
                    <a:cubicBezTo>
                      <a:pt x="0" y="2148"/>
                      <a:pt x="599" y="2781"/>
                      <a:pt x="1373" y="2781"/>
                    </a:cubicBezTo>
                    <a:cubicBezTo>
                      <a:pt x="2148" y="2781"/>
                      <a:pt x="2781" y="2148"/>
                      <a:pt x="2781" y="1373"/>
                    </a:cubicBezTo>
                    <a:cubicBezTo>
                      <a:pt x="2781" y="634"/>
                      <a:pt x="2148" y="0"/>
                      <a:pt x="1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44"/>
              <p:cNvSpPr/>
              <p:nvPr/>
            </p:nvSpPr>
            <p:spPr>
              <a:xfrm>
                <a:off x="3783952" y="3466681"/>
                <a:ext cx="417600" cy="213711"/>
              </a:xfrm>
              <a:custGeom>
                <a:rect b="b" l="l" r="r" t="t"/>
                <a:pathLst>
                  <a:path extrusionOk="0" h="4591" w="8971">
                    <a:moveTo>
                      <a:pt x="7779" y="0"/>
                    </a:moveTo>
                    <a:cubicBezTo>
                      <a:pt x="7706" y="0"/>
                      <a:pt x="7633" y="5"/>
                      <a:pt x="7563" y="14"/>
                    </a:cubicBezTo>
                    <a:cubicBezTo>
                      <a:pt x="4992" y="84"/>
                      <a:pt x="2493" y="718"/>
                      <a:pt x="240" y="1915"/>
                    </a:cubicBezTo>
                    <a:cubicBezTo>
                      <a:pt x="0" y="2035"/>
                      <a:pt x="117" y="2332"/>
                      <a:pt x="330" y="2332"/>
                    </a:cubicBezTo>
                    <a:cubicBezTo>
                      <a:pt x="368" y="2332"/>
                      <a:pt x="409" y="2323"/>
                      <a:pt x="451" y="2302"/>
                    </a:cubicBezTo>
                    <a:cubicBezTo>
                      <a:pt x="2634" y="1140"/>
                      <a:pt x="5098" y="507"/>
                      <a:pt x="7563" y="436"/>
                    </a:cubicBezTo>
                    <a:cubicBezTo>
                      <a:pt x="7809" y="436"/>
                      <a:pt x="8020" y="436"/>
                      <a:pt x="8231" y="507"/>
                    </a:cubicBezTo>
                    <a:cubicBezTo>
                      <a:pt x="8407" y="577"/>
                      <a:pt x="8513" y="718"/>
                      <a:pt x="8548" y="894"/>
                    </a:cubicBezTo>
                    <a:cubicBezTo>
                      <a:pt x="8513" y="1070"/>
                      <a:pt x="8407" y="1246"/>
                      <a:pt x="8267" y="1352"/>
                    </a:cubicBezTo>
                    <a:lnTo>
                      <a:pt x="8231" y="1422"/>
                    </a:lnTo>
                    <a:cubicBezTo>
                      <a:pt x="7563" y="2232"/>
                      <a:pt x="7210" y="3323"/>
                      <a:pt x="7316" y="4379"/>
                    </a:cubicBezTo>
                    <a:cubicBezTo>
                      <a:pt x="7316" y="4485"/>
                      <a:pt x="7422" y="4591"/>
                      <a:pt x="7527" y="4591"/>
                    </a:cubicBezTo>
                    <a:lnTo>
                      <a:pt x="7563" y="4591"/>
                    </a:lnTo>
                    <a:cubicBezTo>
                      <a:pt x="7668" y="4555"/>
                      <a:pt x="7774" y="4450"/>
                      <a:pt x="7739" y="4344"/>
                    </a:cubicBezTo>
                    <a:cubicBezTo>
                      <a:pt x="7668" y="3394"/>
                      <a:pt x="7985" y="2443"/>
                      <a:pt x="8584" y="1704"/>
                    </a:cubicBezTo>
                    <a:lnTo>
                      <a:pt x="8619" y="1633"/>
                    </a:lnTo>
                    <a:cubicBezTo>
                      <a:pt x="8830" y="1457"/>
                      <a:pt x="8971" y="1175"/>
                      <a:pt x="8971" y="894"/>
                    </a:cubicBezTo>
                    <a:cubicBezTo>
                      <a:pt x="8971" y="542"/>
                      <a:pt x="8760" y="260"/>
                      <a:pt x="8407" y="119"/>
                    </a:cubicBezTo>
                    <a:cubicBezTo>
                      <a:pt x="8223" y="40"/>
                      <a:pt x="7998" y="0"/>
                      <a:pt x="77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44"/>
              <p:cNvSpPr/>
              <p:nvPr/>
            </p:nvSpPr>
            <p:spPr>
              <a:xfrm>
                <a:off x="4054024" y="3396764"/>
                <a:ext cx="49203" cy="93519"/>
              </a:xfrm>
              <a:custGeom>
                <a:rect b="b" l="l" r="r" t="t"/>
                <a:pathLst>
                  <a:path extrusionOk="0" h="2009" w="1057">
                    <a:moveTo>
                      <a:pt x="584" y="0"/>
                    </a:moveTo>
                    <a:cubicBezTo>
                      <a:pt x="508" y="0"/>
                      <a:pt x="433" y="39"/>
                      <a:pt x="387" y="107"/>
                    </a:cubicBezTo>
                    <a:cubicBezTo>
                      <a:pt x="0" y="882"/>
                      <a:pt x="599" y="1868"/>
                      <a:pt x="634" y="1938"/>
                    </a:cubicBezTo>
                    <a:cubicBezTo>
                      <a:pt x="669" y="1973"/>
                      <a:pt x="740" y="2009"/>
                      <a:pt x="810" y="2009"/>
                    </a:cubicBezTo>
                    <a:cubicBezTo>
                      <a:pt x="845" y="2009"/>
                      <a:pt x="880" y="2009"/>
                      <a:pt x="951" y="1973"/>
                    </a:cubicBezTo>
                    <a:cubicBezTo>
                      <a:pt x="1056" y="1938"/>
                      <a:pt x="1056" y="1797"/>
                      <a:pt x="1021" y="1692"/>
                    </a:cubicBezTo>
                    <a:cubicBezTo>
                      <a:pt x="986" y="1656"/>
                      <a:pt x="493" y="882"/>
                      <a:pt x="775" y="319"/>
                    </a:cubicBezTo>
                    <a:cubicBezTo>
                      <a:pt x="845" y="213"/>
                      <a:pt x="810" y="72"/>
                      <a:pt x="704" y="37"/>
                    </a:cubicBezTo>
                    <a:cubicBezTo>
                      <a:pt x="667" y="12"/>
                      <a:pt x="625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44"/>
              <p:cNvSpPr/>
              <p:nvPr/>
            </p:nvSpPr>
            <p:spPr>
              <a:xfrm>
                <a:off x="3629552" y="3160855"/>
                <a:ext cx="137741" cy="82487"/>
              </a:xfrm>
              <a:custGeom>
                <a:rect b="b" l="l" r="r" t="t"/>
                <a:pathLst>
                  <a:path extrusionOk="0" h="1772" w="2959">
                    <a:moveTo>
                      <a:pt x="247" y="0"/>
                    </a:moveTo>
                    <a:cubicBezTo>
                      <a:pt x="1" y="810"/>
                      <a:pt x="564" y="1620"/>
                      <a:pt x="1374" y="1760"/>
                    </a:cubicBezTo>
                    <a:cubicBezTo>
                      <a:pt x="1433" y="1768"/>
                      <a:pt x="1492" y="1771"/>
                      <a:pt x="1550" y="1771"/>
                    </a:cubicBezTo>
                    <a:cubicBezTo>
                      <a:pt x="2319" y="1771"/>
                      <a:pt x="2958" y="1138"/>
                      <a:pt x="2958" y="352"/>
                    </a:cubicBezTo>
                    <a:cubicBezTo>
                      <a:pt x="2958" y="246"/>
                      <a:pt x="2958" y="106"/>
                      <a:pt x="29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2" name="Google Shape;1692;p44"/>
            <p:cNvGrpSpPr/>
            <p:nvPr/>
          </p:nvGrpSpPr>
          <p:grpSpPr>
            <a:xfrm>
              <a:off x="475150" y="2921300"/>
              <a:ext cx="2859425" cy="951300"/>
              <a:chOff x="475150" y="2921300"/>
              <a:chExt cx="2859425" cy="951300"/>
            </a:xfrm>
          </p:grpSpPr>
          <p:sp>
            <p:nvSpPr>
              <p:cNvPr id="1693" name="Google Shape;1693;p44"/>
              <p:cNvSpPr txBox="1"/>
              <p:nvPr/>
            </p:nvSpPr>
            <p:spPr>
              <a:xfrm>
                <a:off x="2097075" y="3099825"/>
                <a:ext cx="1237500" cy="59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8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</a:t>
                </a:r>
                <a:r>
                  <a:rPr lang="en" sz="48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0%</a:t>
                </a:r>
                <a:endParaRPr sz="4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94" name="Google Shape;1694;p44"/>
              <p:cNvSpPr/>
              <p:nvPr/>
            </p:nvSpPr>
            <p:spPr>
              <a:xfrm>
                <a:off x="475150" y="2921300"/>
                <a:ext cx="1537800" cy="951300"/>
              </a:xfrm>
              <a:prstGeom prst="roundRect">
                <a:avLst>
                  <a:gd fmla="val 8810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and a gas giant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95" name="Google Shape;1695;p44"/>
              <p:cNvSpPr/>
              <p:nvPr/>
            </p:nvSpPr>
            <p:spPr>
              <a:xfrm rot="5400000">
                <a:off x="1504100" y="3330500"/>
                <a:ext cx="948600" cy="130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96" name="Google Shape;1696;p44"/>
          <p:cNvGrpSpPr/>
          <p:nvPr/>
        </p:nvGrpSpPr>
        <p:grpSpPr>
          <a:xfrm>
            <a:off x="4571880" y="1540871"/>
            <a:ext cx="4114919" cy="1237500"/>
            <a:chOff x="4571880" y="1540871"/>
            <a:chExt cx="4114919" cy="1237500"/>
          </a:xfrm>
        </p:grpSpPr>
        <p:grpSp>
          <p:nvGrpSpPr>
            <p:cNvPr id="1697" name="Google Shape;1697;p44"/>
            <p:cNvGrpSpPr/>
            <p:nvPr/>
          </p:nvGrpSpPr>
          <p:grpSpPr>
            <a:xfrm>
              <a:off x="4571880" y="1540871"/>
              <a:ext cx="1237500" cy="1237500"/>
              <a:chOff x="4571880" y="1540871"/>
              <a:chExt cx="1237500" cy="1237500"/>
            </a:xfrm>
          </p:grpSpPr>
          <p:sp>
            <p:nvSpPr>
              <p:cNvPr id="1698" name="Google Shape;1698;p44"/>
              <p:cNvSpPr/>
              <p:nvPr/>
            </p:nvSpPr>
            <p:spPr>
              <a:xfrm>
                <a:off x="4571880" y="1540871"/>
                <a:ext cx="1237500" cy="12375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44"/>
              <p:cNvSpPr/>
              <p:nvPr/>
            </p:nvSpPr>
            <p:spPr>
              <a:xfrm flipH="1">
                <a:off x="4874206" y="2005452"/>
                <a:ext cx="129502" cy="129502"/>
              </a:xfrm>
              <a:custGeom>
                <a:rect b="b" l="l" r="r" t="t"/>
                <a:pathLst>
                  <a:path extrusionOk="0" h="2782" w="2782">
                    <a:moveTo>
                      <a:pt x="1374" y="0"/>
                    </a:moveTo>
                    <a:cubicBezTo>
                      <a:pt x="599" y="0"/>
                      <a:pt x="1" y="634"/>
                      <a:pt x="1" y="1373"/>
                    </a:cubicBezTo>
                    <a:cubicBezTo>
                      <a:pt x="1" y="2148"/>
                      <a:pt x="599" y="2782"/>
                      <a:pt x="1374" y="2782"/>
                    </a:cubicBezTo>
                    <a:cubicBezTo>
                      <a:pt x="2148" y="2782"/>
                      <a:pt x="2782" y="2148"/>
                      <a:pt x="2782" y="1373"/>
                    </a:cubicBezTo>
                    <a:cubicBezTo>
                      <a:pt x="2782" y="634"/>
                      <a:pt x="2148" y="0"/>
                      <a:pt x="13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44"/>
              <p:cNvSpPr/>
              <p:nvPr/>
            </p:nvSpPr>
            <p:spPr>
              <a:xfrm flipH="1">
                <a:off x="5377298" y="2005452"/>
                <a:ext cx="129502" cy="129502"/>
              </a:xfrm>
              <a:custGeom>
                <a:rect b="b" l="l" r="r" t="t"/>
                <a:pathLst>
                  <a:path extrusionOk="0" h="2782" w="2782">
                    <a:moveTo>
                      <a:pt x="1408" y="0"/>
                    </a:moveTo>
                    <a:cubicBezTo>
                      <a:pt x="634" y="0"/>
                      <a:pt x="0" y="634"/>
                      <a:pt x="0" y="1373"/>
                    </a:cubicBezTo>
                    <a:cubicBezTo>
                      <a:pt x="0" y="2148"/>
                      <a:pt x="634" y="2782"/>
                      <a:pt x="1408" y="2782"/>
                    </a:cubicBezTo>
                    <a:cubicBezTo>
                      <a:pt x="2148" y="2782"/>
                      <a:pt x="2781" y="2148"/>
                      <a:pt x="2781" y="1373"/>
                    </a:cubicBezTo>
                    <a:cubicBezTo>
                      <a:pt x="2781" y="634"/>
                      <a:pt x="2148" y="0"/>
                      <a:pt x="14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44"/>
              <p:cNvSpPr/>
              <p:nvPr/>
            </p:nvSpPr>
            <p:spPr>
              <a:xfrm flipH="1">
                <a:off x="4939731" y="2211943"/>
                <a:ext cx="501530" cy="227862"/>
              </a:xfrm>
              <a:custGeom>
                <a:rect b="b" l="l" r="r" t="t"/>
                <a:pathLst>
                  <a:path extrusionOk="0" fill="none" h="4895" w="10774">
                    <a:moveTo>
                      <a:pt x="0" y="0"/>
                    </a:moveTo>
                    <a:cubicBezTo>
                      <a:pt x="0" y="0"/>
                      <a:pt x="4683" y="4894"/>
                      <a:pt x="10774" y="0"/>
                    </a:cubicBezTo>
                  </a:path>
                </a:pathLst>
              </a:custGeom>
              <a:solidFill>
                <a:srgbClr val="FFFFFF"/>
              </a:solidFill>
              <a:ln cap="rnd" cmpd="sng" w="114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2" name="Google Shape;1702;p44"/>
            <p:cNvGrpSpPr/>
            <p:nvPr/>
          </p:nvGrpSpPr>
          <p:grpSpPr>
            <a:xfrm>
              <a:off x="5808900" y="1683975"/>
              <a:ext cx="2877900" cy="951300"/>
              <a:chOff x="5808900" y="1683975"/>
              <a:chExt cx="2877900" cy="951300"/>
            </a:xfrm>
          </p:grpSpPr>
          <p:sp>
            <p:nvSpPr>
              <p:cNvPr id="1703" name="Google Shape;1703;p44"/>
              <p:cNvSpPr txBox="1"/>
              <p:nvPr/>
            </p:nvSpPr>
            <p:spPr>
              <a:xfrm>
                <a:off x="5808900" y="1862475"/>
                <a:ext cx="1237500" cy="59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8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</a:t>
                </a:r>
                <a:r>
                  <a:rPr lang="en" sz="48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0%</a:t>
                </a:r>
                <a:endParaRPr sz="4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04" name="Google Shape;1704;p44"/>
              <p:cNvSpPr/>
              <p:nvPr/>
            </p:nvSpPr>
            <p:spPr>
              <a:xfrm flipH="1">
                <a:off x="7149000" y="1683975"/>
                <a:ext cx="1537800" cy="951300"/>
              </a:xfrm>
              <a:prstGeom prst="roundRect">
                <a:avLst>
                  <a:gd fmla="val 8810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05" name="Google Shape;1705;p44"/>
              <p:cNvSpPr/>
              <p:nvPr/>
            </p:nvSpPr>
            <p:spPr>
              <a:xfrm flipH="1" rot="-5400000">
                <a:off x="6709250" y="2093175"/>
                <a:ext cx="948600" cy="130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06" name="Google Shape;1706;p44"/>
          <p:cNvGrpSpPr/>
          <p:nvPr/>
        </p:nvGrpSpPr>
        <p:grpSpPr>
          <a:xfrm>
            <a:off x="4571922" y="2778220"/>
            <a:ext cx="4114877" cy="1237500"/>
            <a:chOff x="4571922" y="2778220"/>
            <a:chExt cx="4114877" cy="1237500"/>
          </a:xfrm>
        </p:grpSpPr>
        <p:grpSp>
          <p:nvGrpSpPr>
            <p:cNvPr id="1707" name="Google Shape;1707;p44"/>
            <p:cNvGrpSpPr/>
            <p:nvPr/>
          </p:nvGrpSpPr>
          <p:grpSpPr>
            <a:xfrm>
              <a:off x="4571922" y="2778220"/>
              <a:ext cx="1237500" cy="1237500"/>
              <a:chOff x="4571922" y="2778220"/>
              <a:chExt cx="1237500" cy="1237500"/>
            </a:xfrm>
          </p:grpSpPr>
          <p:sp>
            <p:nvSpPr>
              <p:cNvPr id="1708" name="Google Shape;1708;p44"/>
              <p:cNvSpPr/>
              <p:nvPr/>
            </p:nvSpPr>
            <p:spPr>
              <a:xfrm>
                <a:off x="4571922" y="2778220"/>
                <a:ext cx="1237500" cy="12375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44"/>
              <p:cNvSpPr/>
              <p:nvPr/>
            </p:nvSpPr>
            <p:spPr>
              <a:xfrm flipH="1">
                <a:off x="5374198" y="3258489"/>
                <a:ext cx="140581" cy="64658"/>
              </a:xfrm>
              <a:custGeom>
                <a:rect b="b" l="l" r="r" t="t"/>
                <a:pathLst>
                  <a:path extrusionOk="0" h="1389" w="3020">
                    <a:moveTo>
                      <a:pt x="1759" y="0"/>
                    </a:moveTo>
                    <a:cubicBezTo>
                      <a:pt x="916" y="0"/>
                      <a:pt x="0" y="516"/>
                      <a:pt x="258" y="1388"/>
                    </a:cubicBezTo>
                    <a:lnTo>
                      <a:pt x="2934" y="1388"/>
                    </a:lnTo>
                    <a:cubicBezTo>
                      <a:pt x="2969" y="1248"/>
                      <a:pt x="2969" y="1142"/>
                      <a:pt x="3004" y="1001"/>
                    </a:cubicBezTo>
                    <a:cubicBezTo>
                      <a:pt x="3020" y="310"/>
                      <a:pt x="2411" y="0"/>
                      <a:pt x="17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44"/>
              <p:cNvSpPr/>
              <p:nvPr/>
            </p:nvSpPr>
            <p:spPr>
              <a:xfrm flipH="1">
                <a:off x="4877622" y="3258489"/>
                <a:ext cx="140581" cy="64658"/>
              </a:xfrm>
              <a:custGeom>
                <a:rect b="b" l="l" r="r" t="t"/>
                <a:pathLst>
                  <a:path extrusionOk="0" h="1389" w="3020">
                    <a:moveTo>
                      <a:pt x="1758" y="0"/>
                    </a:moveTo>
                    <a:cubicBezTo>
                      <a:pt x="916" y="0"/>
                      <a:pt x="0" y="516"/>
                      <a:pt x="258" y="1388"/>
                    </a:cubicBezTo>
                    <a:lnTo>
                      <a:pt x="2934" y="1388"/>
                    </a:lnTo>
                    <a:cubicBezTo>
                      <a:pt x="2969" y="1248"/>
                      <a:pt x="3004" y="1142"/>
                      <a:pt x="3004" y="1001"/>
                    </a:cubicBezTo>
                    <a:cubicBezTo>
                      <a:pt x="3019" y="310"/>
                      <a:pt x="2411" y="0"/>
                      <a:pt x="17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44"/>
              <p:cNvSpPr/>
              <p:nvPr/>
            </p:nvSpPr>
            <p:spPr>
              <a:xfrm flipH="1">
                <a:off x="4914380" y="3326357"/>
                <a:ext cx="526108" cy="226233"/>
              </a:xfrm>
              <a:custGeom>
                <a:rect b="b" l="l" r="r" t="t"/>
                <a:pathLst>
                  <a:path extrusionOk="0" fill="none" h="4860" w="11302">
                    <a:moveTo>
                      <a:pt x="0" y="4859"/>
                    </a:moveTo>
                    <a:cubicBezTo>
                      <a:pt x="0" y="4859"/>
                      <a:pt x="4331" y="1"/>
                      <a:pt x="11301" y="3909"/>
                    </a:cubicBezTo>
                  </a:path>
                </a:pathLst>
              </a:custGeom>
              <a:solidFill>
                <a:srgbClr val="FFFFFF"/>
              </a:solidFill>
              <a:ln cap="rnd" cmpd="sng" w="114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2" name="Google Shape;1712;p44"/>
            <p:cNvGrpSpPr/>
            <p:nvPr/>
          </p:nvGrpSpPr>
          <p:grpSpPr>
            <a:xfrm>
              <a:off x="5808900" y="2919950"/>
              <a:ext cx="2877900" cy="951300"/>
              <a:chOff x="5808900" y="2919950"/>
              <a:chExt cx="2877900" cy="951300"/>
            </a:xfrm>
          </p:grpSpPr>
          <p:sp>
            <p:nvSpPr>
              <p:cNvPr id="1713" name="Google Shape;1713;p44"/>
              <p:cNvSpPr txBox="1"/>
              <p:nvPr/>
            </p:nvSpPr>
            <p:spPr>
              <a:xfrm>
                <a:off x="5808900" y="3099825"/>
                <a:ext cx="1237500" cy="59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8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</a:t>
                </a:r>
                <a:r>
                  <a:rPr lang="en" sz="48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0%</a:t>
                </a:r>
                <a:endParaRPr sz="48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14" name="Google Shape;1714;p44"/>
              <p:cNvSpPr/>
              <p:nvPr/>
            </p:nvSpPr>
            <p:spPr>
              <a:xfrm flipH="1">
                <a:off x="7149000" y="2919950"/>
                <a:ext cx="1537800" cy="951300"/>
              </a:xfrm>
              <a:prstGeom prst="roundRect">
                <a:avLst>
                  <a:gd fmla="val 8810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15" name="Google Shape;1715;p44"/>
              <p:cNvSpPr/>
              <p:nvPr/>
            </p:nvSpPr>
            <p:spPr>
              <a:xfrm flipH="1" rot="-5400000">
                <a:off x="6709250" y="3329150"/>
                <a:ext cx="948600" cy="130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45"/>
          <p:cNvSpPr txBox="1"/>
          <p:nvPr/>
        </p:nvSpPr>
        <p:spPr>
          <a:xfrm>
            <a:off x="1068100" y="536526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721" name="Google Shape;1721;p45"/>
          <p:cNvSpPr txBox="1"/>
          <p:nvPr/>
        </p:nvSpPr>
        <p:spPr>
          <a:xfrm>
            <a:off x="1132925" y="1087200"/>
            <a:ext cx="7047300" cy="28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In order to use this template, you must credit </a:t>
            </a:r>
            <a:r>
              <a:rPr b="1" lang="en" sz="1100" u="sng">
                <a:solidFill>
                  <a:srgbClr val="869FB2"/>
                </a:solidFill>
              </a:rPr>
              <a:t>S</a:t>
            </a:r>
            <a:r>
              <a:rPr b="1" lang="en" sz="12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b="1" lang="en" sz="12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in your final presentation and include links to both websites.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69FB2"/>
                </a:solidFill>
              </a:rPr>
              <a:t>You are allowed to:</a:t>
            </a:r>
            <a:endParaRPr b="1" sz="11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Modify this template.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Use it for both personal and commercial projects.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69FB2"/>
                </a:solidFill>
              </a:rPr>
              <a:t>You are not allowed to:</a:t>
            </a:r>
            <a:endParaRPr b="1" sz="11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Include Slidesgo Content in an online or offline database or file.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Acquire the copyright of Slidesgo Content.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5D7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722" name="Google Shape;1722;p45"/>
          <p:cNvSpPr txBox="1"/>
          <p:nvPr/>
        </p:nvSpPr>
        <p:spPr>
          <a:xfrm>
            <a:off x="960767" y="4027759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1100">
                <a:solidFill>
                  <a:srgbClr val="FFFFFF"/>
                </a:solidFill>
              </a:rPr>
              <a:t>read </a:t>
            </a:r>
            <a:r>
              <a:rPr lang="en" sz="1200">
                <a:solidFill>
                  <a:srgbClr val="FFFFFF"/>
                </a:solidFill>
              </a:rPr>
              <a:t>our FAQs or visit Slidesgo School: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 u="sng">
                <a:solidFill>
                  <a:srgbClr val="869FB2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2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46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8" name="Google Shape;1728;p46"/>
          <p:cNvSpPr txBox="1"/>
          <p:nvPr>
            <p:ph idx="4294967295" type="body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  <a:solidFill>
            <a:srgbClr val="0E2A4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p46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730" name="Google Shape;1730;p46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731" name="Google Shape;1731;p46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732" name="Google Shape;1732;p46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733" name="Google Shape;1733;p46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4" name="Google Shape;1734;p46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35" name="Google Shape;1735;p46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6" name="Google Shape;1736;p46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737" name="Google Shape;1737;p46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738" name="Google Shape;1738;p46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9" name="Google Shape;1739;p46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40" name="Google Shape;1740;p46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741" name="Google Shape;1741;p46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2" name="Google Shape;1742;p46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3" name="Google Shape;1743;p46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4" name="Google Shape;1744;p46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45" name="Google Shape;1745;p46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746" name="Google Shape;1746;p46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747" name="Google Shape;1747;p46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8" name="Google Shape;1748;p46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49" name="Google Shape;1749;p46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750" name="Google Shape;1750;p46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1" name="Google Shape;1751;p46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2" name="Google Shape;1752;p46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3" name="Google Shape;1753;p46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54" name="Google Shape;1754;p46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755" name="Google Shape;1755;p46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756" name="Google Shape;1756;p46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7" name="Google Shape;1757;p46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58" name="Google Shape;1758;p46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759" name="Google Shape;1759;p46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0" name="Google Shape;1760;p46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61" name="Google Shape;1761;p46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762" name="Google Shape;1762;p46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763" name="Google Shape;1763;p46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4" name="Google Shape;1764;p46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65" name="Google Shape;1765;p46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766" name="Google Shape;1766;p46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7" name="Google Shape;1767;p46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8" name="Google Shape;1768;p46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9" name="Google Shape;1769;p46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0" name="Google Shape;1770;p46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Satisfaction Meter Infographics</a:t>
            </a:r>
            <a:endParaRPr/>
          </a:p>
        </p:txBody>
      </p:sp>
      <p:grpSp>
        <p:nvGrpSpPr>
          <p:cNvPr id="196" name="Google Shape;196;p18"/>
          <p:cNvGrpSpPr/>
          <p:nvPr/>
        </p:nvGrpSpPr>
        <p:grpSpPr>
          <a:xfrm>
            <a:off x="1494638" y="1121124"/>
            <a:ext cx="6154723" cy="724200"/>
            <a:chOff x="1494638" y="892524"/>
            <a:chExt cx="6154723" cy="724200"/>
          </a:xfrm>
        </p:grpSpPr>
        <p:grpSp>
          <p:nvGrpSpPr>
            <p:cNvPr id="197" name="Google Shape;197;p18"/>
            <p:cNvGrpSpPr/>
            <p:nvPr/>
          </p:nvGrpSpPr>
          <p:grpSpPr>
            <a:xfrm>
              <a:off x="4780150" y="920686"/>
              <a:ext cx="2869210" cy="667884"/>
              <a:chOff x="4780150" y="920686"/>
              <a:chExt cx="2869210" cy="667884"/>
            </a:xfrm>
          </p:grpSpPr>
          <p:sp>
            <p:nvSpPr>
              <p:cNvPr id="198" name="Google Shape;198;p18"/>
              <p:cNvSpPr txBox="1"/>
              <p:nvPr/>
            </p:nvSpPr>
            <p:spPr>
              <a:xfrm>
                <a:off x="4780150" y="920686"/>
                <a:ext cx="28692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99" name="Google Shape;199;p18"/>
              <p:cNvSpPr txBox="1"/>
              <p:nvPr/>
            </p:nvSpPr>
            <p:spPr>
              <a:xfrm>
                <a:off x="4780160" y="1131371"/>
                <a:ext cx="28692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also the smallest one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00" name="Google Shape;200;p18"/>
            <p:cNvGrpSpPr/>
            <p:nvPr/>
          </p:nvGrpSpPr>
          <p:grpSpPr>
            <a:xfrm>
              <a:off x="1494638" y="892524"/>
              <a:ext cx="2533200" cy="724200"/>
              <a:chOff x="1494638" y="892524"/>
              <a:chExt cx="2533200" cy="724200"/>
            </a:xfrm>
          </p:grpSpPr>
          <p:sp>
            <p:nvSpPr>
              <p:cNvPr id="201" name="Google Shape;201;p18"/>
              <p:cNvSpPr/>
              <p:nvPr/>
            </p:nvSpPr>
            <p:spPr>
              <a:xfrm>
                <a:off x="1494638" y="892524"/>
                <a:ext cx="2533200" cy="724200"/>
              </a:xfrm>
              <a:prstGeom prst="wedgeRectCallout">
                <a:avLst>
                  <a:gd fmla="val 73599" name="adj1"/>
                  <a:gd fmla="val -23139" name="adj2"/>
                </a:avLst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>
                <a:off x="1582088" y="1062774"/>
                <a:ext cx="403800" cy="3837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>
                <a:off x="2070713" y="1062774"/>
                <a:ext cx="403800" cy="3837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2559338" y="1062774"/>
                <a:ext cx="403800" cy="3837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>
                <a:off x="3047963" y="1062774"/>
                <a:ext cx="403800" cy="3837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>
                <a:off x="3536588" y="1062774"/>
                <a:ext cx="403800" cy="3837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7" name="Google Shape;207;p18"/>
          <p:cNvGrpSpPr/>
          <p:nvPr/>
        </p:nvGrpSpPr>
        <p:grpSpPr>
          <a:xfrm>
            <a:off x="1494638" y="2052399"/>
            <a:ext cx="6154723" cy="724200"/>
            <a:chOff x="1494638" y="1899999"/>
            <a:chExt cx="6154723" cy="724200"/>
          </a:xfrm>
        </p:grpSpPr>
        <p:grpSp>
          <p:nvGrpSpPr>
            <p:cNvPr id="208" name="Google Shape;208;p18"/>
            <p:cNvGrpSpPr/>
            <p:nvPr/>
          </p:nvGrpSpPr>
          <p:grpSpPr>
            <a:xfrm>
              <a:off x="1494638" y="1928161"/>
              <a:ext cx="2869210" cy="667884"/>
              <a:chOff x="1494638" y="1928161"/>
              <a:chExt cx="2869210" cy="667884"/>
            </a:xfrm>
          </p:grpSpPr>
          <p:sp>
            <p:nvSpPr>
              <p:cNvPr id="209" name="Google Shape;209;p18"/>
              <p:cNvSpPr txBox="1"/>
              <p:nvPr/>
            </p:nvSpPr>
            <p:spPr>
              <a:xfrm flipH="1">
                <a:off x="1494648" y="1928161"/>
                <a:ext cx="28692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10" name="Google Shape;210;p18"/>
              <p:cNvSpPr txBox="1"/>
              <p:nvPr/>
            </p:nvSpPr>
            <p:spPr>
              <a:xfrm flipH="1">
                <a:off x="1494638" y="2138846"/>
                <a:ext cx="28692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very cold planet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11" name="Google Shape;211;p18"/>
            <p:cNvGrpSpPr/>
            <p:nvPr/>
          </p:nvGrpSpPr>
          <p:grpSpPr>
            <a:xfrm>
              <a:off x="5116160" y="1899999"/>
              <a:ext cx="2533200" cy="724200"/>
              <a:chOff x="5116160" y="1899999"/>
              <a:chExt cx="2533200" cy="724200"/>
            </a:xfrm>
          </p:grpSpPr>
          <p:sp>
            <p:nvSpPr>
              <p:cNvPr id="212" name="Google Shape;212;p18"/>
              <p:cNvSpPr/>
              <p:nvPr/>
            </p:nvSpPr>
            <p:spPr>
              <a:xfrm flipH="1">
                <a:off x="5116160" y="1899999"/>
                <a:ext cx="2533200" cy="724200"/>
              </a:xfrm>
              <a:prstGeom prst="wedgeRectCallout">
                <a:avLst>
                  <a:gd fmla="val 73599" name="adj1"/>
                  <a:gd fmla="val -23139" name="adj2"/>
                </a:avLst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 flipH="1">
                <a:off x="7158110" y="2070249"/>
                <a:ext cx="403800" cy="3837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 flipH="1">
                <a:off x="6669485" y="2070249"/>
                <a:ext cx="403800" cy="3837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8"/>
              <p:cNvSpPr/>
              <p:nvPr/>
            </p:nvSpPr>
            <p:spPr>
              <a:xfrm flipH="1">
                <a:off x="6180860" y="2070249"/>
                <a:ext cx="403800" cy="3837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 flipH="1">
                <a:off x="5692235" y="2070249"/>
                <a:ext cx="403800" cy="3837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 flipH="1">
                <a:off x="5203610" y="2070249"/>
                <a:ext cx="403800" cy="3837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8" name="Google Shape;218;p18"/>
          <p:cNvGrpSpPr/>
          <p:nvPr/>
        </p:nvGrpSpPr>
        <p:grpSpPr>
          <a:xfrm>
            <a:off x="1494638" y="2983674"/>
            <a:ext cx="6154723" cy="724200"/>
            <a:chOff x="1494638" y="2907474"/>
            <a:chExt cx="6154723" cy="724200"/>
          </a:xfrm>
        </p:grpSpPr>
        <p:grpSp>
          <p:nvGrpSpPr>
            <p:cNvPr id="219" name="Google Shape;219;p18"/>
            <p:cNvGrpSpPr/>
            <p:nvPr/>
          </p:nvGrpSpPr>
          <p:grpSpPr>
            <a:xfrm>
              <a:off x="4780150" y="2935636"/>
              <a:ext cx="2869210" cy="667884"/>
              <a:chOff x="4780150" y="2935636"/>
              <a:chExt cx="2869210" cy="667884"/>
            </a:xfrm>
          </p:grpSpPr>
          <p:sp>
            <p:nvSpPr>
              <p:cNvPr id="220" name="Google Shape;220;p18"/>
              <p:cNvSpPr txBox="1"/>
              <p:nvPr/>
            </p:nvSpPr>
            <p:spPr>
              <a:xfrm>
                <a:off x="4780150" y="2935636"/>
                <a:ext cx="28692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21" name="Google Shape;221;p18"/>
              <p:cNvSpPr txBox="1"/>
              <p:nvPr/>
            </p:nvSpPr>
            <p:spPr>
              <a:xfrm>
                <a:off x="4780160" y="3146321"/>
                <a:ext cx="28692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also the biggest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22" name="Google Shape;222;p18"/>
            <p:cNvGrpSpPr/>
            <p:nvPr/>
          </p:nvGrpSpPr>
          <p:grpSpPr>
            <a:xfrm>
              <a:off x="1494638" y="2907474"/>
              <a:ext cx="2533200" cy="724200"/>
              <a:chOff x="1494638" y="2907474"/>
              <a:chExt cx="2533200" cy="724200"/>
            </a:xfrm>
          </p:grpSpPr>
          <p:sp>
            <p:nvSpPr>
              <p:cNvPr id="223" name="Google Shape;223;p18"/>
              <p:cNvSpPr/>
              <p:nvPr/>
            </p:nvSpPr>
            <p:spPr>
              <a:xfrm>
                <a:off x="1494638" y="2907474"/>
                <a:ext cx="2533200" cy="724200"/>
              </a:xfrm>
              <a:prstGeom prst="wedgeRectCallout">
                <a:avLst>
                  <a:gd fmla="val 73599" name="adj1"/>
                  <a:gd fmla="val -23139" name="adj2"/>
                </a:avLst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8"/>
              <p:cNvSpPr/>
              <p:nvPr/>
            </p:nvSpPr>
            <p:spPr>
              <a:xfrm>
                <a:off x="1582088" y="3077724"/>
                <a:ext cx="403800" cy="3837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>
                <a:off x="2070713" y="3077724"/>
                <a:ext cx="403800" cy="3837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>
                <a:off x="2559338" y="3077724"/>
                <a:ext cx="403800" cy="3837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3047963" y="3077724"/>
                <a:ext cx="403800" cy="3837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8"/>
              <p:cNvSpPr/>
              <p:nvPr/>
            </p:nvSpPr>
            <p:spPr>
              <a:xfrm>
                <a:off x="3536588" y="3077724"/>
                <a:ext cx="403800" cy="3837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9" name="Google Shape;229;p18"/>
          <p:cNvGrpSpPr/>
          <p:nvPr/>
        </p:nvGrpSpPr>
        <p:grpSpPr>
          <a:xfrm>
            <a:off x="1494638" y="3914949"/>
            <a:ext cx="6154723" cy="724200"/>
            <a:chOff x="1494638" y="3914949"/>
            <a:chExt cx="6154723" cy="724200"/>
          </a:xfrm>
        </p:grpSpPr>
        <p:grpSp>
          <p:nvGrpSpPr>
            <p:cNvPr id="230" name="Google Shape;230;p18"/>
            <p:cNvGrpSpPr/>
            <p:nvPr/>
          </p:nvGrpSpPr>
          <p:grpSpPr>
            <a:xfrm>
              <a:off x="1494638" y="3943111"/>
              <a:ext cx="2869210" cy="667884"/>
              <a:chOff x="1494638" y="3943111"/>
              <a:chExt cx="2869210" cy="667884"/>
            </a:xfrm>
          </p:grpSpPr>
          <p:sp>
            <p:nvSpPr>
              <p:cNvPr id="231" name="Google Shape;231;p18"/>
              <p:cNvSpPr txBox="1"/>
              <p:nvPr/>
            </p:nvSpPr>
            <p:spPr>
              <a:xfrm flipH="1">
                <a:off x="1494648" y="3943111"/>
                <a:ext cx="28692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32" name="Google Shape;232;p18"/>
              <p:cNvSpPr txBox="1"/>
              <p:nvPr/>
            </p:nvSpPr>
            <p:spPr>
              <a:xfrm flipH="1">
                <a:off x="1494638" y="4153796"/>
                <a:ext cx="28692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33" name="Google Shape;233;p18"/>
            <p:cNvGrpSpPr/>
            <p:nvPr/>
          </p:nvGrpSpPr>
          <p:grpSpPr>
            <a:xfrm>
              <a:off x="5116160" y="3914949"/>
              <a:ext cx="2533200" cy="724200"/>
              <a:chOff x="5116160" y="3914949"/>
              <a:chExt cx="2533200" cy="724200"/>
            </a:xfrm>
          </p:grpSpPr>
          <p:sp>
            <p:nvSpPr>
              <p:cNvPr id="234" name="Google Shape;234;p18"/>
              <p:cNvSpPr/>
              <p:nvPr/>
            </p:nvSpPr>
            <p:spPr>
              <a:xfrm flipH="1">
                <a:off x="5116160" y="3914949"/>
                <a:ext cx="2533200" cy="724200"/>
              </a:xfrm>
              <a:prstGeom prst="wedgeRectCallout">
                <a:avLst>
                  <a:gd fmla="val 73599" name="adj1"/>
                  <a:gd fmla="val -23139" name="adj2"/>
                </a:avLst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8"/>
              <p:cNvSpPr/>
              <p:nvPr/>
            </p:nvSpPr>
            <p:spPr>
              <a:xfrm flipH="1">
                <a:off x="7158110" y="4085199"/>
                <a:ext cx="403800" cy="3837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 flipH="1">
                <a:off x="6669485" y="4085199"/>
                <a:ext cx="403800" cy="3837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 flipH="1">
                <a:off x="6180860" y="4085199"/>
                <a:ext cx="403800" cy="3837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 flipH="1">
                <a:off x="5692235" y="4085199"/>
                <a:ext cx="403800" cy="3837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8"/>
              <p:cNvSpPr/>
              <p:nvPr/>
            </p:nvSpPr>
            <p:spPr>
              <a:xfrm flipH="1">
                <a:off x="5203610" y="4085199"/>
                <a:ext cx="403800" cy="3837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Satisfaction Meter Infographics</a:t>
            </a:r>
            <a:endParaRPr/>
          </a:p>
        </p:txBody>
      </p:sp>
      <p:grpSp>
        <p:nvGrpSpPr>
          <p:cNvPr id="245" name="Google Shape;245;p19"/>
          <p:cNvGrpSpPr/>
          <p:nvPr/>
        </p:nvGrpSpPr>
        <p:grpSpPr>
          <a:xfrm>
            <a:off x="1569825" y="957925"/>
            <a:ext cx="6004348" cy="667895"/>
            <a:chOff x="1569825" y="957925"/>
            <a:chExt cx="6004348" cy="667895"/>
          </a:xfrm>
        </p:grpSpPr>
        <p:grpSp>
          <p:nvGrpSpPr>
            <p:cNvPr id="246" name="Google Shape;246;p19"/>
            <p:cNvGrpSpPr/>
            <p:nvPr/>
          </p:nvGrpSpPr>
          <p:grpSpPr>
            <a:xfrm>
              <a:off x="1569825" y="1038750"/>
              <a:ext cx="2922600" cy="506400"/>
              <a:chOff x="1569825" y="1038750"/>
              <a:chExt cx="2922600" cy="506400"/>
            </a:xfrm>
          </p:grpSpPr>
          <p:sp>
            <p:nvSpPr>
              <p:cNvPr id="247" name="Google Shape;247;p19"/>
              <p:cNvSpPr/>
              <p:nvPr/>
            </p:nvSpPr>
            <p:spPr>
              <a:xfrm>
                <a:off x="1569825" y="1038750"/>
                <a:ext cx="2922600" cy="506400"/>
              </a:xfrm>
              <a:prstGeom prst="roundRect">
                <a:avLst>
                  <a:gd fmla="val 50000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1796241" y="1130690"/>
                <a:ext cx="339600" cy="3225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2328783" y="1130690"/>
                <a:ext cx="339600" cy="3225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2861325" y="1130690"/>
                <a:ext cx="339600" cy="3225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393868" y="1130690"/>
                <a:ext cx="339600" cy="3225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3926410" y="1130690"/>
                <a:ext cx="339600" cy="3225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19"/>
            <p:cNvGrpSpPr/>
            <p:nvPr/>
          </p:nvGrpSpPr>
          <p:grpSpPr>
            <a:xfrm>
              <a:off x="4692363" y="957925"/>
              <a:ext cx="2881810" cy="667895"/>
              <a:chOff x="4692363" y="957925"/>
              <a:chExt cx="2881810" cy="667895"/>
            </a:xfrm>
          </p:grpSpPr>
          <p:sp>
            <p:nvSpPr>
              <p:cNvPr id="254" name="Google Shape;254;p19"/>
              <p:cNvSpPr txBox="1"/>
              <p:nvPr/>
            </p:nvSpPr>
            <p:spPr>
              <a:xfrm>
                <a:off x="4692363" y="957925"/>
                <a:ext cx="28818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55" name="Google Shape;255;p19"/>
              <p:cNvSpPr txBox="1"/>
              <p:nvPr/>
            </p:nvSpPr>
            <p:spPr>
              <a:xfrm>
                <a:off x="4692373" y="1168620"/>
                <a:ext cx="28818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also the smallest one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56" name="Google Shape;256;p19"/>
          <p:cNvGrpSpPr/>
          <p:nvPr/>
        </p:nvGrpSpPr>
        <p:grpSpPr>
          <a:xfrm>
            <a:off x="1569825" y="1715225"/>
            <a:ext cx="6004348" cy="667895"/>
            <a:chOff x="1569825" y="1715225"/>
            <a:chExt cx="6004348" cy="667895"/>
          </a:xfrm>
        </p:grpSpPr>
        <p:grpSp>
          <p:nvGrpSpPr>
            <p:cNvPr id="257" name="Google Shape;257;p19"/>
            <p:cNvGrpSpPr/>
            <p:nvPr/>
          </p:nvGrpSpPr>
          <p:grpSpPr>
            <a:xfrm>
              <a:off x="1569825" y="1796050"/>
              <a:ext cx="2922600" cy="506400"/>
              <a:chOff x="1569825" y="1796050"/>
              <a:chExt cx="2922600" cy="506400"/>
            </a:xfrm>
          </p:grpSpPr>
          <p:sp>
            <p:nvSpPr>
              <p:cNvPr id="258" name="Google Shape;258;p19"/>
              <p:cNvSpPr/>
              <p:nvPr/>
            </p:nvSpPr>
            <p:spPr>
              <a:xfrm>
                <a:off x="1569825" y="1796050"/>
                <a:ext cx="2922600" cy="506400"/>
              </a:xfrm>
              <a:prstGeom prst="roundRect">
                <a:avLst>
                  <a:gd fmla="val 50000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1796241" y="1887990"/>
                <a:ext cx="339600" cy="3225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2328783" y="1887990"/>
                <a:ext cx="339600" cy="3225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2861325" y="1887990"/>
                <a:ext cx="339600" cy="3225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3393868" y="1887990"/>
                <a:ext cx="339600" cy="3225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926410" y="1887990"/>
                <a:ext cx="339600" cy="3225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19"/>
            <p:cNvGrpSpPr/>
            <p:nvPr/>
          </p:nvGrpSpPr>
          <p:grpSpPr>
            <a:xfrm>
              <a:off x="4692363" y="1715225"/>
              <a:ext cx="2881810" cy="667895"/>
              <a:chOff x="4692363" y="1715225"/>
              <a:chExt cx="2881810" cy="667895"/>
            </a:xfrm>
          </p:grpSpPr>
          <p:sp>
            <p:nvSpPr>
              <p:cNvPr id="265" name="Google Shape;265;p19"/>
              <p:cNvSpPr txBox="1"/>
              <p:nvPr/>
            </p:nvSpPr>
            <p:spPr>
              <a:xfrm>
                <a:off x="4692363" y="1715225"/>
                <a:ext cx="28818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66" name="Google Shape;266;p19"/>
              <p:cNvSpPr txBox="1"/>
              <p:nvPr/>
            </p:nvSpPr>
            <p:spPr>
              <a:xfrm>
                <a:off x="4692373" y="1925920"/>
                <a:ext cx="28818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very cold planet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67" name="Google Shape;267;p19"/>
          <p:cNvGrpSpPr/>
          <p:nvPr/>
        </p:nvGrpSpPr>
        <p:grpSpPr>
          <a:xfrm>
            <a:off x="1569825" y="2472525"/>
            <a:ext cx="6004348" cy="667895"/>
            <a:chOff x="1569825" y="2472525"/>
            <a:chExt cx="6004348" cy="667895"/>
          </a:xfrm>
        </p:grpSpPr>
        <p:grpSp>
          <p:nvGrpSpPr>
            <p:cNvPr id="268" name="Google Shape;268;p19"/>
            <p:cNvGrpSpPr/>
            <p:nvPr/>
          </p:nvGrpSpPr>
          <p:grpSpPr>
            <a:xfrm>
              <a:off x="1569825" y="2553350"/>
              <a:ext cx="2922600" cy="506400"/>
              <a:chOff x="1569825" y="2553350"/>
              <a:chExt cx="2922600" cy="506400"/>
            </a:xfrm>
          </p:grpSpPr>
          <p:sp>
            <p:nvSpPr>
              <p:cNvPr id="269" name="Google Shape;269;p19"/>
              <p:cNvSpPr/>
              <p:nvPr/>
            </p:nvSpPr>
            <p:spPr>
              <a:xfrm>
                <a:off x="1569825" y="2553350"/>
                <a:ext cx="2922600" cy="506400"/>
              </a:xfrm>
              <a:prstGeom prst="roundRect">
                <a:avLst>
                  <a:gd fmla="val 50000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1796241" y="2645290"/>
                <a:ext cx="339600" cy="3225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2328783" y="2645290"/>
                <a:ext cx="339600" cy="3225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2861325" y="2645290"/>
                <a:ext cx="339600" cy="3225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3393868" y="2645290"/>
                <a:ext cx="339600" cy="3225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3926410" y="2645290"/>
                <a:ext cx="339600" cy="3225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19"/>
            <p:cNvGrpSpPr/>
            <p:nvPr/>
          </p:nvGrpSpPr>
          <p:grpSpPr>
            <a:xfrm>
              <a:off x="4692363" y="2472525"/>
              <a:ext cx="2881810" cy="667895"/>
              <a:chOff x="4692363" y="2472525"/>
              <a:chExt cx="2881810" cy="667895"/>
            </a:xfrm>
          </p:grpSpPr>
          <p:sp>
            <p:nvSpPr>
              <p:cNvPr id="276" name="Google Shape;276;p19"/>
              <p:cNvSpPr txBox="1"/>
              <p:nvPr/>
            </p:nvSpPr>
            <p:spPr>
              <a:xfrm>
                <a:off x="4692363" y="2472525"/>
                <a:ext cx="28818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77" name="Google Shape;277;p19"/>
              <p:cNvSpPr txBox="1"/>
              <p:nvPr/>
            </p:nvSpPr>
            <p:spPr>
              <a:xfrm>
                <a:off x="4692373" y="2683220"/>
                <a:ext cx="28818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78" name="Google Shape;278;p19"/>
          <p:cNvGrpSpPr/>
          <p:nvPr/>
        </p:nvGrpSpPr>
        <p:grpSpPr>
          <a:xfrm>
            <a:off x="1569825" y="3229825"/>
            <a:ext cx="6004348" cy="667895"/>
            <a:chOff x="1569825" y="3229825"/>
            <a:chExt cx="6004348" cy="667895"/>
          </a:xfrm>
        </p:grpSpPr>
        <p:grpSp>
          <p:nvGrpSpPr>
            <p:cNvPr id="279" name="Google Shape;279;p19"/>
            <p:cNvGrpSpPr/>
            <p:nvPr/>
          </p:nvGrpSpPr>
          <p:grpSpPr>
            <a:xfrm>
              <a:off x="1569825" y="3310650"/>
              <a:ext cx="2922600" cy="506400"/>
              <a:chOff x="1569825" y="3310650"/>
              <a:chExt cx="2922600" cy="506400"/>
            </a:xfrm>
          </p:grpSpPr>
          <p:sp>
            <p:nvSpPr>
              <p:cNvPr id="280" name="Google Shape;280;p19"/>
              <p:cNvSpPr/>
              <p:nvPr/>
            </p:nvSpPr>
            <p:spPr>
              <a:xfrm>
                <a:off x="1569825" y="3310650"/>
                <a:ext cx="2922600" cy="506400"/>
              </a:xfrm>
              <a:prstGeom prst="roundRect">
                <a:avLst>
                  <a:gd fmla="val 50000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1796241" y="3402590"/>
                <a:ext cx="339600" cy="3225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2328783" y="3402590"/>
                <a:ext cx="339600" cy="3225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2861325" y="3402590"/>
                <a:ext cx="339600" cy="3225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3393868" y="3402590"/>
                <a:ext cx="339600" cy="3225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3926410" y="3402590"/>
                <a:ext cx="339600" cy="3225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6" name="Google Shape;286;p19"/>
            <p:cNvGrpSpPr/>
            <p:nvPr/>
          </p:nvGrpSpPr>
          <p:grpSpPr>
            <a:xfrm>
              <a:off x="4692363" y="3229825"/>
              <a:ext cx="2881810" cy="667895"/>
              <a:chOff x="4692363" y="3229825"/>
              <a:chExt cx="2881810" cy="667895"/>
            </a:xfrm>
          </p:grpSpPr>
          <p:sp>
            <p:nvSpPr>
              <p:cNvPr id="287" name="Google Shape;287;p19"/>
              <p:cNvSpPr txBox="1"/>
              <p:nvPr/>
            </p:nvSpPr>
            <p:spPr>
              <a:xfrm>
                <a:off x="4692363" y="3229825"/>
                <a:ext cx="28818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88" name="Google Shape;288;p19"/>
              <p:cNvSpPr txBox="1"/>
              <p:nvPr/>
            </p:nvSpPr>
            <p:spPr>
              <a:xfrm>
                <a:off x="4692373" y="3440520"/>
                <a:ext cx="28818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also the biggest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89" name="Google Shape;289;p19"/>
          <p:cNvGrpSpPr/>
          <p:nvPr/>
        </p:nvGrpSpPr>
        <p:grpSpPr>
          <a:xfrm>
            <a:off x="1569825" y="3987125"/>
            <a:ext cx="6004348" cy="667895"/>
            <a:chOff x="1569825" y="3987125"/>
            <a:chExt cx="6004348" cy="667895"/>
          </a:xfrm>
        </p:grpSpPr>
        <p:grpSp>
          <p:nvGrpSpPr>
            <p:cNvPr id="290" name="Google Shape;290;p19"/>
            <p:cNvGrpSpPr/>
            <p:nvPr/>
          </p:nvGrpSpPr>
          <p:grpSpPr>
            <a:xfrm>
              <a:off x="1569825" y="4067950"/>
              <a:ext cx="2922600" cy="506400"/>
              <a:chOff x="1569825" y="4067950"/>
              <a:chExt cx="2922600" cy="506400"/>
            </a:xfrm>
          </p:grpSpPr>
          <p:sp>
            <p:nvSpPr>
              <p:cNvPr id="291" name="Google Shape;291;p19"/>
              <p:cNvSpPr/>
              <p:nvPr/>
            </p:nvSpPr>
            <p:spPr>
              <a:xfrm>
                <a:off x="1569825" y="4067950"/>
                <a:ext cx="2922600" cy="506400"/>
              </a:xfrm>
              <a:prstGeom prst="roundRect">
                <a:avLst>
                  <a:gd fmla="val 50000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1796241" y="4159890"/>
                <a:ext cx="339600" cy="3225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2328783" y="4159890"/>
                <a:ext cx="339600" cy="3225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2861325" y="4159890"/>
                <a:ext cx="339600" cy="3225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3393868" y="4159890"/>
                <a:ext cx="339600" cy="3225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3926410" y="4159890"/>
                <a:ext cx="339600" cy="3225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7" name="Google Shape;297;p19"/>
            <p:cNvGrpSpPr/>
            <p:nvPr/>
          </p:nvGrpSpPr>
          <p:grpSpPr>
            <a:xfrm>
              <a:off x="4692363" y="3987125"/>
              <a:ext cx="2881810" cy="667895"/>
              <a:chOff x="4692363" y="3987125"/>
              <a:chExt cx="2881810" cy="667895"/>
            </a:xfrm>
          </p:grpSpPr>
          <p:sp>
            <p:nvSpPr>
              <p:cNvPr id="298" name="Google Shape;298;p19"/>
              <p:cNvSpPr txBox="1"/>
              <p:nvPr/>
            </p:nvSpPr>
            <p:spPr>
              <a:xfrm>
                <a:off x="4692363" y="3987125"/>
                <a:ext cx="28818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99" name="Google Shape;299;p19"/>
              <p:cNvSpPr txBox="1"/>
              <p:nvPr/>
            </p:nvSpPr>
            <p:spPr>
              <a:xfrm>
                <a:off x="4692373" y="4197820"/>
                <a:ext cx="28818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ringed gas giant composed mostly of hydrogen and helium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0"/>
          <p:cNvGrpSpPr/>
          <p:nvPr/>
        </p:nvGrpSpPr>
        <p:grpSpPr>
          <a:xfrm>
            <a:off x="4375700" y="1796982"/>
            <a:ext cx="4311095" cy="4311047"/>
            <a:chOff x="4375700" y="1796982"/>
            <a:chExt cx="4311095" cy="4311047"/>
          </a:xfrm>
        </p:grpSpPr>
        <p:sp>
          <p:nvSpPr>
            <p:cNvPr id="305" name="Google Shape;305;p20"/>
            <p:cNvSpPr/>
            <p:nvPr/>
          </p:nvSpPr>
          <p:spPr>
            <a:xfrm>
              <a:off x="4375795" y="1796982"/>
              <a:ext cx="4311000" cy="4311000"/>
            </a:xfrm>
            <a:prstGeom prst="blockArc">
              <a:avLst>
                <a:gd fmla="val 10800000" name="adj1"/>
                <a:gd fmla="val 754" name="adj2"/>
                <a:gd fmla="val 6162" name="adj3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4375700" y="1797029"/>
              <a:ext cx="4311000" cy="4311000"/>
            </a:xfrm>
            <a:prstGeom prst="blockArc">
              <a:avLst>
                <a:gd fmla="val 12754117" name="adj1"/>
                <a:gd fmla="val 754" name="adj2"/>
                <a:gd fmla="val 6162" name="adj3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307" name="Google Shape;307;p20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Satisfaction Meter Infographics</a:t>
            </a:r>
            <a:endParaRPr/>
          </a:p>
        </p:txBody>
      </p:sp>
      <p:grpSp>
        <p:nvGrpSpPr>
          <p:cNvPr id="308" name="Google Shape;308;p20"/>
          <p:cNvGrpSpPr/>
          <p:nvPr/>
        </p:nvGrpSpPr>
        <p:grpSpPr>
          <a:xfrm>
            <a:off x="5324475" y="2745782"/>
            <a:ext cx="2413500" cy="2413500"/>
            <a:chOff x="5324475" y="2745782"/>
            <a:chExt cx="2413500" cy="2413500"/>
          </a:xfrm>
        </p:grpSpPr>
        <p:sp>
          <p:nvSpPr>
            <p:cNvPr id="309" name="Google Shape;309;p20"/>
            <p:cNvSpPr/>
            <p:nvPr/>
          </p:nvSpPr>
          <p:spPr>
            <a:xfrm>
              <a:off x="5324475" y="2745782"/>
              <a:ext cx="2413500" cy="2413500"/>
            </a:xfrm>
            <a:prstGeom prst="blockArc">
              <a:avLst>
                <a:gd fmla="val 10800000" name="adj1"/>
                <a:gd fmla="val 21588902" name="adj2"/>
                <a:gd fmla="val 11644" name="adj3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5324475" y="2745782"/>
              <a:ext cx="2413500" cy="2413500"/>
            </a:xfrm>
            <a:prstGeom prst="blockArc">
              <a:avLst>
                <a:gd fmla="val 12878837" name="adj1"/>
                <a:gd fmla="val 21588902" name="adj2"/>
                <a:gd fmla="val 11644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11" name="Google Shape;311;p20"/>
          <p:cNvGrpSpPr/>
          <p:nvPr/>
        </p:nvGrpSpPr>
        <p:grpSpPr>
          <a:xfrm>
            <a:off x="4836925" y="2258132"/>
            <a:ext cx="3388800" cy="3388825"/>
            <a:chOff x="4836925" y="2258132"/>
            <a:chExt cx="3388800" cy="3388825"/>
          </a:xfrm>
        </p:grpSpPr>
        <p:sp>
          <p:nvSpPr>
            <p:cNvPr id="312" name="Google Shape;312;p20"/>
            <p:cNvSpPr/>
            <p:nvPr/>
          </p:nvSpPr>
          <p:spPr>
            <a:xfrm>
              <a:off x="4836925" y="2258132"/>
              <a:ext cx="3388800" cy="3388800"/>
            </a:xfrm>
            <a:prstGeom prst="blockArc">
              <a:avLst>
                <a:gd fmla="val 10800000" name="adj1"/>
                <a:gd fmla="val 21591307" name="adj2"/>
                <a:gd fmla="val 7989" name="adj3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4836925" y="2258157"/>
              <a:ext cx="3388800" cy="3388800"/>
            </a:xfrm>
            <a:prstGeom prst="blockArc">
              <a:avLst>
                <a:gd fmla="val 14049163" name="adj1"/>
                <a:gd fmla="val 21591307" name="adj2"/>
                <a:gd fmla="val 7989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314" name="Google Shape;314;p20"/>
          <p:cNvSpPr txBox="1"/>
          <p:nvPr/>
        </p:nvSpPr>
        <p:spPr>
          <a:xfrm>
            <a:off x="6920338" y="3970032"/>
            <a:ext cx="7377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</a:t>
            </a:r>
            <a:endParaRPr sz="2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5404363" y="3970032"/>
            <a:ext cx="7377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r>
              <a:rPr lang="en" sz="2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</a:t>
            </a:r>
            <a:endParaRPr sz="2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16" name="Google Shape;316;p20"/>
          <p:cNvGrpSpPr/>
          <p:nvPr/>
        </p:nvGrpSpPr>
        <p:grpSpPr>
          <a:xfrm>
            <a:off x="5827300" y="3248537"/>
            <a:ext cx="1407975" cy="1407950"/>
            <a:chOff x="5827300" y="3248537"/>
            <a:chExt cx="1407975" cy="1407950"/>
          </a:xfrm>
        </p:grpSpPr>
        <p:sp>
          <p:nvSpPr>
            <p:cNvPr id="317" name="Google Shape;317;p20"/>
            <p:cNvSpPr/>
            <p:nvPr/>
          </p:nvSpPr>
          <p:spPr>
            <a:xfrm>
              <a:off x="5827300" y="3248587"/>
              <a:ext cx="1407900" cy="1407900"/>
            </a:xfrm>
            <a:prstGeom prst="blockArc">
              <a:avLst>
                <a:gd fmla="val 10800000" name="adj1"/>
                <a:gd fmla="val 21582262" name="adj2"/>
                <a:gd fmla="val 20238" name="adj3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5827375" y="3248537"/>
              <a:ext cx="1407900" cy="1407900"/>
            </a:xfrm>
            <a:prstGeom prst="blockArc">
              <a:avLst>
                <a:gd fmla="val 16092528" name="adj1"/>
                <a:gd fmla="val 21582262" name="adj2"/>
                <a:gd fmla="val 20238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19" name="Google Shape;319;p20"/>
          <p:cNvGrpSpPr/>
          <p:nvPr/>
        </p:nvGrpSpPr>
        <p:grpSpPr>
          <a:xfrm>
            <a:off x="614162" y="2866972"/>
            <a:ext cx="1548900" cy="1157003"/>
            <a:chOff x="614162" y="2866972"/>
            <a:chExt cx="1548900" cy="1157003"/>
          </a:xfrm>
        </p:grpSpPr>
        <p:grpSp>
          <p:nvGrpSpPr>
            <p:cNvPr id="320" name="Google Shape;320;p20"/>
            <p:cNvGrpSpPr/>
            <p:nvPr/>
          </p:nvGrpSpPr>
          <p:grpSpPr>
            <a:xfrm>
              <a:off x="614162" y="3190275"/>
              <a:ext cx="1548900" cy="833700"/>
              <a:chOff x="614162" y="3647475"/>
              <a:chExt cx="1548900" cy="833700"/>
            </a:xfrm>
          </p:grpSpPr>
          <p:sp>
            <p:nvSpPr>
              <p:cNvPr id="321" name="Google Shape;321;p20"/>
              <p:cNvSpPr txBox="1"/>
              <p:nvPr/>
            </p:nvSpPr>
            <p:spPr>
              <a:xfrm>
                <a:off x="614162" y="3647475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22" name="Google Shape;322;p20"/>
              <p:cNvSpPr txBox="1"/>
              <p:nvPr/>
            </p:nvSpPr>
            <p:spPr>
              <a:xfrm>
                <a:off x="614162" y="3978375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b="1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3" name="Google Shape;323;p20"/>
            <p:cNvSpPr/>
            <p:nvPr/>
          </p:nvSpPr>
          <p:spPr>
            <a:xfrm>
              <a:off x="1216830" y="2866972"/>
              <a:ext cx="343530" cy="340186"/>
            </a:xfrm>
            <a:custGeom>
              <a:rect b="b" l="l" r="r" t="t"/>
              <a:pathLst>
                <a:path extrusionOk="0" h="19326" w="19516">
                  <a:moveTo>
                    <a:pt x="15929" y="1934"/>
                  </a:moveTo>
                  <a:lnTo>
                    <a:pt x="15929" y="2834"/>
                  </a:lnTo>
                  <a:cubicBezTo>
                    <a:pt x="15929" y="3145"/>
                    <a:pt x="16182" y="3398"/>
                    <a:pt x="16496" y="3398"/>
                  </a:cubicBezTo>
                  <a:lnTo>
                    <a:pt x="17393" y="3398"/>
                  </a:lnTo>
                  <a:lnTo>
                    <a:pt x="16261" y="4531"/>
                  </a:lnTo>
                  <a:lnTo>
                    <a:pt x="14796" y="4531"/>
                  </a:lnTo>
                  <a:lnTo>
                    <a:pt x="14796" y="3066"/>
                  </a:lnTo>
                  <a:lnTo>
                    <a:pt x="15929" y="1934"/>
                  </a:lnTo>
                  <a:close/>
                  <a:moveTo>
                    <a:pt x="9663" y="7927"/>
                  </a:moveTo>
                  <a:cubicBezTo>
                    <a:pt x="9926" y="7927"/>
                    <a:pt x="10183" y="7991"/>
                    <a:pt x="10418" y="8109"/>
                  </a:cubicBezTo>
                  <a:lnTo>
                    <a:pt x="9262" y="9262"/>
                  </a:lnTo>
                  <a:cubicBezTo>
                    <a:pt x="9041" y="9485"/>
                    <a:pt x="9041" y="9842"/>
                    <a:pt x="9262" y="10065"/>
                  </a:cubicBezTo>
                  <a:cubicBezTo>
                    <a:pt x="9372" y="10175"/>
                    <a:pt x="9517" y="10231"/>
                    <a:pt x="9662" y="10231"/>
                  </a:cubicBezTo>
                  <a:cubicBezTo>
                    <a:pt x="9807" y="10231"/>
                    <a:pt x="9952" y="10175"/>
                    <a:pt x="10062" y="10065"/>
                  </a:cubicBezTo>
                  <a:lnTo>
                    <a:pt x="11218" y="8909"/>
                  </a:lnTo>
                  <a:cubicBezTo>
                    <a:pt x="11336" y="9141"/>
                    <a:pt x="11399" y="9401"/>
                    <a:pt x="11399" y="9664"/>
                  </a:cubicBezTo>
                  <a:cubicBezTo>
                    <a:pt x="11399" y="10585"/>
                    <a:pt x="10605" y="11364"/>
                    <a:pt x="9663" y="11364"/>
                  </a:cubicBezTo>
                  <a:cubicBezTo>
                    <a:pt x="8721" y="11364"/>
                    <a:pt x="7927" y="10585"/>
                    <a:pt x="7927" y="9664"/>
                  </a:cubicBezTo>
                  <a:cubicBezTo>
                    <a:pt x="7927" y="8722"/>
                    <a:pt x="8721" y="7927"/>
                    <a:pt x="9663" y="7927"/>
                  </a:cubicBezTo>
                  <a:close/>
                  <a:moveTo>
                    <a:pt x="9663" y="5663"/>
                  </a:moveTo>
                  <a:cubicBezTo>
                    <a:pt x="10527" y="5666"/>
                    <a:pt x="11363" y="5953"/>
                    <a:pt x="12049" y="6478"/>
                  </a:cubicBezTo>
                  <a:lnTo>
                    <a:pt x="11242" y="7287"/>
                  </a:lnTo>
                  <a:cubicBezTo>
                    <a:pt x="10777" y="6967"/>
                    <a:pt x="10228" y="6798"/>
                    <a:pt x="9663" y="6795"/>
                  </a:cubicBezTo>
                  <a:cubicBezTo>
                    <a:pt x="8108" y="6795"/>
                    <a:pt x="6795" y="8109"/>
                    <a:pt x="6795" y="9664"/>
                  </a:cubicBezTo>
                  <a:cubicBezTo>
                    <a:pt x="6795" y="10422"/>
                    <a:pt x="7103" y="11143"/>
                    <a:pt x="7649" y="11669"/>
                  </a:cubicBezTo>
                  <a:cubicBezTo>
                    <a:pt x="8208" y="12220"/>
                    <a:pt x="8935" y="12495"/>
                    <a:pt x="9663" y="12495"/>
                  </a:cubicBezTo>
                  <a:cubicBezTo>
                    <a:pt x="10391" y="12495"/>
                    <a:pt x="11119" y="12220"/>
                    <a:pt x="11677" y="11669"/>
                  </a:cubicBezTo>
                  <a:cubicBezTo>
                    <a:pt x="12224" y="11143"/>
                    <a:pt x="12532" y="10422"/>
                    <a:pt x="12532" y="9664"/>
                  </a:cubicBezTo>
                  <a:cubicBezTo>
                    <a:pt x="12529" y="9099"/>
                    <a:pt x="12360" y="8549"/>
                    <a:pt x="12043" y="8084"/>
                  </a:cubicBezTo>
                  <a:lnTo>
                    <a:pt x="12849" y="7278"/>
                  </a:lnTo>
                  <a:cubicBezTo>
                    <a:pt x="13374" y="7964"/>
                    <a:pt x="13661" y="8800"/>
                    <a:pt x="13664" y="9664"/>
                  </a:cubicBezTo>
                  <a:cubicBezTo>
                    <a:pt x="13664" y="11850"/>
                    <a:pt x="11870" y="13628"/>
                    <a:pt x="9663" y="13628"/>
                  </a:cubicBezTo>
                  <a:cubicBezTo>
                    <a:pt x="7456" y="13628"/>
                    <a:pt x="5662" y="11850"/>
                    <a:pt x="5662" y="9664"/>
                  </a:cubicBezTo>
                  <a:cubicBezTo>
                    <a:pt x="5662" y="7496"/>
                    <a:pt x="7495" y="5663"/>
                    <a:pt x="9663" y="5663"/>
                  </a:cubicBezTo>
                  <a:close/>
                  <a:moveTo>
                    <a:pt x="9676" y="3398"/>
                  </a:moveTo>
                  <a:cubicBezTo>
                    <a:pt x="11130" y="3398"/>
                    <a:pt x="12541" y="3902"/>
                    <a:pt x="13664" y="4826"/>
                  </a:cubicBezTo>
                  <a:lnTo>
                    <a:pt x="13664" y="4863"/>
                  </a:lnTo>
                  <a:lnTo>
                    <a:pt x="12861" y="5663"/>
                  </a:lnTo>
                  <a:cubicBezTo>
                    <a:pt x="11911" y="4901"/>
                    <a:pt x="10770" y="4528"/>
                    <a:pt x="9634" y="4528"/>
                  </a:cubicBezTo>
                  <a:cubicBezTo>
                    <a:pt x="8214" y="4528"/>
                    <a:pt x="6803" y="5111"/>
                    <a:pt x="5786" y="6246"/>
                  </a:cubicBezTo>
                  <a:cubicBezTo>
                    <a:pt x="3959" y="8287"/>
                    <a:pt x="4047" y="11403"/>
                    <a:pt x="5985" y="13341"/>
                  </a:cubicBezTo>
                  <a:cubicBezTo>
                    <a:pt x="6991" y="14346"/>
                    <a:pt x="8313" y="14852"/>
                    <a:pt x="9638" y="14852"/>
                  </a:cubicBezTo>
                  <a:cubicBezTo>
                    <a:pt x="10866" y="14852"/>
                    <a:pt x="12096" y="14417"/>
                    <a:pt x="13078" y="13538"/>
                  </a:cubicBezTo>
                  <a:cubicBezTo>
                    <a:pt x="15119" y="11711"/>
                    <a:pt x="15376" y="8604"/>
                    <a:pt x="13664" y="6463"/>
                  </a:cubicBezTo>
                  <a:lnTo>
                    <a:pt x="14464" y="5663"/>
                  </a:lnTo>
                  <a:lnTo>
                    <a:pt x="14503" y="5663"/>
                  </a:lnTo>
                  <a:cubicBezTo>
                    <a:pt x="15430" y="6789"/>
                    <a:pt x="15935" y="8205"/>
                    <a:pt x="15929" y="9664"/>
                  </a:cubicBezTo>
                  <a:cubicBezTo>
                    <a:pt x="15929" y="13100"/>
                    <a:pt x="13117" y="15893"/>
                    <a:pt x="9663" y="15893"/>
                  </a:cubicBezTo>
                  <a:cubicBezTo>
                    <a:pt x="6209" y="15893"/>
                    <a:pt x="3398" y="13100"/>
                    <a:pt x="3398" y="9664"/>
                  </a:cubicBezTo>
                  <a:cubicBezTo>
                    <a:pt x="3398" y="6209"/>
                    <a:pt x="6209" y="3398"/>
                    <a:pt x="9663" y="3398"/>
                  </a:cubicBezTo>
                  <a:cubicBezTo>
                    <a:pt x="9668" y="3398"/>
                    <a:pt x="9672" y="3398"/>
                    <a:pt x="9676" y="3398"/>
                  </a:cubicBezTo>
                  <a:close/>
                  <a:moveTo>
                    <a:pt x="9663" y="1134"/>
                  </a:moveTo>
                  <a:cubicBezTo>
                    <a:pt x="11176" y="1134"/>
                    <a:pt x="12661" y="1532"/>
                    <a:pt x="13975" y="2287"/>
                  </a:cubicBezTo>
                  <a:lnTo>
                    <a:pt x="13830" y="2432"/>
                  </a:lnTo>
                  <a:cubicBezTo>
                    <a:pt x="13724" y="2538"/>
                    <a:pt x="13664" y="2683"/>
                    <a:pt x="13664" y="2834"/>
                  </a:cubicBezTo>
                  <a:lnTo>
                    <a:pt x="13664" y="3428"/>
                  </a:lnTo>
                  <a:cubicBezTo>
                    <a:pt x="12473" y="2670"/>
                    <a:pt x="11090" y="2266"/>
                    <a:pt x="9679" y="2266"/>
                  </a:cubicBezTo>
                  <a:cubicBezTo>
                    <a:pt x="9674" y="2266"/>
                    <a:pt x="9668" y="2266"/>
                    <a:pt x="9663" y="2266"/>
                  </a:cubicBezTo>
                  <a:cubicBezTo>
                    <a:pt x="7701" y="2266"/>
                    <a:pt x="5847" y="3039"/>
                    <a:pt x="4443" y="4443"/>
                  </a:cubicBezTo>
                  <a:cubicBezTo>
                    <a:pt x="3039" y="5847"/>
                    <a:pt x="2266" y="7701"/>
                    <a:pt x="2266" y="9664"/>
                  </a:cubicBezTo>
                  <a:cubicBezTo>
                    <a:pt x="2266" y="11626"/>
                    <a:pt x="3039" y="13474"/>
                    <a:pt x="4443" y="14866"/>
                  </a:cubicBezTo>
                  <a:cubicBezTo>
                    <a:pt x="5886" y="16305"/>
                    <a:pt x="7775" y="17024"/>
                    <a:pt x="9663" y="17024"/>
                  </a:cubicBezTo>
                  <a:cubicBezTo>
                    <a:pt x="11552" y="17024"/>
                    <a:pt x="13441" y="16305"/>
                    <a:pt x="14884" y="14866"/>
                  </a:cubicBezTo>
                  <a:cubicBezTo>
                    <a:pt x="16288" y="13474"/>
                    <a:pt x="17061" y="11626"/>
                    <a:pt x="17061" y="9664"/>
                  </a:cubicBezTo>
                  <a:cubicBezTo>
                    <a:pt x="17064" y="8248"/>
                    <a:pt x="16659" y="6859"/>
                    <a:pt x="15898" y="5663"/>
                  </a:cubicBezTo>
                  <a:lnTo>
                    <a:pt x="16496" y="5663"/>
                  </a:lnTo>
                  <a:cubicBezTo>
                    <a:pt x="16644" y="5663"/>
                    <a:pt x="16789" y="5602"/>
                    <a:pt x="16895" y="5497"/>
                  </a:cubicBezTo>
                  <a:lnTo>
                    <a:pt x="17040" y="5352"/>
                  </a:lnTo>
                  <a:cubicBezTo>
                    <a:pt x="17795" y="6665"/>
                    <a:pt x="18193" y="8151"/>
                    <a:pt x="18193" y="9664"/>
                  </a:cubicBezTo>
                  <a:cubicBezTo>
                    <a:pt x="18193" y="14368"/>
                    <a:pt x="14367" y="18194"/>
                    <a:pt x="9663" y="18194"/>
                  </a:cubicBezTo>
                  <a:cubicBezTo>
                    <a:pt x="4959" y="18194"/>
                    <a:pt x="1133" y="14368"/>
                    <a:pt x="1133" y="9664"/>
                  </a:cubicBezTo>
                  <a:cubicBezTo>
                    <a:pt x="1133" y="4959"/>
                    <a:pt x="4959" y="1134"/>
                    <a:pt x="9663" y="1134"/>
                  </a:cubicBezTo>
                  <a:close/>
                  <a:moveTo>
                    <a:pt x="16491" y="0"/>
                  </a:moveTo>
                  <a:cubicBezTo>
                    <a:pt x="16352" y="0"/>
                    <a:pt x="16210" y="52"/>
                    <a:pt x="16095" y="167"/>
                  </a:cubicBezTo>
                  <a:lnTo>
                    <a:pt x="14799" y="1463"/>
                  </a:lnTo>
                  <a:cubicBezTo>
                    <a:pt x="13256" y="509"/>
                    <a:pt x="11478" y="4"/>
                    <a:pt x="9663" y="1"/>
                  </a:cubicBezTo>
                  <a:cubicBezTo>
                    <a:pt x="7094" y="1"/>
                    <a:pt x="4669" y="1010"/>
                    <a:pt x="2839" y="2840"/>
                  </a:cubicBezTo>
                  <a:cubicBezTo>
                    <a:pt x="1009" y="4669"/>
                    <a:pt x="1" y="7094"/>
                    <a:pt x="1" y="9664"/>
                  </a:cubicBezTo>
                  <a:cubicBezTo>
                    <a:pt x="1" y="12233"/>
                    <a:pt x="1009" y="14658"/>
                    <a:pt x="2839" y="16488"/>
                  </a:cubicBezTo>
                  <a:cubicBezTo>
                    <a:pt x="4669" y="18317"/>
                    <a:pt x="7094" y="19326"/>
                    <a:pt x="9663" y="19326"/>
                  </a:cubicBezTo>
                  <a:cubicBezTo>
                    <a:pt x="12233" y="19326"/>
                    <a:pt x="14657" y="18317"/>
                    <a:pt x="16487" y="16488"/>
                  </a:cubicBezTo>
                  <a:cubicBezTo>
                    <a:pt x="18317" y="14658"/>
                    <a:pt x="19325" y="12233"/>
                    <a:pt x="19325" y="9664"/>
                  </a:cubicBezTo>
                  <a:cubicBezTo>
                    <a:pt x="19322" y="7849"/>
                    <a:pt x="18818" y="6070"/>
                    <a:pt x="17864" y="4528"/>
                  </a:cubicBezTo>
                  <a:lnTo>
                    <a:pt x="19159" y="3232"/>
                  </a:lnTo>
                  <a:cubicBezTo>
                    <a:pt x="19516" y="2876"/>
                    <a:pt x="19265" y="2266"/>
                    <a:pt x="18761" y="2266"/>
                  </a:cubicBezTo>
                  <a:lnTo>
                    <a:pt x="17061" y="2266"/>
                  </a:lnTo>
                  <a:lnTo>
                    <a:pt x="17061" y="569"/>
                  </a:lnTo>
                  <a:cubicBezTo>
                    <a:pt x="17061" y="226"/>
                    <a:pt x="16782" y="0"/>
                    <a:pt x="16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24" name="Google Shape;324;p20"/>
          <p:cNvGrpSpPr/>
          <p:nvPr/>
        </p:nvGrpSpPr>
        <p:grpSpPr>
          <a:xfrm>
            <a:off x="2346200" y="1560703"/>
            <a:ext cx="1548900" cy="1153822"/>
            <a:chOff x="2346200" y="1560703"/>
            <a:chExt cx="1548900" cy="1153822"/>
          </a:xfrm>
        </p:grpSpPr>
        <p:grpSp>
          <p:nvGrpSpPr>
            <p:cNvPr id="325" name="Google Shape;325;p20"/>
            <p:cNvGrpSpPr/>
            <p:nvPr/>
          </p:nvGrpSpPr>
          <p:grpSpPr>
            <a:xfrm>
              <a:off x="2346200" y="1880825"/>
              <a:ext cx="1548900" cy="833700"/>
              <a:chOff x="2346200" y="2338025"/>
              <a:chExt cx="1548900" cy="833700"/>
            </a:xfrm>
          </p:grpSpPr>
          <p:sp>
            <p:nvSpPr>
              <p:cNvPr id="326" name="Google Shape;326;p20"/>
              <p:cNvSpPr txBox="1"/>
              <p:nvPr/>
            </p:nvSpPr>
            <p:spPr>
              <a:xfrm>
                <a:off x="2346200" y="2338025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27" name="Google Shape;327;p20"/>
              <p:cNvSpPr txBox="1"/>
              <p:nvPr/>
            </p:nvSpPr>
            <p:spPr>
              <a:xfrm>
                <a:off x="2346200" y="2668925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object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8" name="Google Shape;328;p20"/>
            <p:cNvSpPr/>
            <p:nvPr/>
          </p:nvSpPr>
          <p:spPr>
            <a:xfrm>
              <a:off x="2981124" y="1560703"/>
              <a:ext cx="279052" cy="340186"/>
            </a:xfrm>
            <a:custGeom>
              <a:rect b="b" l="l" r="r" t="t"/>
              <a:pathLst>
                <a:path extrusionOk="0" h="19326" w="15853">
                  <a:moveTo>
                    <a:pt x="9627" y="1133"/>
                  </a:moveTo>
                  <a:cubicBezTo>
                    <a:pt x="9938" y="1133"/>
                    <a:pt x="10191" y="1387"/>
                    <a:pt x="10191" y="1701"/>
                  </a:cubicBezTo>
                  <a:lnTo>
                    <a:pt x="10191" y="2265"/>
                  </a:lnTo>
                  <a:lnTo>
                    <a:pt x="1133" y="2265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0191" y="3398"/>
                  </a:moveTo>
                  <a:lnTo>
                    <a:pt x="10191" y="8063"/>
                  </a:lnTo>
                  <a:cubicBezTo>
                    <a:pt x="10009" y="7998"/>
                    <a:pt x="9817" y="7965"/>
                    <a:pt x="9625" y="7965"/>
                  </a:cubicBezTo>
                  <a:cubicBezTo>
                    <a:pt x="9434" y="7965"/>
                    <a:pt x="9242" y="7998"/>
                    <a:pt x="9059" y="8063"/>
                  </a:cubicBezTo>
                  <a:lnTo>
                    <a:pt x="9059" y="6230"/>
                  </a:lnTo>
                  <a:cubicBezTo>
                    <a:pt x="9059" y="5291"/>
                    <a:pt x="8298" y="4530"/>
                    <a:pt x="7362" y="4530"/>
                  </a:cubicBezTo>
                  <a:cubicBezTo>
                    <a:pt x="6423" y="4530"/>
                    <a:pt x="5662" y="5291"/>
                    <a:pt x="5662" y="6230"/>
                  </a:cubicBezTo>
                  <a:lnTo>
                    <a:pt x="5662" y="10285"/>
                  </a:lnTo>
                  <a:cubicBezTo>
                    <a:pt x="4346" y="10557"/>
                    <a:pt x="3401" y="11716"/>
                    <a:pt x="3398" y="13060"/>
                  </a:cubicBezTo>
                  <a:lnTo>
                    <a:pt x="3398" y="14231"/>
                  </a:lnTo>
                  <a:cubicBezTo>
                    <a:pt x="3398" y="14419"/>
                    <a:pt x="3404" y="14609"/>
                    <a:pt x="3413" y="14796"/>
                  </a:cubicBezTo>
                  <a:lnTo>
                    <a:pt x="1133" y="14796"/>
                  </a:lnTo>
                  <a:lnTo>
                    <a:pt x="1133" y="3398"/>
                  </a:lnTo>
                  <a:close/>
                  <a:moveTo>
                    <a:pt x="3543" y="15928"/>
                  </a:moveTo>
                  <a:cubicBezTo>
                    <a:pt x="3606" y="16312"/>
                    <a:pt x="3694" y="16689"/>
                    <a:pt x="3802" y="17061"/>
                  </a:cubicBezTo>
                  <a:lnTo>
                    <a:pt x="1701" y="17061"/>
                  </a:lnTo>
                  <a:cubicBezTo>
                    <a:pt x="1387" y="17061"/>
                    <a:pt x="1133" y="16807"/>
                    <a:pt x="1133" y="16496"/>
                  </a:cubicBezTo>
                  <a:lnTo>
                    <a:pt x="1133" y="15928"/>
                  </a:lnTo>
                  <a:close/>
                  <a:moveTo>
                    <a:pt x="7362" y="5662"/>
                  </a:moveTo>
                  <a:cubicBezTo>
                    <a:pt x="7673" y="5662"/>
                    <a:pt x="7927" y="5916"/>
                    <a:pt x="7927" y="6230"/>
                  </a:cubicBezTo>
                  <a:lnTo>
                    <a:pt x="7927" y="11928"/>
                  </a:lnTo>
                  <a:cubicBezTo>
                    <a:pt x="7927" y="12242"/>
                    <a:pt x="8181" y="12492"/>
                    <a:pt x="8495" y="12492"/>
                  </a:cubicBezTo>
                  <a:cubicBezTo>
                    <a:pt x="8806" y="12492"/>
                    <a:pt x="9059" y="12242"/>
                    <a:pt x="9059" y="11928"/>
                  </a:cubicBezTo>
                  <a:lnTo>
                    <a:pt x="9059" y="9663"/>
                  </a:lnTo>
                  <a:cubicBezTo>
                    <a:pt x="9059" y="9349"/>
                    <a:pt x="9313" y="9098"/>
                    <a:pt x="9627" y="9098"/>
                  </a:cubicBezTo>
                  <a:cubicBezTo>
                    <a:pt x="9938" y="9098"/>
                    <a:pt x="10191" y="9349"/>
                    <a:pt x="10191" y="9663"/>
                  </a:cubicBezTo>
                  <a:lnTo>
                    <a:pt x="10191" y="11928"/>
                  </a:lnTo>
                  <a:cubicBezTo>
                    <a:pt x="10191" y="12242"/>
                    <a:pt x="10445" y="12492"/>
                    <a:pt x="10759" y="12492"/>
                  </a:cubicBezTo>
                  <a:cubicBezTo>
                    <a:pt x="11070" y="12492"/>
                    <a:pt x="11324" y="12242"/>
                    <a:pt x="11324" y="11928"/>
                  </a:cubicBezTo>
                  <a:lnTo>
                    <a:pt x="11324" y="10795"/>
                  </a:lnTo>
                  <a:cubicBezTo>
                    <a:pt x="11324" y="10481"/>
                    <a:pt x="11577" y="10231"/>
                    <a:pt x="11891" y="10231"/>
                  </a:cubicBezTo>
                  <a:cubicBezTo>
                    <a:pt x="12202" y="10231"/>
                    <a:pt x="12456" y="10481"/>
                    <a:pt x="12456" y="10795"/>
                  </a:cubicBezTo>
                  <a:lnTo>
                    <a:pt x="12456" y="13060"/>
                  </a:lnTo>
                  <a:cubicBezTo>
                    <a:pt x="12456" y="13374"/>
                    <a:pt x="12710" y="13625"/>
                    <a:pt x="13024" y="13625"/>
                  </a:cubicBezTo>
                  <a:cubicBezTo>
                    <a:pt x="13335" y="13625"/>
                    <a:pt x="13588" y="13374"/>
                    <a:pt x="13588" y="13060"/>
                  </a:cubicBezTo>
                  <a:lnTo>
                    <a:pt x="13588" y="11928"/>
                  </a:lnTo>
                  <a:cubicBezTo>
                    <a:pt x="13588" y="11614"/>
                    <a:pt x="13842" y="11363"/>
                    <a:pt x="14156" y="11363"/>
                  </a:cubicBezTo>
                  <a:cubicBezTo>
                    <a:pt x="14467" y="11363"/>
                    <a:pt x="14721" y="11614"/>
                    <a:pt x="14721" y="11928"/>
                  </a:cubicBezTo>
                  <a:lnTo>
                    <a:pt x="14721" y="14231"/>
                  </a:lnTo>
                  <a:cubicBezTo>
                    <a:pt x="14718" y="15602"/>
                    <a:pt x="14407" y="16958"/>
                    <a:pt x="13806" y="18193"/>
                  </a:cubicBezTo>
                  <a:lnTo>
                    <a:pt x="5448" y="18193"/>
                  </a:lnTo>
                  <a:cubicBezTo>
                    <a:pt x="4844" y="16958"/>
                    <a:pt x="4533" y="15602"/>
                    <a:pt x="4530" y="14231"/>
                  </a:cubicBezTo>
                  <a:lnTo>
                    <a:pt x="4530" y="13060"/>
                  </a:lnTo>
                  <a:cubicBezTo>
                    <a:pt x="4530" y="12341"/>
                    <a:pt x="4983" y="11698"/>
                    <a:pt x="5662" y="11460"/>
                  </a:cubicBezTo>
                  <a:lnTo>
                    <a:pt x="5662" y="14231"/>
                  </a:lnTo>
                  <a:cubicBezTo>
                    <a:pt x="5662" y="14542"/>
                    <a:pt x="5916" y="14796"/>
                    <a:pt x="6230" y="14796"/>
                  </a:cubicBezTo>
                  <a:cubicBezTo>
                    <a:pt x="6541" y="14796"/>
                    <a:pt x="6795" y="14542"/>
                    <a:pt x="6795" y="14231"/>
                  </a:cubicBezTo>
                  <a:lnTo>
                    <a:pt x="6795" y="6230"/>
                  </a:lnTo>
                  <a:cubicBezTo>
                    <a:pt x="6795" y="5916"/>
                    <a:pt x="7048" y="5662"/>
                    <a:pt x="7362" y="5662"/>
                  </a:cubicBez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6496"/>
                  </a:lnTo>
                  <a:cubicBezTo>
                    <a:pt x="1" y="17432"/>
                    <a:pt x="762" y="18193"/>
                    <a:pt x="1701" y="18193"/>
                  </a:cubicBezTo>
                  <a:lnTo>
                    <a:pt x="4204" y="18193"/>
                  </a:lnTo>
                  <a:cubicBezTo>
                    <a:pt x="4285" y="18389"/>
                    <a:pt x="4376" y="18582"/>
                    <a:pt x="4470" y="18773"/>
                  </a:cubicBezTo>
                  <a:lnTo>
                    <a:pt x="4590" y="19011"/>
                  </a:lnTo>
                  <a:cubicBezTo>
                    <a:pt x="4687" y="19204"/>
                    <a:pt x="4880" y="19325"/>
                    <a:pt x="5098" y="19325"/>
                  </a:cubicBezTo>
                  <a:lnTo>
                    <a:pt x="14156" y="19325"/>
                  </a:lnTo>
                  <a:cubicBezTo>
                    <a:pt x="14370" y="19325"/>
                    <a:pt x="14564" y="19204"/>
                    <a:pt x="14660" y="19011"/>
                  </a:cubicBezTo>
                  <a:lnTo>
                    <a:pt x="14781" y="18773"/>
                  </a:lnTo>
                  <a:cubicBezTo>
                    <a:pt x="15485" y="17363"/>
                    <a:pt x="15850" y="15808"/>
                    <a:pt x="15853" y="14231"/>
                  </a:cubicBezTo>
                  <a:lnTo>
                    <a:pt x="15853" y="11928"/>
                  </a:lnTo>
                  <a:cubicBezTo>
                    <a:pt x="15853" y="10953"/>
                    <a:pt x="15054" y="10228"/>
                    <a:pt x="14155" y="10228"/>
                  </a:cubicBezTo>
                  <a:cubicBezTo>
                    <a:pt x="13949" y="10228"/>
                    <a:pt x="13737" y="10266"/>
                    <a:pt x="13528" y="10348"/>
                  </a:cubicBezTo>
                  <a:cubicBezTo>
                    <a:pt x="13326" y="9609"/>
                    <a:pt x="12655" y="9098"/>
                    <a:pt x="11891" y="9098"/>
                  </a:cubicBezTo>
                  <a:cubicBezTo>
                    <a:pt x="11883" y="9098"/>
                    <a:pt x="11875" y="9098"/>
                    <a:pt x="11867" y="9098"/>
                  </a:cubicBezTo>
                  <a:cubicBezTo>
                    <a:pt x="11682" y="9098"/>
                    <a:pt x="11497" y="9131"/>
                    <a:pt x="11324" y="9195"/>
                  </a:cubicBezTo>
                  <a:lnTo>
                    <a:pt x="11324" y="1701"/>
                  </a:lnTo>
                  <a:cubicBezTo>
                    <a:pt x="11324" y="762"/>
                    <a:pt x="10563" y="1"/>
                    <a:pt x="96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29" name="Google Shape;329;p20"/>
          <p:cNvGrpSpPr/>
          <p:nvPr/>
        </p:nvGrpSpPr>
        <p:grpSpPr>
          <a:xfrm>
            <a:off x="614150" y="1561615"/>
            <a:ext cx="1548900" cy="1152910"/>
            <a:chOff x="614150" y="1561615"/>
            <a:chExt cx="1548900" cy="1152910"/>
          </a:xfrm>
        </p:grpSpPr>
        <p:grpSp>
          <p:nvGrpSpPr>
            <p:cNvPr id="330" name="Google Shape;330;p20"/>
            <p:cNvGrpSpPr/>
            <p:nvPr/>
          </p:nvGrpSpPr>
          <p:grpSpPr>
            <a:xfrm>
              <a:off x="614150" y="1880825"/>
              <a:ext cx="1548900" cy="833700"/>
              <a:chOff x="614150" y="2338025"/>
              <a:chExt cx="1548900" cy="833700"/>
            </a:xfrm>
          </p:grpSpPr>
          <p:sp>
            <p:nvSpPr>
              <p:cNvPr id="331" name="Google Shape;331;p20"/>
              <p:cNvSpPr txBox="1"/>
              <p:nvPr/>
            </p:nvSpPr>
            <p:spPr>
              <a:xfrm>
                <a:off x="614150" y="2338025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32" name="Google Shape;332;p20"/>
              <p:cNvSpPr txBox="1"/>
              <p:nvPr/>
            </p:nvSpPr>
            <p:spPr>
              <a:xfrm>
                <a:off x="614150" y="2668925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33" name="Google Shape;333;p20"/>
            <p:cNvGrpSpPr/>
            <p:nvPr/>
          </p:nvGrpSpPr>
          <p:grpSpPr>
            <a:xfrm>
              <a:off x="1218550" y="1561615"/>
              <a:ext cx="340085" cy="338344"/>
              <a:chOff x="1218550" y="1561615"/>
              <a:chExt cx="340085" cy="338344"/>
            </a:xfrm>
          </p:grpSpPr>
          <p:sp>
            <p:nvSpPr>
              <p:cNvPr id="334" name="Google Shape;334;p20"/>
              <p:cNvSpPr/>
              <p:nvPr/>
            </p:nvSpPr>
            <p:spPr>
              <a:xfrm>
                <a:off x="1259047" y="1709235"/>
                <a:ext cx="63584" cy="153485"/>
              </a:xfrm>
              <a:custGeom>
                <a:rect b="b" l="l" r="r" t="t"/>
                <a:pathLst>
                  <a:path extrusionOk="0" h="8253" w="3437">
                    <a:moveTo>
                      <a:pt x="2305" y="1133"/>
                    </a:moveTo>
                    <a:lnTo>
                      <a:pt x="2305" y="7120"/>
                    </a:lnTo>
                    <a:lnTo>
                      <a:pt x="1133" y="7120"/>
                    </a:lnTo>
                    <a:lnTo>
                      <a:pt x="1133" y="1133"/>
                    </a:lnTo>
                    <a:close/>
                    <a:moveTo>
                      <a:pt x="568" y="0"/>
                    </a:moveTo>
                    <a:cubicBezTo>
                      <a:pt x="254" y="0"/>
                      <a:pt x="1" y="254"/>
                      <a:pt x="1" y="568"/>
                    </a:cubicBezTo>
                    <a:lnTo>
                      <a:pt x="1" y="7688"/>
                    </a:lnTo>
                    <a:cubicBezTo>
                      <a:pt x="1" y="7999"/>
                      <a:pt x="254" y="8253"/>
                      <a:pt x="568" y="8253"/>
                    </a:cubicBezTo>
                    <a:lnTo>
                      <a:pt x="2869" y="8253"/>
                    </a:lnTo>
                    <a:cubicBezTo>
                      <a:pt x="3183" y="8253"/>
                      <a:pt x="3437" y="7999"/>
                      <a:pt x="3437" y="7688"/>
                    </a:cubicBezTo>
                    <a:lnTo>
                      <a:pt x="3437" y="568"/>
                    </a:lnTo>
                    <a:cubicBezTo>
                      <a:pt x="3437" y="254"/>
                      <a:pt x="3183" y="0"/>
                      <a:pt x="28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35" name="Google Shape;335;p20"/>
              <p:cNvSpPr/>
              <p:nvPr/>
            </p:nvSpPr>
            <p:spPr>
              <a:xfrm>
                <a:off x="1343573" y="1665607"/>
                <a:ext cx="62844" cy="197115"/>
              </a:xfrm>
              <a:custGeom>
                <a:rect b="b" l="l" r="r" t="t"/>
                <a:pathLst>
                  <a:path extrusionOk="0" h="10599" w="3397">
                    <a:moveTo>
                      <a:pt x="2265" y="1133"/>
                    </a:moveTo>
                    <a:lnTo>
                      <a:pt x="2265" y="9466"/>
                    </a:lnTo>
                    <a:lnTo>
                      <a:pt x="1132" y="9466"/>
                    </a:lnTo>
                    <a:lnTo>
                      <a:pt x="1132" y="1133"/>
                    </a:lnTo>
                    <a:close/>
                    <a:moveTo>
                      <a:pt x="565" y="0"/>
                    </a:moveTo>
                    <a:cubicBezTo>
                      <a:pt x="254" y="0"/>
                      <a:pt x="0" y="254"/>
                      <a:pt x="0" y="565"/>
                    </a:cubicBezTo>
                    <a:lnTo>
                      <a:pt x="0" y="10034"/>
                    </a:lnTo>
                    <a:cubicBezTo>
                      <a:pt x="0" y="10345"/>
                      <a:pt x="254" y="10599"/>
                      <a:pt x="565" y="10599"/>
                    </a:cubicBezTo>
                    <a:lnTo>
                      <a:pt x="2829" y="10599"/>
                    </a:lnTo>
                    <a:cubicBezTo>
                      <a:pt x="3143" y="10599"/>
                      <a:pt x="3397" y="10345"/>
                      <a:pt x="3397" y="10034"/>
                    </a:cubicBezTo>
                    <a:lnTo>
                      <a:pt x="3397" y="565"/>
                    </a:lnTo>
                    <a:cubicBezTo>
                      <a:pt x="3397" y="254"/>
                      <a:pt x="3143" y="0"/>
                      <a:pt x="28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36" name="Google Shape;336;p20"/>
              <p:cNvSpPr/>
              <p:nvPr/>
            </p:nvSpPr>
            <p:spPr>
              <a:xfrm>
                <a:off x="1427360" y="1621980"/>
                <a:ext cx="62863" cy="240745"/>
              </a:xfrm>
              <a:custGeom>
                <a:rect b="b" l="l" r="r" t="t"/>
                <a:pathLst>
                  <a:path extrusionOk="0" h="12945" w="3398">
                    <a:moveTo>
                      <a:pt x="2265" y="1132"/>
                    </a:moveTo>
                    <a:lnTo>
                      <a:pt x="2265" y="11812"/>
                    </a:lnTo>
                    <a:lnTo>
                      <a:pt x="1133" y="11812"/>
                    </a:lnTo>
                    <a:lnTo>
                      <a:pt x="1133" y="1132"/>
                    </a:lnTo>
                    <a:close/>
                    <a:moveTo>
                      <a:pt x="565" y="0"/>
                    </a:moveTo>
                    <a:cubicBezTo>
                      <a:pt x="254" y="0"/>
                      <a:pt x="0" y="251"/>
                      <a:pt x="0" y="565"/>
                    </a:cubicBezTo>
                    <a:lnTo>
                      <a:pt x="0" y="12380"/>
                    </a:lnTo>
                    <a:cubicBezTo>
                      <a:pt x="0" y="12691"/>
                      <a:pt x="254" y="12945"/>
                      <a:pt x="565" y="12945"/>
                    </a:cubicBezTo>
                    <a:lnTo>
                      <a:pt x="2829" y="12945"/>
                    </a:lnTo>
                    <a:cubicBezTo>
                      <a:pt x="3144" y="12945"/>
                      <a:pt x="3397" y="12691"/>
                      <a:pt x="3397" y="12380"/>
                    </a:cubicBezTo>
                    <a:lnTo>
                      <a:pt x="3397" y="565"/>
                    </a:lnTo>
                    <a:cubicBezTo>
                      <a:pt x="3397" y="251"/>
                      <a:pt x="3144" y="0"/>
                      <a:pt x="28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37" name="Google Shape;337;p20"/>
              <p:cNvSpPr/>
              <p:nvPr/>
            </p:nvSpPr>
            <p:spPr>
              <a:xfrm>
                <a:off x="1218550" y="1561615"/>
                <a:ext cx="340085" cy="338344"/>
              </a:xfrm>
              <a:custGeom>
                <a:rect b="b" l="l" r="r" t="t"/>
                <a:pathLst>
                  <a:path extrusionOk="0" h="18193" w="18383">
                    <a:moveTo>
                      <a:pt x="568" y="0"/>
                    </a:moveTo>
                    <a:cubicBezTo>
                      <a:pt x="254" y="0"/>
                      <a:pt x="1" y="251"/>
                      <a:pt x="1" y="565"/>
                    </a:cubicBezTo>
                    <a:lnTo>
                      <a:pt x="1" y="17625"/>
                    </a:lnTo>
                    <a:cubicBezTo>
                      <a:pt x="1" y="17939"/>
                      <a:pt x="254" y="18192"/>
                      <a:pt x="568" y="18192"/>
                    </a:cubicBezTo>
                    <a:lnTo>
                      <a:pt x="17815" y="18192"/>
                    </a:lnTo>
                    <a:cubicBezTo>
                      <a:pt x="18129" y="18192"/>
                      <a:pt x="18383" y="17939"/>
                      <a:pt x="18383" y="17625"/>
                    </a:cubicBezTo>
                    <a:cubicBezTo>
                      <a:pt x="18383" y="17311"/>
                      <a:pt x="18129" y="17060"/>
                      <a:pt x="17815" y="17060"/>
                    </a:cubicBezTo>
                    <a:lnTo>
                      <a:pt x="1133" y="17060"/>
                    </a:lnTo>
                    <a:lnTo>
                      <a:pt x="1133" y="565"/>
                    </a:lnTo>
                    <a:cubicBezTo>
                      <a:pt x="1133" y="251"/>
                      <a:pt x="879" y="0"/>
                      <a:pt x="5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38" name="Google Shape;338;p20"/>
          <p:cNvGrpSpPr/>
          <p:nvPr/>
        </p:nvGrpSpPr>
        <p:grpSpPr>
          <a:xfrm>
            <a:off x="2346200" y="2867901"/>
            <a:ext cx="1548900" cy="1156074"/>
            <a:chOff x="2346200" y="2867901"/>
            <a:chExt cx="1548900" cy="1156074"/>
          </a:xfrm>
        </p:grpSpPr>
        <p:grpSp>
          <p:nvGrpSpPr>
            <p:cNvPr id="339" name="Google Shape;339;p20"/>
            <p:cNvGrpSpPr/>
            <p:nvPr/>
          </p:nvGrpSpPr>
          <p:grpSpPr>
            <a:xfrm>
              <a:off x="2346200" y="3190275"/>
              <a:ext cx="1548900" cy="833700"/>
              <a:chOff x="2346200" y="3647475"/>
              <a:chExt cx="1548900" cy="833700"/>
            </a:xfrm>
          </p:grpSpPr>
          <p:sp>
            <p:nvSpPr>
              <p:cNvPr id="340" name="Google Shape;340;p20"/>
              <p:cNvSpPr txBox="1"/>
              <p:nvPr/>
            </p:nvSpPr>
            <p:spPr>
              <a:xfrm>
                <a:off x="2346200" y="3647475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41" name="Google Shape;341;p20"/>
              <p:cNvSpPr txBox="1"/>
              <p:nvPr/>
            </p:nvSpPr>
            <p:spPr>
              <a:xfrm>
                <a:off x="2346200" y="3978375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nice name, but it’s hot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42" name="Google Shape;342;p20"/>
            <p:cNvGrpSpPr/>
            <p:nvPr/>
          </p:nvGrpSpPr>
          <p:grpSpPr>
            <a:xfrm>
              <a:off x="2951325" y="2867901"/>
              <a:ext cx="338625" cy="338332"/>
              <a:chOff x="2951325" y="2867901"/>
              <a:chExt cx="338625" cy="338332"/>
            </a:xfrm>
          </p:grpSpPr>
          <p:sp>
            <p:nvSpPr>
              <p:cNvPr id="343" name="Google Shape;343;p20"/>
              <p:cNvSpPr/>
              <p:nvPr/>
            </p:nvSpPr>
            <p:spPr>
              <a:xfrm>
                <a:off x="3110540" y="2907538"/>
                <a:ext cx="89163" cy="89183"/>
              </a:xfrm>
              <a:custGeom>
                <a:rect b="b" l="l" r="r" t="t"/>
                <a:pathLst>
                  <a:path extrusionOk="0" h="5094" w="5095">
                    <a:moveTo>
                      <a:pt x="565" y="0"/>
                    </a:moveTo>
                    <a:cubicBezTo>
                      <a:pt x="251" y="0"/>
                      <a:pt x="1" y="254"/>
                      <a:pt x="1" y="568"/>
                    </a:cubicBezTo>
                    <a:cubicBezTo>
                      <a:pt x="1" y="879"/>
                      <a:pt x="251" y="1132"/>
                      <a:pt x="565" y="1132"/>
                    </a:cubicBezTo>
                    <a:cubicBezTo>
                      <a:pt x="2440" y="1135"/>
                      <a:pt x="3959" y="2654"/>
                      <a:pt x="3962" y="4529"/>
                    </a:cubicBezTo>
                    <a:cubicBezTo>
                      <a:pt x="3962" y="4843"/>
                      <a:pt x="4216" y="5094"/>
                      <a:pt x="4530" y="5094"/>
                    </a:cubicBezTo>
                    <a:cubicBezTo>
                      <a:pt x="4841" y="5094"/>
                      <a:pt x="5094" y="4843"/>
                      <a:pt x="5094" y="4529"/>
                    </a:cubicBezTo>
                    <a:cubicBezTo>
                      <a:pt x="5091" y="2029"/>
                      <a:pt x="3065" y="3"/>
                      <a:pt x="5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44" name="Google Shape;344;p20"/>
              <p:cNvSpPr/>
              <p:nvPr/>
            </p:nvSpPr>
            <p:spPr>
              <a:xfrm>
                <a:off x="2996195" y="2867901"/>
                <a:ext cx="258090" cy="338332"/>
              </a:xfrm>
              <a:custGeom>
                <a:rect b="b" l="l" r="r" t="t"/>
                <a:pathLst>
                  <a:path extrusionOk="0" h="19325" w="14748">
                    <a:moveTo>
                      <a:pt x="7088" y="1135"/>
                    </a:moveTo>
                    <a:cubicBezTo>
                      <a:pt x="8391" y="1135"/>
                      <a:pt x="9651" y="1571"/>
                      <a:pt x="10668" y="2397"/>
                    </a:cubicBezTo>
                    <a:cubicBezTo>
                      <a:pt x="13159" y="4417"/>
                      <a:pt x="13473" y="8104"/>
                      <a:pt x="11360" y="10516"/>
                    </a:cubicBezTo>
                    <a:cubicBezTo>
                      <a:pt x="10572" y="11419"/>
                      <a:pt x="10085" y="12503"/>
                      <a:pt x="9962" y="13626"/>
                    </a:cubicBezTo>
                    <a:lnTo>
                      <a:pt x="4237" y="13626"/>
                    </a:lnTo>
                    <a:cubicBezTo>
                      <a:pt x="4107" y="12482"/>
                      <a:pt x="3630" y="11407"/>
                      <a:pt x="2866" y="10550"/>
                    </a:cubicBezTo>
                    <a:cubicBezTo>
                      <a:pt x="1658" y="9191"/>
                      <a:pt x="1184" y="7367"/>
                      <a:pt x="1571" y="5549"/>
                    </a:cubicBezTo>
                    <a:cubicBezTo>
                      <a:pt x="2020" y="3427"/>
                      <a:pt x="3748" y="1706"/>
                      <a:pt x="5873" y="1262"/>
                    </a:cubicBezTo>
                    <a:cubicBezTo>
                      <a:pt x="6278" y="1177"/>
                      <a:pt x="6685" y="1135"/>
                      <a:pt x="7088" y="1135"/>
                    </a:cubicBezTo>
                    <a:close/>
                    <a:moveTo>
                      <a:pt x="9931" y="14759"/>
                    </a:moveTo>
                    <a:lnTo>
                      <a:pt x="9931" y="15323"/>
                    </a:lnTo>
                    <a:cubicBezTo>
                      <a:pt x="9931" y="15637"/>
                      <a:pt x="9678" y="15891"/>
                      <a:pt x="9364" y="15891"/>
                    </a:cubicBezTo>
                    <a:lnTo>
                      <a:pt x="4835" y="15891"/>
                    </a:lnTo>
                    <a:cubicBezTo>
                      <a:pt x="4521" y="15891"/>
                      <a:pt x="4270" y="15637"/>
                      <a:pt x="4270" y="15323"/>
                    </a:cubicBezTo>
                    <a:lnTo>
                      <a:pt x="4270" y="14759"/>
                    </a:lnTo>
                    <a:close/>
                    <a:moveTo>
                      <a:pt x="8699" y="17023"/>
                    </a:moveTo>
                    <a:cubicBezTo>
                      <a:pt x="8464" y="17694"/>
                      <a:pt x="7827" y="18192"/>
                      <a:pt x="7099" y="18192"/>
                    </a:cubicBezTo>
                    <a:cubicBezTo>
                      <a:pt x="6371" y="18192"/>
                      <a:pt x="5734" y="17694"/>
                      <a:pt x="5499" y="17023"/>
                    </a:cubicBezTo>
                    <a:close/>
                    <a:moveTo>
                      <a:pt x="7087" y="0"/>
                    </a:moveTo>
                    <a:cubicBezTo>
                      <a:pt x="6607" y="0"/>
                      <a:pt x="6123" y="50"/>
                      <a:pt x="5641" y="151"/>
                    </a:cubicBezTo>
                    <a:cubicBezTo>
                      <a:pt x="3053" y="712"/>
                      <a:pt x="1027" y="2729"/>
                      <a:pt x="462" y="5314"/>
                    </a:cubicBezTo>
                    <a:cubicBezTo>
                      <a:pt x="0" y="7488"/>
                      <a:pt x="568" y="9671"/>
                      <a:pt x="2020" y="11301"/>
                    </a:cubicBezTo>
                    <a:cubicBezTo>
                      <a:pt x="2730" y="12099"/>
                      <a:pt x="3135" y="13149"/>
                      <a:pt x="3135" y="14191"/>
                    </a:cubicBezTo>
                    <a:lnTo>
                      <a:pt x="3135" y="15323"/>
                    </a:lnTo>
                    <a:cubicBezTo>
                      <a:pt x="3138" y="16060"/>
                      <a:pt x="3612" y="16709"/>
                      <a:pt x="4309" y="16939"/>
                    </a:cubicBezTo>
                    <a:cubicBezTo>
                      <a:pt x="4409" y="17518"/>
                      <a:pt x="4681" y="18053"/>
                      <a:pt x="5094" y="18473"/>
                    </a:cubicBezTo>
                    <a:cubicBezTo>
                      <a:pt x="5642" y="19040"/>
                      <a:pt x="6371" y="19324"/>
                      <a:pt x="7099" y="19324"/>
                    </a:cubicBezTo>
                    <a:cubicBezTo>
                      <a:pt x="7828" y="19324"/>
                      <a:pt x="8556" y="19040"/>
                      <a:pt x="9104" y="18473"/>
                    </a:cubicBezTo>
                    <a:cubicBezTo>
                      <a:pt x="9518" y="18053"/>
                      <a:pt x="9790" y="17518"/>
                      <a:pt x="9889" y="16939"/>
                    </a:cubicBezTo>
                    <a:cubicBezTo>
                      <a:pt x="10587" y="16709"/>
                      <a:pt x="11061" y="16060"/>
                      <a:pt x="11064" y="15323"/>
                    </a:cubicBezTo>
                    <a:lnTo>
                      <a:pt x="11064" y="14191"/>
                    </a:lnTo>
                    <a:cubicBezTo>
                      <a:pt x="11064" y="13149"/>
                      <a:pt x="11471" y="12108"/>
                      <a:pt x="12211" y="11262"/>
                    </a:cubicBezTo>
                    <a:cubicBezTo>
                      <a:pt x="14747" y="8366"/>
                      <a:pt x="14370" y="3943"/>
                      <a:pt x="11381" y="1518"/>
                    </a:cubicBezTo>
                    <a:cubicBezTo>
                      <a:pt x="10159" y="525"/>
                      <a:pt x="8647" y="0"/>
                      <a:pt x="70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45" name="Google Shape;345;p20"/>
              <p:cNvSpPr/>
              <p:nvPr/>
            </p:nvSpPr>
            <p:spPr>
              <a:xfrm>
                <a:off x="2951325" y="2986829"/>
                <a:ext cx="39655" cy="19836"/>
              </a:xfrm>
              <a:custGeom>
                <a:rect b="b" l="l" r="r" t="t"/>
                <a:pathLst>
                  <a:path extrusionOk="0" h="1133" w="2266">
                    <a:moveTo>
                      <a:pt x="569" y="0"/>
                    </a:moveTo>
                    <a:cubicBezTo>
                      <a:pt x="255" y="0"/>
                      <a:pt x="1" y="254"/>
                      <a:pt x="1" y="568"/>
                    </a:cubicBezTo>
                    <a:cubicBezTo>
                      <a:pt x="1" y="879"/>
                      <a:pt x="255" y="1133"/>
                      <a:pt x="569" y="1133"/>
                    </a:cubicBezTo>
                    <a:lnTo>
                      <a:pt x="1701" y="1133"/>
                    </a:lnTo>
                    <a:cubicBezTo>
                      <a:pt x="2012" y="1133"/>
                      <a:pt x="2266" y="879"/>
                      <a:pt x="2266" y="568"/>
                    </a:cubicBezTo>
                    <a:cubicBezTo>
                      <a:pt x="2266" y="254"/>
                      <a:pt x="2012" y="0"/>
                      <a:pt x="1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46" name="Google Shape;346;p20"/>
              <p:cNvSpPr/>
              <p:nvPr/>
            </p:nvSpPr>
            <p:spPr>
              <a:xfrm>
                <a:off x="2953390" y="2920458"/>
                <a:ext cx="35525" cy="33632"/>
              </a:xfrm>
              <a:custGeom>
                <a:rect b="b" l="l" r="r" t="t"/>
                <a:pathLst>
                  <a:path extrusionOk="0" h="1921" w="2030">
                    <a:moveTo>
                      <a:pt x="622" y="0"/>
                    </a:moveTo>
                    <a:cubicBezTo>
                      <a:pt x="476" y="0"/>
                      <a:pt x="331" y="56"/>
                      <a:pt x="221" y="168"/>
                    </a:cubicBezTo>
                    <a:cubicBezTo>
                      <a:pt x="4" y="385"/>
                      <a:pt x="1" y="739"/>
                      <a:pt x="215" y="962"/>
                    </a:cubicBezTo>
                    <a:lnTo>
                      <a:pt x="1015" y="1762"/>
                    </a:lnTo>
                    <a:cubicBezTo>
                      <a:pt x="1125" y="1868"/>
                      <a:pt x="1267" y="1921"/>
                      <a:pt x="1409" y="1921"/>
                    </a:cubicBezTo>
                    <a:cubicBezTo>
                      <a:pt x="1554" y="1921"/>
                      <a:pt x="1699" y="1865"/>
                      <a:pt x="1809" y="1753"/>
                    </a:cubicBezTo>
                    <a:cubicBezTo>
                      <a:pt x="2027" y="1536"/>
                      <a:pt x="2030" y="1183"/>
                      <a:pt x="1815" y="962"/>
                    </a:cubicBezTo>
                    <a:lnTo>
                      <a:pt x="1015" y="159"/>
                    </a:lnTo>
                    <a:cubicBezTo>
                      <a:pt x="905" y="53"/>
                      <a:pt x="763" y="0"/>
                      <a:pt x="6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47" name="Google Shape;347;p20"/>
              <p:cNvSpPr/>
              <p:nvPr/>
            </p:nvSpPr>
            <p:spPr>
              <a:xfrm>
                <a:off x="2953075" y="3039404"/>
                <a:ext cx="35840" cy="33860"/>
              </a:xfrm>
              <a:custGeom>
                <a:rect b="b" l="l" r="r" t="t"/>
                <a:pathLst>
                  <a:path extrusionOk="0" h="1934" w="2048">
                    <a:moveTo>
                      <a:pt x="1427" y="0"/>
                    </a:moveTo>
                    <a:cubicBezTo>
                      <a:pt x="1285" y="0"/>
                      <a:pt x="1143" y="53"/>
                      <a:pt x="1033" y="159"/>
                    </a:cubicBezTo>
                    <a:lnTo>
                      <a:pt x="233" y="962"/>
                    </a:lnTo>
                    <a:cubicBezTo>
                      <a:pt x="4" y="1179"/>
                      <a:pt x="1" y="1545"/>
                      <a:pt x="227" y="1768"/>
                    </a:cubicBezTo>
                    <a:cubicBezTo>
                      <a:pt x="338" y="1879"/>
                      <a:pt x="482" y="1934"/>
                      <a:pt x="627" y="1934"/>
                    </a:cubicBezTo>
                    <a:cubicBezTo>
                      <a:pt x="774" y="1934"/>
                      <a:pt x="922" y="1876"/>
                      <a:pt x="1033" y="1762"/>
                    </a:cubicBezTo>
                    <a:lnTo>
                      <a:pt x="1833" y="962"/>
                    </a:lnTo>
                    <a:cubicBezTo>
                      <a:pt x="2048" y="738"/>
                      <a:pt x="2045" y="385"/>
                      <a:pt x="1827" y="168"/>
                    </a:cubicBezTo>
                    <a:cubicBezTo>
                      <a:pt x="1717" y="56"/>
                      <a:pt x="1572" y="0"/>
                      <a:pt x="14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48" name="Google Shape;348;p20"/>
              <p:cNvSpPr/>
              <p:nvPr/>
            </p:nvSpPr>
            <p:spPr>
              <a:xfrm>
                <a:off x="3249875" y="2986829"/>
                <a:ext cx="39655" cy="19836"/>
              </a:xfrm>
              <a:custGeom>
                <a:rect b="b" l="l" r="r" t="t"/>
                <a:pathLst>
                  <a:path extrusionOk="0" h="1133" w="2266">
                    <a:moveTo>
                      <a:pt x="568" y="0"/>
                    </a:moveTo>
                    <a:cubicBezTo>
                      <a:pt x="254" y="0"/>
                      <a:pt x="1" y="254"/>
                      <a:pt x="1" y="568"/>
                    </a:cubicBezTo>
                    <a:cubicBezTo>
                      <a:pt x="1" y="879"/>
                      <a:pt x="254" y="1133"/>
                      <a:pt x="568" y="1133"/>
                    </a:cubicBezTo>
                    <a:lnTo>
                      <a:pt x="1701" y="1133"/>
                    </a:lnTo>
                    <a:cubicBezTo>
                      <a:pt x="2012" y="1133"/>
                      <a:pt x="2265" y="879"/>
                      <a:pt x="2265" y="568"/>
                    </a:cubicBezTo>
                    <a:cubicBezTo>
                      <a:pt x="2265" y="254"/>
                      <a:pt x="2012" y="0"/>
                      <a:pt x="1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49" name="Google Shape;349;p20"/>
              <p:cNvSpPr/>
              <p:nvPr/>
            </p:nvSpPr>
            <p:spPr>
              <a:xfrm>
                <a:off x="3249455" y="2920458"/>
                <a:ext cx="38010" cy="33772"/>
              </a:xfrm>
              <a:custGeom>
                <a:rect b="b" l="l" r="r" t="t"/>
                <a:pathLst>
                  <a:path extrusionOk="0" h="1929" w="2172">
                    <a:moveTo>
                      <a:pt x="1550" y="0"/>
                    </a:moveTo>
                    <a:cubicBezTo>
                      <a:pt x="1409" y="0"/>
                      <a:pt x="1267" y="53"/>
                      <a:pt x="1157" y="159"/>
                    </a:cubicBezTo>
                    <a:lnTo>
                      <a:pt x="357" y="962"/>
                    </a:lnTo>
                    <a:cubicBezTo>
                      <a:pt x="1" y="1318"/>
                      <a:pt x="251" y="1928"/>
                      <a:pt x="756" y="1928"/>
                    </a:cubicBezTo>
                    <a:cubicBezTo>
                      <a:pt x="907" y="1928"/>
                      <a:pt x="1051" y="1868"/>
                      <a:pt x="1157" y="1762"/>
                    </a:cubicBezTo>
                    <a:lnTo>
                      <a:pt x="1957" y="959"/>
                    </a:lnTo>
                    <a:cubicBezTo>
                      <a:pt x="2172" y="739"/>
                      <a:pt x="2169" y="385"/>
                      <a:pt x="1951" y="168"/>
                    </a:cubicBezTo>
                    <a:cubicBezTo>
                      <a:pt x="1841" y="56"/>
                      <a:pt x="1696" y="0"/>
                      <a:pt x="15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50" name="Google Shape;350;p20"/>
              <p:cNvSpPr/>
              <p:nvPr/>
            </p:nvSpPr>
            <p:spPr>
              <a:xfrm>
                <a:off x="3251940" y="3039404"/>
                <a:ext cx="38010" cy="33772"/>
              </a:xfrm>
              <a:custGeom>
                <a:rect b="b" l="l" r="r" t="t"/>
                <a:pathLst>
                  <a:path extrusionOk="0" h="1929" w="2172">
                    <a:moveTo>
                      <a:pt x="622" y="0"/>
                    </a:moveTo>
                    <a:cubicBezTo>
                      <a:pt x="476" y="0"/>
                      <a:pt x="331" y="56"/>
                      <a:pt x="221" y="168"/>
                    </a:cubicBezTo>
                    <a:cubicBezTo>
                      <a:pt x="4" y="385"/>
                      <a:pt x="1" y="738"/>
                      <a:pt x="215" y="962"/>
                    </a:cubicBezTo>
                    <a:lnTo>
                      <a:pt x="1015" y="1762"/>
                    </a:lnTo>
                    <a:cubicBezTo>
                      <a:pt x="1121" y="1868"/>
                      <a:pt x="1266" y="1928"/>
                      <a:pt x="1417" y="1928"/>
                    </a:cubicBezTo>
                    <a:cubicBezTo>
                      <a:pt x="1921" y="1928"/>
                      <a:pt x="2172" y="1318"/>
                      <a:pt x="1815" y="962"/>
                    </a:cubicBezTo>
                    <a:lnTo>
                      <a:pt x="1015" y="159"/>
                    </a:lnTo>
                    <a:cubicBezTo>
                      <a:pt x="905" y="53"/>
                      <a:pt x="763" y="0"/>
                      <a:pt x="6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Satisfaction Meter Infographics</a:t>
            </a:r>
            <a:endParaRPr/>
          </a:p>
        </p:txBody>
      </p:sp>
      <p:sp>
        <p:nvSpPr>
          <p:cNvPr id="356" name="Google Shape;356;p21"/>
          <p:cNvSpPr/>
          <p:nvPr/>
        </p:nvSpPr>
        <p:spPr>
          <a:xfrm>
            <a:off x="5859875" y="2946746"/>
            <a:ext cx="584683" cy="991097"/>
          </a:xfrm>
          <a:custGeom>
            <a:rect b="b" l="l" r="r" t="t"/>
            <a:pathLst>
              <a:path extrusionOk="0" h="16056" w="9472">
                <a:moveTo>
                  <a:pt x="1" y="1"/>
                </a:moveTo>
                <a:cubicBezTo>
                  <a:pt x="106" y="6021"/>
                  <a:pt x="2465" y="11760"/>
                  <a:pt x="6655" y="16055"/>
                </a:cubicBezTo>
                <a:lnTo>
                  <a:pt x="8591" y="14154"/>
                </a:lnTo>
                <a:cubicBezTo>
                  <a:pt x="8028" y="12253"/>
                  <a:pt x="7746" y="10281"/>
                  <a:pt x="7746" y="8345"/>
                </a:cubicBezTo>
                <a:cubicBezTo>
                  <a:pt x="7746" y="5458"/>
                  <a:pt x="8345" y="2641"/>
                  <a:pt x="94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7355069" y="1453711"/>
            <a:ext cx="991035" cy="754187"/>
          </a:xfrm>
          <a:custGeom>
            <a:rect b="b" l="l" r="r" t="t"/>
            <a:pathLst>
              <a:path extrusionOk="0" h="12218" w="16055">
                <a:moveTo>
                  <a:pt x="1" y="1"/>
                </a:moveTo>
                <a:lnTo>
                  <a:pt x="1" y="11936"/>
                </a:lnTo>
                <a:cubicBezTo>
                  <a:pt x="1515" y="11584"/>
                  <a:pt x="3099" y="11408"/>
                  <a:pt x="4648" y="11408"/>
                </a:cubicBezTo>
                <a:cubicBezTo>
                  <a:pt x="6619" y="11408"/>
                  <a:pt x="8591" y="11690"/>
                  <a:pt x="10457" y="12218"/>
                </a:cubicBezTo>
                <a:lnTo>
                  <a:pt x="16055" y="6655"/>
                </a:lnTo>
                <a:cubicBezTo>
                  <a:pt x="11724" y="2465"/>
                  <a:pt x="5986" y="71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1"/>
          <p:cNvSpPr/>
          <p:nvPr/>
        </p:nvSpPr>
        <p:spPr>
          <a:xfrm>
            <a:off x="6309754" y="1451551"/>
            <a:ext cx="991035" cy="964986"/>
          </a:xfrm>
          <a:custGeom>
            <a:rect b="b" l="l" r="r" t="t"/>
            <a:pathLst>
              <a:path extrusionOk="0" h="15633" w="16055">
                <a:moveTo>
                  <a:pt x="16055" y="1"/>
                </a:moveTo>
                <a:cubicBezTo>
                  <a:pt x="10034" y="106"/>
                  <a:pt x="4296" y="2500"/>
                  <a:pt x="0" y="6690"/>
                </a:cubicBezTo>
                <a:lnTo>
                  <a:pt x="8943" y="15632"/>
                </a:lnTo>
                <a:cubicBezTo>
                  <a:pt x="11090" y="14048"/>
                  <a:pt x="13484" y="12886"/>
                  <a:pt x="16055" y="12182"/>
                </a:cubicBezTo>
                <a:lnTo>
                  <a:pt x="1605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"/>
          <p:cNvSpPr/>
          <p:nvPr/>
        </p:nvSpPr>
        <p:spPr>
          <a:xfrm>
            <a:off x="5859875" y="1901430"/>
            <a:ext cx="958443" cy="991035"/>
          </a:xfrm>
          <a:custGeom>
            <a:rect b="b" l="l" r="r" t="t"/>
            <a:pathLst>
              <a:path extrusionOk="0" h="16055" w="15527">
                <a:moveTo>
                  <a:pt x="6655" y="0"/>
                </a:moveTo>
                <a:cubicBezTo>
                  <a:pt x="2500" y="4331"/>
                  <a:pt x="106" y="10070"/>
                  <a:pt x="1" y="16055"/>
                </a:cubicBezTo>
                <a:lnTo>
                  <a:pt x="9859" y="16055"/>
                </a:lnTo>
                <a:cubicBezTo>
                  <a:pt x="11232" y="13273"/>
                  <a:pt x="13168" y="10844"/>
                  <a:pt x="15527" y="8908"/>
                </a:cubicBezTo>
                <a:lnTo>
                  <a:pt x="66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1"/>
          <p:cNvSpPr/>
          <p:nvPr/>
        </p:nvSpPr>
        <p:spPr>
          <a:xfrm>
            <a:off x="6355372" y="2651188"/>
            <a:ext cx="1064676" cy="466783"/>
          </a:xfrm>
          <a:custGeom>
            <a:rect b="b" l="l" r="r" t="t"/>
            <a:pathLst>
              <a:path extrusionOk="0" h="7562" w="17248">
                <a:moveTo>
                  <a:pt x="1" y="1"/>
                </a:moveTo>
                <a:cubicBezTo>
                  <a:pt x="1" y="1"/>
                  <a:pt x="13731" y="7148"/>
                  <a:pt x="14506" y="7429"/>
                </a:cubicBezTo>
                <a:cubicBezTo>
                  <a:pt x="14717" y="7521"/>
                  <a:pt x="14920" y="7562"/>
                  <a:pt x="15110" y="7562"/>
                </a:cubicBezTo>
                <a:cubicBezTo>
                  <a:pt x="16534" y="7562"/>
                  <a:pt x="17247" y="5269"/>
                  <a:pt x="15632" y="4648"/>
                </a:cubicBezTo>
                <a:cubicBezTo>
                  <a:pt x="14858" y="4331"/>
                  <a:pt x="2" y="1"/>
                  <a:pt x="1" y="1"/>
                </a:cubicBezTo>
                <a:close/>
              </a:path>
            </a:pathLst>
          </a:custGeom>
          <a:solidFill>
            <a:srgbClr val="666666"/>
          </a:solidFill>
          <a:ln cap="flat" cmpd="sng" w="19050">
            <a:solidFill>
              <a:srgbClr val="FFFFFF"/>
            </a:solidFill>
            <a:prstDash val="solid"/>
            <a:miter lim="352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1"/>
          <p:cNvSpPr/>
          <p:nvPr/>
        </p:nvSpPr>
        <p:spPr>
          <a:xfrm>
            <a:off x="7180685" y="2909462"/>
            <a:ext cx="411043" cy="293946"/>
          </a:xfrm>
          <a:custGeom>
            <a:rect b="b" l="l" r="r" t="t"/>
            <a:pathLst>
              <a:path extrusionOk="0" h="4762" w="6659">
                <a:moveTo>
                  <a:pt x="3392" y="0"/>
                </a:moveTo>
                <a:cubicBezTo>
                  <a:pt x="1593" y="0"/>
                  <a:pt x="1" y="2373"/>
                  <a:pt x="1629" y="4055"/>
                </a:cubicBezTo>
                <a:cubicBezTo>
                  <a:pt x="2118" y="4553"/>
                  <a:pt x="2672" y="4761"/>
                  <a:pt x="3209" y="4761"/>
                </a:cubicBezTo>
                <a:cubicBezTo>
                  <a:pt x="5028" y="4761"/>
                  <a:pt x="6659" y="2369"/>
                  <a:pt x="4973" y="711"/>
                </a:cubicBezTo>
                <a:cubicBezTo>
                  <a:pt x="4481" y="210"/>
                  <a:pt x="3928" y="0"/>
                  <a:pt x="3392" y="0"/>
                </a:cubicBezTo>
                <a:close/>
              </a:path>
            </a:pathLst>
          </a:custGeom>
          <a:solidFill>
            <a:srgbClr val="666666"/>
          </a:solidFill>
          <a:ln cap="flat" cmpd="sng" w="28575">
            <a:solidFill>
              <a:srgbClr val="FFFFFF"/>
            </a:solidFill>
            <a:prstDash val="solid"/>
            <a:miter lim="352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1"/>
          <p:cNvSpPr txBox="1"/>
          <p:nvPr/>
        </p:nvSpPr>
        <p:spPr>
          <a:xfrm>
            <a:off x="6251101" y="3750643"/>
            <a:ext cx="7785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00</a:t>
            </a:r>
            <a:endParaRPr sz="2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3" name="Google Shape;363;p21"/>
          <p:cNvSpPr txBox="1"/>
          <p:nvPr/>
        </p:nvSpPr>
        <p:spPr>
          <a:xfrm>
            <a:off x="7984426" y="2007780"/>
            <a:ext cx="7785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100</a:t>
            </a:r>
            <a:endParaRPr sz="2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364" name="Google Shape;364;p21"/>
          <p:cNvGrpSpPr/>
          <p:nvPr/>
        </p:nvGrpSpPr>
        <p:grpSpPr>
          <a:xfrm>
            <a:off x="533400" y="1422125"/>
            <a:ext cx="5020800" cy="704268"/>
            <a:chOff x="533400" y="1422125"/>
            <a:chExt cx="5020800" cy="704268"/>
          </a:xfrm>
        </p:grpSpPr>
        <p:grpSp>
          <p:nvGrpSpPr>
            <p:cNvPr id="365" name="Google Shape;365;p21"/>
            <p:cNvGrpSpPr/>
            <p:nvPr/>
          </p:nvGrpSpPr>
          <p:grpSpPr>
            <a:xfrm>
              <a:off x="2246250" y="1472063"/>
              <a:ext cx="3307950" cy="330900"/>
              <a:chOff x="2246250" y="1472063"/>
              <a:chExt cx="3307950" cy="330900"/>
            </a:xfrm>
          </p:grpSpPr>
          <p:sp>
            <p:nvSpPr>
              <p:cNvPr id="366" name="Google Shape;366;p21"/>
              <p:cNvSpPr txBox="1"/>
              <p:nvPr/>
            </p:nvSpPr>
            <p:spPr>
              <a:xfrm>
                <a:off x="4816500" y="1472063"/>
                <a:ext cx="7377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20%</a:t>
                </a:r>
                <a:endParaRPr sz="2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67" name="Google Shape;367;p21"/>
              <p:cNvSpPr/>
              <p:nvPr/>
            </p:nvSpPr>
            <p:spPr>
              <a:xfrm>
                <a:off x="2246250" y="1498313"/>
                <a:ext cx="2406300" cy="278400"/>
              </a:xfrm>
              <a:prstGeom prst="roundRect">
                <a:avLst>
                  <a:gd fmla="val 50000" name="adj"/>
                </a:avLst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1"/>
              <p:cNvSpPr/>
              <p:nvPr/>
            </p:nvSpPr>
            <p:spPr>
              <a:xfrm>
                <a:off x="2246250" y="1498313"/>
                <a:ext cx="621900" cy="2784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9" name="Google Shape;369;p21"/>
            <p:cNvGrpSpPr/>
            <p:nvPr/>
          </p:nvGrpSpPr>
          <p:grpSpPr>
            <a:xfrm>
              <a:off x="533400" y="1422125"/>
              <a:ext cx="1548912" cy="704268"/>
              <a:chOff x="533400" y="1422125"/>
              <a:chExt cx="1548912" cy="704268"/>
            </a:xfrm>
          </p:grpSpPr>
          <p:sp>
            <p:nvSpPr>
              <p:cNvPr id="370" name="Google Shape;370;p21"/>
              <p:cNvSpPr txBox="1"/>
              <p:nvPr/>
            </p:nvSpPr>
            <p:spPr>
              <a:xfrm>
                <a:off x="533400" y="1422125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71" name="Google Shape;371;p21"/>
              <p:cNvSpPr txBox="1"/>
              <p:nvPr/>
            </p:nvSpPr>
            <p:spPr>
              <a:xfrm>
                <a:off x="533412" y="1623593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b="1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72" name="Google Shape;372;p21"/>
          <p:cNvGrpSpPr/>
          <p:nvPr/>
        </p:nvGrpSpPr>
        <p:grpSpPr>
          <a:xfrm>
            <a:off x="533400" y="2233000"/>
            <a:ext cx="5020800" cy="704268"/>
            <a:chOff x="533400" y="2233000"/>
            <a:chExt cx="5020800" cy="704268"/>
          </a:xfrm>
        </p:grpSpPr>
        <p:grpSp>
          <p:nvGrpSpPr>
            <p:cNvPr id="373" name="Google Shape;373;p21"/>
            <p:cNvGrpSpPr/>
            <p:nvPr/>
          </p:nvGrpSpPr>
          <p:grpSpPr>
            <a:xfrm>
              <a:off x="2246250" y="2282938"/>
              <a:ext cx="3307950" cy="330900"/>
              <a:chOff x="2246250" y="2282938"/>
              <a:chExt cx="3307950" cy="330900"/>
            </a:xfrm>
          </p:grpSpPr>
          <p:sp>
            <p:nvSpPr>
              <p:cNvPr id="374" name="Google Shape;374;p21"/>
              <p:cNvSpPr txBox="1"/>
              <p:nvPr/>
            </p:nvSpPr>
            <p:spPr>
              <a:xfrm>
                <a:off x="4816500" y="2282938"/>
                <a:ext cx="7377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40%</a:t>
                </a:r>
                <a:endParaRPr sz="2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75" name="Google Shape;375;p21"/>
              <p:cNvSpPr/>
              <p:nvPr/>
            </p:nvSpPr>
            <p:spPr>
              <a:xfrm>
                <a:off x="2246250" y="2309188"/>
                <a:ext cx="2406300" cy="278400"/>
              </a:xfrm>
              <a:prstGeom prst="roundRect">
                <a:avLst>
                  <a:gd fmla="val 50000" name="adj"/>
                </a:avLst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1"/>
              <p:cNvSpPr/>
              <p:nvPr/>
            </p:nvSpPr>
            <p:spPr>
              <a:xfrm>
                <a:off x="2246250" y="2309188"/>
                <a:ext cx="1008900" cy="2784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7" name="Google Shape;377;p21"/>
            <p:cNvGrpSpPr/>
            <p:nvPr/>
          </p:nvGrpSpPr>
          <p:grpSpPr>
            <a:xfrm>
              <a:off x="533400" y="2233000"/>
              <a:ext cx="1548912" cy="704268"/>
              <a:chOff x="533400" y="2233000"/>
              <a:chExt cx="1548912" cy="704268"/>
            </a:xfrm>
          </p:grpSpPr>
          <p:sp>
            <p:nvSpPr>
              <p:cNvPr id="378" name="Google Shape;378;p21"/>
              <p:cNvSpPr txBox="1"/>
              <p:nvPr/>
            </p:nvSpPr>
            <p:spPr>
              <a:xfrm>
                <a:off x="533400" y="2233000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79" name="Google Shape;379;p21"/>
              <p:cNvSpPr txBox="1"/>
              <p:nvPr/>
            </p:nvSpPr>
            <p:spPr>
              <a:xfrm>
                <a:off x="533412" y="2434468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nice name, but it’s hot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80" name="Google Shape;380;p21"/>
          <p:cNvGrpSpPr/>
          <p:nvPr/>
        </p:nvGrpSpPr>
        <p:grpSpPr>
          <a:xfrm>
            <a:off x="533400" y="3043875"/>
            <a:ext cx="5020800" cy="704268"/>
            <a:chOff x="533400" y="3043875"/>
            <a:chExt cx="5020800" cy="704268"/>
          </a:xfrm>
        </p:grpSpPr>
        <p:grpSp>
          <p:nvGrpSpPr>
            <p:cNvPr id="381" name="Google Shape;381;p21"/>
            <p:cNvGrpSpPr/>
            <p:nvPr/>
          </p:nvGrpSpPr>
          <p:grpSpPr>
            <a:xfrm>
              <a:off x="2246250" y="3093813"/>
              <a:ext cx="3307950" cy="330900"/>
              <a:chOff x="2246250" y="3093813"/>
              <a:chExt cx="3307950" cy="330900"/>
            </a:xfrm>
          </p:grpSpPr>
          <p:sp>
            <p:nvSpPr>
              <p:cNvPr id="382" name="Google Shape;382;p21"/>
              <p:cNvSpPr txBox="1"/>
              <p:nvPr/>
            </p:nvSpPr>
            <p:spPr>
              <a:xfrm>
                <a:off x="4816500" y="3093813"/>
                <a:ext cx="7377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60%</a:t>
                </a:r>
                <a:endParaRPr sz="2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>
                <a:off x="2246250" y="3120063"/>
                <a:ext cx="2406300" cy="278400"/>
              </a:xfrm>
              <a:prstGeom prst="roundRect">
                <a:avLst>
                  <a:gd fmla="val 50000" name="adj"/>
                </a:avLst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2246250" y="3120063"/>
                <a:ext cx="1484100" cy="2784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5" name="Google Shape;385;p21"/>
            <p:cNvGrpSpPr/>
            <p:nvPr/>
          </p:nvGrpSpPr>
          <p:grpSpPr>
            <a:xfrm>
              <a:off x="533400" y="3043875"/>
              <a:ext cx="1548912" cy="704268"/>
              <a:chOff x="533400" y="3043875"/>
              <a:chExt cx="1548912" cy="704268"/>
            </a:xfrm>
          </p:grpSpPr>
          <p:sp>
            <p:nvSpPr>
              <p:cNvPr id="386" name="Google Shape;386;p21"/>
              <p:cNvSpPr txBox="1"/>
              <p:nvPr/>
            </p:nvSpPr>
            <p:spPr>
              <a:xfrm>
                <a:off x="533400" y="3043875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87" name="Google Shape;387;p21"/>
              <p:cNvSpPr txBox="1"/>
              <p:nvPr/>
            </p:nvSpPr>
            <p:spPr>
              <a:xfrm>
                <a:off x="533412" y="3245343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88" name="Google Shape;388;p21"/>
          <p:cNvGrpSpPr/>
          <p:nvPr/>
        </p:nvGrpSpPr>
        <p:grpSpPr>
          <a:xfrm>
            <a:off x="533400" y="3854750"/>
            <a:ext cx="5020800" cy="704268"/>
            <a:chOff x="533400" y="3854750"/>
            <a:chExt cx="5020800" cy="704268"/>
          </a:xfrm>
        </p:grpSpPr>
        <p:grpSp>
          <p:nvGrpSpPr>
            <p:cNvPr id="389" name="Google Shape;389;p21"/>
            <p:cNvGrpSpPr/>
            <p:nvPr/>
          </p:nvGrpSpPr>
          <p:grpSpPr>
            <a:xfrm>
              <a:off x="2246250" y="3904688"/>
              <a:ext cx="3307950" cy="330900"/>
              <a:chOff x="2246250" y="3904688"/>
              <a:chExt cx="3307950" cy="330900"/>
            </a:xfrm>
          </p:grpSpPr>
          <p:sp>
            <p:nvSpPr>
              <p:cNvPr id="390" name="Google Shape;390;p21"/>
              <p:cNvSpPr txBox="1"/>
              <p:nvPr/>
            </p:nvSpPr>
            <p:spPr>
              <a:xfrm>
                <a:off x="4816500" y="3904688"/>
                <a:ext cx="7377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50%</a:t>
                </a:r>
                <a:endParaRPr sz="2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>
                <a:off x="2246250" y="3930938"/>
                <a:ext cx="2406300" cy="278400"/>
              </a:xfrm>
              <a:prstGeom prst="roundRect">
                <a:avLst>
                  <a:gd fmla="val 50000" name="adj"/>
                </a:avLst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1"/>
              <p:cNvSpPr/>
              <p:nvPr/>
            </p:nvSpPr>
            <p:spPr>
              <a:xfrm>
                <a:off x="2246250" y="3930938"/>
                <a:ext cx="1263300" cy="2784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21"/>
            <p:cNvGrpSpPr/>
            <p:nvPr/>
          </p:nvGrpSpPr>
          <p:grpSpPr>
            <a:xfrm>
              <a:off x="533400" y="3854750"/>
              <a:ext cx="1548912" cy="704268"/>
              <a:chOff x="533400" y="3854750"/>
              <a:chExt cx="1548912" cy="704268"/>
            </a:xfrm>
          </p:grpSpPr>
          <p:sp>
            <p:nvSpPr>
              <p:cNvPr id="394" name="Google Shape;394;p21"/>
              <p:cNvSpPr txBox="1"/>
              <p:nvPr/>
            </p:nvSpPr>
            <p:spPr>
              <a:xfrm>
                <a:off x="533400" y="3854750"/>
                <a:ext cx="1548900" cy="33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395" name="Google Shape;395;p21"/>
              <p:cNvSpPr txBox="1"/>
              <p:nvPr/>
            </p:nvSpPr>
            <p:spPr>
              <a:xfrm>
                <a:off x="533412" y="4056218"/>
                <a:ext cx="1548900" cy="50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object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2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Satisfaction Meter Infographics</a:t>
            </a:r>
            <a:endParaRPr/>
          </a:p>
        </p:txBody>
      </p:sp>
      <p:sp>
        <p:nvSpPr>
          <p:cNvPr id="401" name="Google Shape;401;p22"/>
          <p:cNvSpPr/>
          <p:nvPr/>
        </p:nvSpPr>
        <p:spPr>
          <a:xfrm>
            <a:off x="3524777" y="1975500"/>
            <a:ext cx="1046605" cy="836053"/>
          </a:xfrm>
          <a:custGeom>
            <a:rect b="b" l="l" r="r" t="t"/>
            <a:pathLst>
              <a:path extrusionOk="0" h="23765" w="29750">
                <a:moveTo>
                  <a:pt x="29750" y="0"/>
                </a:moveTo>
                <a:cubicBezTo>
                  <a:pt x="18589" y="0"/>
                  <a:pt x="7886" y="4401"/>
                  <a:pt x="0" y="12322"/>
                </a:cubicBezTo>
                <a:lnTo>
                  <a:pt x="11442" y="23764"/>
                </a:lnTo>
                <a:cubicBezTo>
                  <a:pt x="16301" y="18906"/>
                  <a:pt x="22884" y="16195"/>
                  <a:pt x="29750" y="16195"/>
                </a:cubicBezTo>
                <a:lnTo>
                  <a:pt x="297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2"/>
          <p:cNvSpPr/>
          <p:nvPr/>
        </p:nvSpPr>
        <p:spPr>
          <a:xfrm>
            <a:off x="3091288" y="2408987"/>
            <a:ext cx="836053" cy="1046605"/>
          </a:xfrm>
          <a:custGeom>
            <a:rect b="b" l="l" r="r" t="t"/>
            <a:pathLst>
              <a:path extrusionOk="0" h="29750" w="23765">
                <a:moveTo>
                  <a:pt x="12322" y="0"/>
                </a:moveTo>
                <a:cubicBezTo>
                  <a:pt x="4401" y="7887"/>
                  <a:pt x="0" y="18589"/>
                  <a:pt x="0" y="29750"/>
                </a:cubicBezTo>
                <a:lnTo>
                  <a:pt x="16195" y="29750"/>
                </a:lnTo>
                <a:cubicBezTo>
                  <a:pt x="16195" y="22885"/>
                  <a:pt x="18906" y="16301"/>
                  <a:pt x="23764" y="11442"/>
                </a:cubicBezTo>
                <a:lnTo>
                  <a:pt x="1232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2"/>
          <p:cNvSpPr/>
          <p:nvPr/>
        </p:nvSpPr>
        <p:spPr>
          <a:xfrm>
            <a:off x="3091288" y="3455555"/>
            <a:ext cx="836053" cy="1047871"/>
          </a:xfrm>
          <a:custGeom>
            <a:rect b="b" l="l" r="r" t="t"/>
            <a:pathLst>
              <a:path extrusionOk="0" h="29786" w="23765">
                <a:moveTo>
                  <a:pt x="0" y="1"/>
                </a:moveTo>
                <a:cubicBezTo>
                  <a:pt x="0" y="11197"/>
                  <a:pt x="4401" y="21899"/>
                  <a:pt x="12322" y="29786"/>
                </a:cubicBezTo>
                <a:lnTo>
                  <a:pt x="23764" y="18344"/>
                </a:lnTo>
                <a:cubicBezTo>
                  <a:pt x="18906" y="13485"/>
                  <a:pt x="16195" y="6901"/>
                  <a:pt x="161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2"/>
          <p:cNvSpPr/>
          <p:nvPr/>
        </p:nvSpPr>
        <p:spPr>
          <a:xfrm>
            <a:off x="5216658" y="3455555"/>
            <a:ext cx="836053" cy="1047871"/>
          </a:xfrm>
          <a:custGeom>
            <a:rect b="b" l="l" r="r" t="t"/>
            <a:pathLst>
              <a:path extrusionOk="0" h="29786" w="23765">
                <a:moveTo>
                  <a:pt x="7569" y="1"/>
                </a:moveTo>
                <a:cubicBezTo>
                  <a:pt x="7569" y="6866"/>
                  <a:pt x="4859" y="13485"/>
                  <a:pt x="0" y="18344"/>
                </a:cubicBezTo>
                <a:lnTo>
                  <a:pt x="11442" y="29786"/>
                </a:lnTo>
                <a:cubicBezTo>
                  <a:pt x="19328" y="21899"/>
                  <a:pt x="23764" y="11161"/>
                  <a:pt x="237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2"/>
          <p:cNvSpPr/>
          <p:nvPr/>
        </p:nvSpPr>
        <p:spPr>
          <a:xfrm>
            <a:off x="5216658" y="2408987"/>
            <a:ext cx="836053" cy="1046605"/>
          </a:xfrm>
          <a:custGeom>
            <a:rect b="b" l="l" r="r" t="t"/>
            <a:pathLst>
              <a:path extrusionOk="0" h="29750" w="23765">
                <a:moveTo>
                  <a:pt x="11442" y="0"/>
                </a:moveTo>
                <a:lnTo>
                  <a:pt x="0" y="11442"/>
                </a:lnTo>
                <a:cubicBezTo>
                  <a:pt x="4859" y="16301"/>
                  <a:pt x="7569" y="22885"/>
                  <a:pt x="7569" y="29750"/>
                </a:cubicBezTo>
                <a:lnTo>
                  <a:pt x="23764" y="29750"/>
                </a:lnTo>
                <a:cubicBezTo>
                  <a:pt x="23764" y="18589"/>
                  <a:pt x="19328" y="7887"/>
                  <a:pt x="1144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2"/>
          <p:cNvSpPr/>
          <p:nvPr/>
        </p:nvSpPr>
        <p:spPr>
          <a:xfrm>
            <a:off x="4571349" y="1975500"/>
            <a:ext cx="1047871" cy="836053"/>
          </a:xfrm>
          <a:custGeom>
            <a:rect b="b" l="l" r="r" t="t"/>
            <a:pathLst>
              <a:path extrusionOk="0" h="23765" w="29786">
                <a:moveTo>
                  <a:pt x="1" y="0"/>
                </a:moveTo>
                <a:lnTo>
                  <a:pt x="1" y="16195"/>
                </a:lnTo>
                <a:cubicBezTo>
                  <a:pt x="6866" y="16195"/>
                  <a:pt x="13485" y="18906"/>
                  <a:pt x="18343" y="23764"/>
                </a:cubicBezTo>
                <a:lnTo>
                  <a:pt x="29785" y="12322"/>
                </a:lnTo>
                <a:cubicBezTo>
                  <a:pt x="21899" y="4436"/>
                  <a:pt x="11161" y="0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22"/>
          <p:cNvGrpSpPr/>
          <p:nvPr/>
        </p:nvGrpSpPr>
        <p:grpSpPr>
          <a:xfrm>
            <a:off x="3571848" y="2456058"/>
            <a:ext cx="1999068" cy="1644841"/>
            <a:chOff x="3571848" y="2456058"/>
            <a:chExt cx="1999068" cy="1644841"/>
          </a:xfrm>
        </p:grpSpPr>
        <p:sp>
          <p:nvSpPr>
            <p:cNvPr id="408" name="Google Shape;408;p22"/>
            <p:cNvSpPr/>
            <p:nvPr/>
          </p:nvSpPr>
          <p:spPr>
            <a:xfrm>
              <a:off x="3571848" y="2456058"/>
              <a:ext cx="1999068" cy="1644841"/>
            </a:xfrm>
            <a:custGeom>
              <a:rect b="b" l="l" r="r" t="t"/>
              <a:pathLst>
                <a:path extrusionOk="0" h="46755" w="56824">
                  <a:moveTo>
                    <a:pt x="46754" y="10104"/>
                  </a:moveTo>
                  <a:cubicBezTo>
                    <a:pt x="36615" y="0"/>
                    <a:pt x="20208" y="0"/>
                    <a:pt x="10104" y="10104"/>
                  </a:cubicBezTo>
                  <a:cubicBezTo>
                    <a:pt x="0" y="20209"/>
                    <a:pt x="0" y="36615"/>
                    <a:pt x="10104" y="46755"/>
                  </a:cubicBezTo>
                  <a:lnTo>
                    <a:pt x="28412" y="28412"/>
                  </a:lnTo>
                  <a:lnTo>
                    <a:pt x="46719" y="46755"/>
                  </a:lnTo>
                  <a:cubicBezTo>
                    <a:pt x="56823" y="36615"/>
                    <a:pt x="56823" y="20244"/>
                    <a:pt x="46719" y="1010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3673377" y="2623268"/>
              <a:ext cx="1797205" cy="1421905"/>
            </a:xfrm>
            <a:custGeom>
              <a:rect b="b" l="l" r="r" t="t"/>
              <a:pathLst>
                <a:path extrusionOk="0" fill="none" h="40418" w="51086">
                  <a:moveTo>
                    <a:pt x="8803" y="40417"/>
                  </a:moveTo>
                  <a:cubicBezTo>
                    <a:pt x="2008" y="33658"/>
                    <a:pt x="1" y="23448"/>
                    <a:pt x="3662" y="14611"/>
                  </a:cubicBezTo>
                  <a:cubicBezTo>
                    <a:pt x="7324" y="5774"/>
                    <a:pt x="15949" y="0"/>
                    <a:pt x="25526" y="0"/>
                  </a:cubicBezTo>
                  <a:cubicBezTo>
                    <a:pt x="35102" y="0"/>
                    <a:pt x="43762" y="5774"/>
                    <a:pt x="47424" y="14611"/>
                  </a:cubicBezTo>
                  <a:cubicBezTo>
                    <a:pt x="51085" y="23448"/>
                    <a:pt x="49043" y="33658"/>
                    <a:pt x="42284" y="40417"/>
                  </a:cubicBezTo>
                </a:path>
              </a:pathLst>
            </a:custGeom>
            <a:noFill/>
            <a:ln cap="flat" cmpd="sng" w="69525">
              <a:solidFill>
                <a:srgbClr val="666666"/>
              </a:solidFill>
              <a:prstDash val="solid"/>
              <a:miter lim="352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22"/>
          <p:cNvGrpSpPr/>
          <p:nvPr/>
        </p:nvGrpSpPr>
        <p:grpSpPr>
          <a:xfrm>
            <a:off x="4459863" y="2643075"/>
            <a:ext cx="523971" cy="1029296"/>
            <a:chOff x="4459863" y="2643075"/>
            <a:chExt cx="523971" cy="1029296"/>
          </a:xfrm>
        </p:grpSpPr>
        <p:sp>
          <p:nvSpPr>
            <p:cNvPr id="411" name="Google Shape;411;p22"/>
            <p:cNvSpPr/>
            <p:nvPr/>
          </p:nvSpPr>
          <p:spPr>
            <a:xfrm>
              <a:off x="4459863" y="2643075"/>
              <a:ext cx="523971" cy="1029296"/>
            </a:xfrm>
            <a:custGeom>
              <a:rect b="b" l="l" r="r" t="t"/>
              <a:pathLst>
                <a:path extrusionOk="0" h="29258" w="14894">
                  <a:moveTo>
                    <a:pt x="3170" y="23096"/>
                  </a:moveTo>
                  <a:lnTo>
                    <a:pt x="71" y="29257"/>
                  </a:lnTo>
                  <a:lnTo>
                    <a:pt x="1" y="21512"/>
                  </a:lnTo>
                  <a:lnTo>
                    <a:pt x="1489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4462361" y="2643075"/>
              <a:ext cx="521473" cy="1029296"/>
            </a:xfrm>
            <a:custGeom>
              <a:rect b="b" l="l" r="r" t="t"/>
              <a:pathLst>
                <a:path extrusionOk="0" h="29258" w="14823">
                  <a:moveTo>
                    <a:pt x="3099" y="23096"/>
                  </a:moveTo>
                  <a:lnTo>
                    <a:pt x="0" y="29257"/>
                  </a:lnTo>
                  <a:lnTo>
                    <a:pt x="6302" y="24715"/>
                  </a:lnTo>
                  <a:lnTo>
                    <a:pt x="148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22"/>
          <p:cNvSpPr/>
          <p:nvPr/>
        </p:nvSpPr>
        <p:spPr>
          <a:xfrm>
            <a:off x="4494551" y="3376295"/>
            <a:ext cx="147439" cy="157325"/>
          </a:xfrm>
          <a:custGeom>
            <a:rect b="b" l="l" r="r" t="t"/>
            <a:pathLst>
              <a:path extrusionOk="0" h="4472" w="4191">
                <a:moveTo>
                  <a:pt x="3768" y="3064"/>
                </a:moveTo>
                <a:cubicBezTo>
                  <a:pt x="3064" y="4472"/>
                  <a:pt x="987" y="4331"/>
                  <a:pt x="494" y="2817"/>
                </a:cubicBezTo>
                <a:cubicBezTo>
                  <a:pt x="1" y="1339"/>
                  <a:pt x="1585" y="1"/>
                  <a:pt x="2993" y="705"/>
                </a:cubicBezTo>
                <a:cubicBezTo>
                  <a:pt x="3838" y="1163"/>
                  <a:pt x="4190" y="2184"/>
                  <a:pt x="3768" y="306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2"/>
          <p:cNvSpPr txBox="1"/>
          <p:nvPr/>
        </p:nvSpPr>
        <p:spPr>
          <a:xfrm>
            <a:off x="3223425" y="3758838"/>
            <a:ext cx="5718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</a:t>
            </a:r>
            <a:endParaRPr sz="3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5348775" y="3758825"/>
            <a:ext cx="5718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</a:t>
            </a:r>
            <a:endParaRPr sz="3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6" name="Google Shape;416;p22"/>
          <p:cNvSpPr txBox="1"/>
          <p:nvPr/>
        </p:nvSpPr>
        <p:spPr>
          <a:xfrm>
            <a:off x="5348775" y="2811550"/>
            <a:ext cx="5718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</a:t>
            </a:r>
            <a:endParaRPr sz="3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7" name="Google Shape;417;p22"/>
          <p:cNvSpPr txBox="1"/>
          <p:nvPr/>
        </p:nvSpPr>
        <p:spPr>
          <a:xfrm>
            <a:off x="3223425" y="2811550"/>
            <a:ext cx="5718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</a:t>
            </a:r>
            <a:endParaRPr sz="3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8" name="Google Shape;418;p22"/>
          <p:cNvSpPr txBox="1"/>
          <p:nvPr/>
        </p:nvSpPr>
        <p:spPr>
          <a:xfrm>
            <a:off x="4809388" y="2122500"/>
            <a:ext cx="5718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</a:t>
            </a:r>
            <a:endParaRPr sz="3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19" name="Google Shape;419;p22"/>
          <p:cNvSpPr txBox="1"/>
          <p:nvPr/>
        </p:nvSpPr>
        <p:spPr>
          <a:xfrm>
            <a:off x="3762163" y="2122500"/>
            <a:ext cx="5718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</a:t>
            </a:r>
            <a:endParaRPr sz="3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20" name="Google Shape;420;p22"/>
          <p:cNvGrpSpPr/>
          <p:nvPr/>
        </p:nvGrpSpPr>
        <p:grpSpPr>
          <a:xfrm>
            <a:off x="7137912" y="1288800"/>
            <a:ext cx="1548900" cy="833700"/>
            <a:chOff x="7137912" y="1517400"/>
            <a:chExt cx="1548900" cy="833700"/>
          </a:xfrm>
        </p:grpSpPr>
        <p:sp>
          <p:nvSpPr>
            <p:cNvPr id="421" name="Google Shape;421;p22"/>
            <p:cNvSpPr txBox="1"/>
            <p:nvPr/>
          </p:nvSpPr>
          <p:spPr>
            <a:xfrm>
              <a:off x="7137912" y="1517400"/>
              <a:ext cx="15489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2" name="Google Shape;422;p22"/>
            <p:cNvSpPr txBox="1"/>
            <p:nvPr/>
          </p:nvSpPr>
          <p:spPr>
            <a:xfrm>
              <a:off x="7137912" y="1848300"/>
              <a:ext cx="15489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3" name="Google Shape;423;p22"/>
          <p:cNvGrpSpPr/>
          <p:nvPr/>
        </p:nvGrpSpPr>
        <p:grpSpPr>
          <a:xfrm>
            <a:off x="457200" y="1288800"/>
            <a:ext cx="1548900" cy="833700"/>
            <a:chOff x="457200" y="1517400"/>
            <a:chExt cx="1548900" cy="833700"/>
          </a:xfrm>
        </p:grpSpPr>
        <p:sp>
          <p:nvSpPr>
            <p:cNvPr id="424" name="Google Shape;424;p22"/>
            <p:cNvSpPr txBox="1"/>
            <p:nvPr/>
          </p:nvSpPr>
          <p:spPr>
            <a:xfrm>
              <a:off x="457200" y="1517400"/>
              <a:ext cx="15489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5" name="Google Shape;425;p22"/>
            <p:cNvSpPr txBox="1"/>
            <p:nvPr/>
          </p:nvSpPr>
          <p:spPr>
            <a:xfrm>
              <a:off x="457200" y="1848300"/>
              <a:ext cx="15489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6" name="Google Shape;426;p22"/>
          <p:cNvGrpSpPr/>
          <p:nvPr/>
        </p:nvGrpSpPr>
        <p:grpSpPr>
          <a:xfrm>
            <a:off x="7137900" y="3291000"/>
            <a:ext cx="1548900" cy="833700"/>
            <a:chOff x="7137900" y="3519600"/>
            <a:chExt cx="1548900" cy="833700"/>
          </a:xfrm>
        </p:grpSpPr>
        <p:sp>
          <p:nvSpPr>
            <p:cNvPr id="427" name="Google Shape;427;p22"/>
            <p:cNvSpPr txBox="1"/>
            <p:nvPr/>
          </p:nvSpPr>
          <p:spPr>
            <a:xfrm>
              <a:off x="7137900" y="3519600"/>
              <a:ext cx="15489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8" name="Google Shape;428;p22"/>
            <p:cNvSpPr txBox="1"/>
            <p:nvPr/>
          </p:nvSpPr>
          <p:spPr>
            <a:xfrm>
              <a:off x="7137900" y="3850500"/>
              <a:ext cx="15489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object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9" name="Google Shape;429;p22"/>
          <p:cNvGrpSpPr/>
          <p:nvPr/>
        </p:nvGrpSpPr>
        <p:grpSpPr>
          <a:xfrm>
            <a:off x="7137900" y="2289900"/>
            <a:ext cx="1548900" cy="833700"/>
            <a:chOff x="7137900" y="2518500"/>
            <a:chExt cx="1548900" cy="833700"/>
          </a:xfrm>
        </p:grpSpPr>
        <p:sp>
          <p:nvSpPr>
            <p:cNvPr id="430" name="Google Shape;430;p22"/>
            <p:cNvSpPr txBox="1"/>
            <p:nvPr/>
          </p:nvSpPr>
          <p:spPr>
            <a:xfrm>
              <a:off x="7137900" y="2518500"/>
              <a:ext cx="15489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2"/>
            <p:cNvSpPr txBox="1"/>
            <p:nvPr/>
          </p:nvSpPr>
          <p:spPr>
            <a:xfrm>
              <a:off x="7137900" y="2849400"/>
              <a:ext cx="15489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name, but it’s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2" name="Google Shape;432;p22"/>
          <p:cNvGrpSpPr/>
          <p:nvPr/>
        </p:nvGrpSpPr>
        <p:grpSpPr>
          <a:xfrm>
            <a:off x="455975" y="2289900"/>
            <a:ext cx="1548900" cy="833700"/>
            <a:chOff x="455975" y="2518500"/>
            <a:chExt cx="1548900" cy="833700"/>
          </a:xfrm>
        </p:grpSpPr>
        <p:sp>
          <p:nvSpPr>
            <p:cNvPr id="433" name="Google Shape;433;p22"/>
            <p:cNvSpPr txBox="1"/>
            <p:nvPr/>
          </p:nvSpPr>
          <p:spPr>
            <a:xfrm>
              <a:off x="455975" y="2518500"/>
              <a:ext cx="15489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4" name="Google Shape;434;p22"/>
            <p:cNvSpPr txBox="1"/>
            <p:nvPr/>
          </p:nvSpPr>
          <p:spPr>
            <a:xfrm>
              <a:off x="455975" y="2849400"/>
              <a:ext cx="15489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5" name="Google Shape;435;p22"/>
          <p:cNvGrpSpPr/>
          <p:nvPr/>
        </p:nvGrpSpPr>
        <p:grpSpPr>
          <a:xfrm>
            <a:off x="455975" y="3291000"/>
            <a:ext cx="1548900" cy="833700"/>
            <a:chOff x="455975" y="2353950"/>
            <a:chExt cx="1548900" cy="833700"/>
          </a:xfrm>
        </p:grpSpPr>
        <p:sp>
          <p:nvSpPr>
            <p:cNvPr id="436" name="Google Shape;436;p22"/>
            <p:cNvSpPr txBox="1"/>
            <p:nvPr/>
          </p:nvSpPr>
          <p:spPr>
            <a:xfrm>
              <a:off x="455975" y="2353950"/>
              <a:ext cx="15489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7" name="Google Shape;437;p22"/>
            <p:cNvSpPr txBox="1"/>
            <p:nvPr/>
          </p:nvSpPr>
          <p:spPr>
            <a:xfrm>
              <a:off x="455975" y="2684850"/>
              <a:ext cx="15489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38" name="Google Shape;438;p22"/>
          <p:cNvCxnSpPr>
            <a:stCxn id="419" idx="0"/>
            <a:endCxn id="425" idx="3"/>
          </p:cNvCxnSpPr>
          <p:nvPr/>
        </p:nvCxnSpPr>
        <p:spPr>
          <a:xfrm flipH="1" rot="5400000">
            <a:off x="2901313" y="975750"/>
            <a:ext cx="251400" cy="2042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22"/>
          <p:cNvCxnSpPr>
            <a:stCxn id="417" idx="1"/>
            <a:endCxn id="434" idx="3"/>
          </p:cNvCxnSpPr>
          <p:nvPr/>
        </p:nvCxnSpPr>
        <p:spPr>
          <a:xfrm rot="10800000">
            <a:off x="2004825" y="2872300"/>
            <a:ext cx="1218600" cy="1599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22"/>
          <p:cNvCxnSpPr>
            <a:stCxn id="414" idx="1"/>
            <a:endCxn id="437" idx="3"/>
          </p:cNvCxnSpPr>
          <p:nvPr/>
        </p:nvCxnSpPr>
        <p:spPr>
          <a:xfrm rot="10800000">
            <a:off x="2004825" y="3873288"/>
            <a:ext cx="1218600" cy="1062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22"/>
          <p:cNvCxnSpPr>
            <a:stCxn id="418" idx="0"/>
            <a:endCxn id="422" idx="1"/>
          </p:cNvCxnSpPr>
          <p:nvPr/>
        </p:nvCxnSpPr>
        <p:spPr>
          <a:xfrm rot="-5400000">
            <a:off x="5990938" y="975450"/>
            <a:ext cx="251400" cy="2042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22"/>
          <p:cNvCxnSpPr>
            <a:stCxn id="416" idx="3"/>
            <a:endCxn id="431" idx="1"/>
          </p:cNvCxnSpPr>
          <p:nvPr/>
        </p:nvCxnSpPr>
        <p:spPr>
          <a:xfrm flipH="1" rot="10800000">
            <a:off x="5920575" y="2872300"/>
            <a:ext cx="1217400" cy="1599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22"/>
          <p:cNvCxnSpPr>
            <a:stCxn id="415" idx="3"/>
            <a:endCxn id="428" idx="1"/>
          </p:cNvCxnSpPr>
          <p:nvPr/>
        </p:nvCxnSpPr>
        <p:spPr>
          <a:xfrm flipH="1" rot="10800000">
            <a:off x="5920575" y="3873275"/>
            <a:ext cx="1217400" cy="1062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3"/>
          <p:cNvSpPr txBox="1"/>
          <p:nvPr>
            <p:ph type="title"/>
          </p:nvPr>
        </p:nvSpPr>
        <p:spPr>
          <a:xfrm>
            <a:off x="457200" y="411475"/>
            <a:ext cx="8229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Satisfaction Meter Infographics</a:t>
            </a:r>
            <a:endParaRPr/>
          </a:p>
        </p:txBody>
      </p:sp>
      <p:grpSp>
        <p:nvGrpSpPr>
          <p:cNvPr id="449" name="Google Shape;449;p23"/>
          <p:cNvGrpSpPr/>
          <p:nvPr/>
        </p:nvGrpSpPr>
        <p:grpSpPr>
          <a:xfrm>
            <a:off x="566905" y="2718925"/>
            <a:ext cx="3814786" cy="330900"/>
            <a:chOff x="566905" y="2718925"/>
            <a:chExt cx="3814786" cy="330900"/>
          </a:xfrm>
        </p:grpSpPr>
        <p:sp>
          <p:nvSpPr>
            <p:cNvPr id="450" name="Google Shape;450;p23"/>
            <p:cNvSpPr txBox="1"/>
            <p:nvPr/>
          </p:nvSpPr>
          <p:spPr>
            <a:xfrm>
              <a:off x="3698891" y="2718925"/>
              <a:ext cx="6828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r>
                <a:rPr lang="en" sz="16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547599" y="2770675"/>
              <a:ext cx="2043000" cy="227400"/>
            </a:xfrm>
            <a:prstGeom prst="roundRect">
              <a:avLst>
                <a:gd fmla="val 50000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1547600" y="2770675"/>
              <a:ext cx="980700" cy="227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 txBox="1"/>
            <p:nvPr/>
          </p:nvSpPr>
          <p:spPr>
            <a:xfrm>
              <a:off x="566905" y="2718925"/>
              <a:ext cx="9807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54" name="Google Shape;454;p23"/>
          <p:cNvGrpSpPr/>
          <p:nvPr/>
        </p:nvGrpSpPr>
        <p:grpSpPr>
          <a:xfrm>
            <a:off x="566905" y="3048175"/>
            <a:ext cx="3814786" cy="330900"/>
            <a:chOff x="566905" y="3048175"/>
            <a:chExt cx="3814786" cy="330900"/>
          </a:xfrm>
        </p:grpSpPr>
        <p:sp>
          <p:nvSpPr>
            <p:cNvPr id="455" name="Google Shape;455;p23"/>
            <p:cNvSpPr txBox="1"/>
            <p:nvPr/>
          </p:nvSpPr>
          <p:spPr>
            <a:xfrm>
              <a:off x="3698891" y="3048175"/>
              <a:ext cx="6828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</a:t>
              </a:r>
              <a:r>
                <a:rPr lang="en" sz="16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1547599" y="3099925"/>
              <a:ext cx="2043000" cy="227400"/>
            </a:xfrm>
            <a:prstGeom prst="roundRect">
              <a:avLst>
                <a:gd fmla="val 50000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1547600" y="3099925"/>
              <a:ext cx="259200" cy="227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3"/>
            <p:cNvSpPr txBox="1"/>
            <p:nvPr/>
          </p:nvSpPr>
          <p:spPr>
            <a:xfrm>
              <a:off x="566905" y="3048175"/>
              <a:ext cx="9807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59" name="Google Shape;459;p23"/>
          <p:cNvGrpSpPr/>
          <p:nvPr/>
        </p:nvGrpSpPr>
        <p:grpSpPr>
          <a:xfrm>
            <a:off x="566905" y="3379075"/>
            <a:ext cx="3814786" cy="330900"/>
            <a:chOff x="566905" y="3379075"/>
            <a:chExt cx="3814786" cy="330900"/>
          </a:xfrm>
        </p:grpSpPr>
        <p:sp>
          <p:nvSpPr>
            <p:cNvPr id="460" name="Google Shape;460;p23"/>
            <p:cNvSpPr txBox="1"/>
            <p:nvPr/>
          </p:nvSpPr>
          <p:spPr>
            <a:xfrm>
              <a:off x="3698891" y="3379075"/>
              <a:ext cx="6828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</a:t>
              </a:r>
              <a:r>
                <a:rPr lang="en" sz="16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1547599" y="3430825"/>
              <a:ext cx="2043000" cy="227400"/>
            </a:xfrm>
            <a:prstGeom prst="roundRect">
              <a:avLst>
                <a:gd fmla="val 50000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547599" y="3430825"/>
              <a:ext cx="469200" cy="227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3"/>
            <p:cNvSpPr txBox="1"/>
            <p:nvPr/>
          </p:nvSpPr>
          <p:spPr>
            <a:xfrm>
              <a:off x="566905" y="3379075"/>
              <a:ext cx="9807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64" name="Google Shape;464;p23"/>
          <p:cNvGrpSpPr/>
          <p:nvPr/>
        </p:nvGrpSpPr>
        <p:grpSpPr>
          <a:xfrm>
            <a:off x="566905" y="3709975"/>
            <a:ext cx="3814786" cy="330900"/>
            <a:chOff x="566905" y="3709975"/>
            <a:chExt cx="3814786" cy="330900"/>
          </a:xfrm>
        </p:grpSpPr>
        <p:sp>
          <p:nvSpPr>
            <p:cNvPr id="465" name="Google Shape;465;p23"/>
            <p:cNvSpPr txBox="1"/>
            <p:nvPr/>
          </p:nvSpPr>
          <p:spPr>
            <a:xfrm>
              <a:off x="3698891" y="3709975"/>
              <a:ext cx="6828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r>
                <a:rPr lang="en" sz="16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1547599" y="3761725"/>
              <a:ext cx="2043000" cy="227400"/>
            </a:xfrm>
            <a:prstGeom prst="roundRect">
              <a:avLst>
                <a:gd fmla="val 50000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1547599" y="3761725"/>
              <a:ext cx="259200" cy="227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3"/>
            <p:cNvSpPr txBox="1"/>
            <p:nvPr/>
          </p:nvSpPr>
          <p:spPr>
            <a:xfrm>
              <a:off x="566905" y="3709975"/>
              <a:ext cx="9807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69" name="Google Shape;469;p23"/>
          <p:cNvGrpSpPr/>
          <p:nvPr/>
        </p:nvGrpSpPr>
        <p:grpSpPr>
          <a:xfrm>
            <a:off x="566905" y="4039225"/>
            <a:ext cx="3814786" cy="330900"/>
            <a:chOff x="566905" y="4039225"/>
            <a:chExt cx="3814786" cy="330900"/>
          </a:xfrm>
        </p:grpSpPr>
        <p:sp>
          <p:nvSpPr>
            <p:cNvPr id="470" name="Google Shape;470;p23"/>
            <p:cNvSpPr txBox="1"/>
            <p:nvPr/>
          </p:nvSpPr>
          <p:spPr>
            <a:xfrm>
              <a:off x="3698891" y="4039225"/>
              <a:ext cx="6828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r>
                <a:rPr lang="en" sz="16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1547599" y="4090975"/>
              <a:ext cx="2043000" cy="227400"/>
            </a:xfrm>
            <a:prstGeom prst="roundRect">
              <a:avLst>
                <a:gd fmla="val 50000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547600" y="4090975"/>
              <a:ext cx="259200" cy="227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3"/>
            <p:cNvSpPr txBox="1"/>
            <p:nvPr/>
          </p:nvSpPr>
          <p:spPr>
            <a:xfrm>
              <a:off x="566905" y="4039225"/>
              <a:ext cx="9807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6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4" name="Google Shape;474;p23"/>
          <p:cNvGrpSpPr/>
          <p:nvPr/>
        </p:nvGrpSpPr>
        <p:grpSpPr>
          <a:xfrm>
            <a:off x="566905" y="4371775"/>
            <a:ext cx="3814786" cy="330900"/>
            <a:chOff x="566905" y="4371775"/>
            <a:chExt cx="3814786" cy="330900"/>
          </a:xfrm>
        </p:grpSpPr>
        <p:sp>
          <p:nvSpPr>
            <p:cNvPr id="475" name="Google Shape;475;p23"/>
            <p:cNvSpPr txBox="1"/>
            <p:nvPr/>
          </p:nvSpPr>
          <p:spPr>
            <a:xfrm>
              <a:off x="3698891" y="4371775"/>
              <a:ext cx="6828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</a:t>
              </a:r>
              <a:r>
                <a:rPr lang="en" sz="16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1547599" y="4423525"/>
              <a:ext cx="2043000" cy="227400"/>
            </a:xfrm>
            <a:prstGeom prst="roundRect">
              <a:avLst>
                <a:gd fmla="val 50000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1547599" y="4423525"/>
              <a:ext cx="259200" cy="227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 txBox="1"/>
            <p:nvPr/>
          </p:nvSpPr>
          <p:spPr>
            <a:xfrm>
              <a:off x="566905" y="4371775"/>
              <a:ext cx="9807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9" name="Google Shape;479;p23"/>
          <p:cNvGrpSpPr/>
          <p:nvPr/>
        </p:nvGrpSpPr>
        <p:grpSpPr>
          <a:xfrm>
            <a:off x="4772430" y="2718925"/>
            <a:ext cx="3814786" cy="330900"/>
            <a:chOff x="4772430" y="2718925"/>
            <a:chExt cx="3814786" cy="330900"/>
          </a:xfrm>
        </p:grpSpPr>
        <p:sp>
          <p:nvSpPr>
            <p:cNvPr id="480" name="Google Shape;480;p23"/>
            <p:cNvSpPr txBox="1"/>
            <p:nvPr/>
          </p:nvSpPr>
          <p:spPr>
            <a:xfrm>
              <a:off x="7904416" y="2718925"/>
              <a:ext cx="6828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16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5753124" y="2770675"/>
              <a:ext cx="2043000" cy="227400"/>
            </a:xfrm>
            <a:prstGeom prst="roundRect">
              <a:avLst>
                <a:gd fmla="val 50000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5753125" y="2770675"/>
              <a:ext cx="926700" cy="227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 txBox="1"/>
            <p:nvPr/>
          </p:nvSpPr>
          <p:spPr>
            <a:xfrm>
              <a:off x="4772430" y="2718925"/>
              <a:ext cx="9807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4" name="Google Shape;484;p23"/>
          <p:cNvGrpSpPr/>
          <p:nvPr/>
        </p:nvGrpSpPr>
        <p:grpSpPr>
          <a:xfrm>
            <a:off x="4772430" y="3048175"/>
            <a:ext cx="3814786" cy="330900"/>
            <a:chOff x="4772430" y="3048175"/>
            <a:chExt cx="3814786" cy="330900"/>
          </a:xfrm>
        </p:grpSpPr>
        <p:sp>
          <p:nvSpPr>
            <p:cNvPr id="485" name="Google Shape;485;p23"/>
            <p:cNvSpPr txBox="1"/>
            <p:nvPr/>
          </p:nvSpPr>
          <p:spPr>
            <a:xfrm>
              <a:off x="7904416" y="3048175"/>
              <a:ext cx="6828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r>
                <a:rPr lang="en" sz="16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5753124" y="3099925"/>
              <a:ext cx="2043000" cy="227400"/>
            </a:xfrm>
            <a:prstGeom prst="roundRect">
              <a:avLst>
                <a:gd fmla="val 50000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5753124" y="3099925"/>
              <a:ext cx="425700" cy="227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3"/>
            <p:cNvSpPr txBox="1"/>
            <p:nvPr/>
          </p:nvSpPr>
          <p:spPr>
            <a:xfrm>
              <a:off x="4772430" y="3048175"/>
              <a:ext cx="9807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9" name="Google Shape;489;p23"/>
          <p:cNvGrpSpPr/>
          <p:nvPr/>
        </p:nvGrpSpPr>
        <p:grpSpPr>
          <a:xfrm>
            <a:off x="4772430" y="3379075"/>
            <a:ext cx="3814786" cy="330900"/>
            <a:chOff x="4772430" y="3379075"/>
            <a:chExt cx="3814786" cy="330900"/>
          </a:xfrm>
        </p:grpSpPr>
        <p:sp>
          <p:nvSpPr>
            <p:cNvPr id="490" name="Google Shape;490;p23"/>
            <p:cNvSpPr txBox="1"/>
            <p:nvPr/>
          </p:nvSpPr>
          <p:spPr>
            <a:xfrm>
              <a:off x="7904416" y="3379075"/>
              <a:ext cx="6828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</a:t>
              </a:r>
              <a:r>
                <a:rPr lang="en" sz="16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5753124" y="3430825"/>
              <a:ext cx="2043000" cy="227400"/>
            </a:xfrm>
            <a:prstGeom prst="roundRect">
              <a:avLst>
                <a:gd fmla="val 50000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5753124" y="3430825"/>
              <a:ext cx="294600" cy="227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3"/>
            <p:cNvSpPr txBox="1"/>
            <p:nvPr/>
          </p:nvSpPr>
          <p:spPr>
            <a:xfrm>
              <a:off x="4772430" y="3379075"/>
              <a:ext cx="9807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94" name="Google Shape;494;p23"/>
          <p:cNvGrpSpPr/>
          <p:nvPr/>
        </p:nvGrpSpPr>
        <p:grpSpPr>
          <a:xfrm>
            <a:off x="4772430" y="3709975"/>
            <a:ext cx="3814786" cy="330900"/>
            <a:chOff x="4772430" y="3709975"/>
            <a:chExt cx="3814786" cy="330900"/>
          </a:xfrm>
        </p:grpSpPr>
        <p:sp>
          <p:nvSpPr>
            <p:cNvPr id="495" name="Google Shape;495;p23"/>
            <p:cNvSpPr txBox="1"/>
            <p:nvPr/>
          </p:nvSpPr>
          <p:spPr>
            <a:xfrm>
              <a:off x="7904416" y="3709975"/>
              <a:ext cx="6828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16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5753124" y="3761725"/>
              <a:ext cx="2043000" cy="227400"/>
            </a:xfrm>
            <a:prstGeom prst="roundRect">
              <a:avLst>
                <a:gd fmla="val 50000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5753124" y="3761725"/>
              <a:ext cx="198600" cy="227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3"/>
            <p:cNvSpPr txBox="1"/>
            <p:nvPr/>
          </p:nvSpPr>
          <p:spPr>
            <a:xfrm>
              <a:off x="4772430" y="3709975"/>
              <a:ext cx="9807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99" name="Google Shape;499;p23"/>
          <p:cNvGrpSpPr/>
          <p:nvPr/>
        </p:nvGrpSpPr>
        <p:grpSpPr>
          <a:xfrm>
            <a:off x="4772430" y="4039225"/>
            <a:ext cx="3814786" cy="330900"/>
            <a:chOff x="4772430" y="4039225"/>
            <a:chExt cx="3814786" cy="330900"/>
          </a:xfrm>
        </p:grpSpPr>
        <p:sp>
          <p:nvSpPr>
            <p:cNvPr id="500" name="Google Shape;500;p23"/>
            <p:cNvSpPr txBox="1"/>
            <p:nvPr/>
          </p:nvSpPr>
          <p:spPr>
            <a:xfrm>
              <a:off x="7904416" y="4039225"/>
              <a:ext cx="6828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16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5753124" y="4090975"/>
              <a:ext cx="2043000" cy="227400"/>
            </a:xfrm>
            <a:prstGeom prst="roundRect">
              <a:avLst>
                <a:gd fmla="val 50000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5753124" y="4090975"/>
              <a:ext cx="198600" cy="227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3"/>
            <p:cNvSpPr txBox="1"/>
            <p:nvPr/>
          </p:nvSpPr>
          <p:spPr>
            <a:xfrm>
              <a:off x="4772430" y="4039225"/>
              <a:ext cx="9807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6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04" name="Google Shape;504;p23"/>
          <p:cNvGrpSpPr/>
          <p:nvPr/>
        </p:nvGrpSpPr>
        <p:grpSpPr>
          <a:xfrm>
            <a:off x="4772430" y="4371775"/>
            <a:ext cx="3814786" cy="330900"/>
            <a:chOff x="4772430" y="4371775"/>
            <a:chExt cx="3814786" cy="330900"/>
          </a:xfrm>
        </p:grpSpPr>
        <p:sp>
          <p:nvSpPr>
            <p:cNvPr id="505" name="Google Shape;505;p23"/>
            <p:cNvSpPr txBox="1"/>
            <p:nvPr/>
          </p:nvSpPr>
          <p:spPr>
            <a:xfrm>
              <a:off x="7904416" y="4371775"/>
              <a:ext cx="6828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</a:t>
              </a:r>
              <a:r>
                <a:rPr lang="en" sz="16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5753124" y="4423525"/>
              <a:ext cx="2043000" cy="227400"/>
            </a:xfrm>
            <a:prstGeom prst="roundRect">
              <a:avLst>
                <a:gd fmla="val 50000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5753124" y="4423525"/>
              <a:ext cx="259200" cy="227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3"/>
            <p:cNvSpPr txBox="1"/>
            <p:nvPr/>
          </p:nvSpPr>
          <p:spPr>
            <a:xfrm>
              <a:off x="4772430" y="4371775"/>
              <a:ext cx="9807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09" name="Google Shape;509;p23"/>
          <p:cNvGrpSpPr/>
          <p:nvPr/>
        </p:nvGrpSpPr>
        <p:grpSpPr>
          <a:xfrm>
            <a:off x="1208750" y="1274132"/>
            <a:ext cx="2531067" cy="1268722"/>
            <a:chOff x="1208750" y="1274132"/>
            <a:chExt cx="2531067" cy="1268722"/>
          </a:xfrm>
        </p:grpSpPr>
        <p:sp>
          <p:nvSpPr>
            <p:cNvPr id="510" name="Google Shape;510;p23"/>
            <p:cNvSpPr/>
            <p:nvPr/>
          </p:nvSpPr>
          <p:spPr>
            <a:xfrm>
              <a:off x="2755984" y="1442552"/>
              <a:ext cx="814155" cy="814155"/>
            </a:xfrm>
            <a:custGeom>
              <a:rect b="b" l="l" r="r" t="t"/>
              <a:pathLst>
                <a:path extrusionOk="0" h="22639" w="22639">
                  <a:moveTo>
                    <a:pt x="9753" y="0"/>
                  </a:moveTo>
                  <a:lnTo>
                    <a:pt x="1" y="16900"/>
                  </a:lnTo>
                  <a:cubicBezTo>
                    <a:pt x="2395" y="18273"/>
                    <a:pt x="4366" y="20244"/>
                    <a:pt x="5775" y="22638"/>
                  </a:cubicBezTo>
                  <a:lnTo>
                    <a:pt x="22638" y="12886"/>
                  </a:lnTo>
                  <a:cubicBezTo>
                    <a:pt x="19540" y="7535"/>
                    <a:pt x="15104" y="3099"/>
                    <a:pt x="97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2473632" y="1274132"/>
              <a:ext cx="633084" cy="776179"/>
            </a:xfrm>
            <a:custGeom>
              <a:rect b="b" l="l" r="r" t="t"/>
              <a:pathLst>
                <a:path extrusionOk="0" h="21583" w="17604">
                  <a:moveTo>
                    <a:pt x="199" y="0"/>
                  </a:moveTo>
                  <a:cubicBezTo>
                    <a:pt x="133" y="0"/>
                    <a:pt x="67" y="0"/>
                    <a:pt x="1" y="1"/>
                  </a:cubicBezTo>
                  <a:lnTo>
                    <a:pt x="1" y="19470"/>
                  </a:lnTo>
                  <a:cubicBezTo>
                    <a:pt x="2782" y="19470"/>
                    <a:pt x="5493" y="20174"/>
                    <a:pt x="7852" y="21583"/>
                  </a:cubicBezTo>
                  <a:lnTo>
                    <a:pt x="17604" y="4683"/>
                  </a:lnTo>
                  <a:cubicBezTo>
                    <a:pt x="12310" y="1618"/>
                    <a:pt x="6326" y="0"/>
                    <a:pt x="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1378427" y="1442552"/>
              <a:ext cx="814119" cy="814155"/>
            </a:xfrm>
            <a:custGeom>
              <a:rect b="b" l="l" r="r" t="t"/>
              <a:pathLst>
                <a:path extrusionOk="0" h="22639" w="22638">
                  <a:moveTo>
                    <a:pt x="12886" y="0"/>
                  </a:moveTo>
                  <a:cubicBezTo>
                    <a:pt x="7534" y="3099"/>
                    <a:pt x="3098" y="7535"/>
                    <a:pt x="0" y="12886"/>
                  </a:cubicBezTo>
                  <a:lnTo>
                    <a:pt x="16899" y="22638"/>
                  </a:lnTo>
                  <a:cubicBezTo>
                    <a:pt x="18272" y="20244"/>
                    <a:pt x="20244" y="18273"/>
                    <a:pt x="22638" y="16900"/>
                  </a:cubicBezTo>
                  <a:lnTo>
                    <a:pt x="128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1841820" y="1274132"/>
              <a:ext cx="633084" cy="776179"/>
            </a:xfrm>
            <a:custGeom>
              <a:rect b="b" l="l" r="r" t="t"/>
              <a:pathLst>
                <a:path extrusionOk="0" h="21583" w="17604">
                  <a:moveTo>
                    <a:pt x="17406" y="0"/>
                  </a:moveTo>
                  <a:cubicBezTo>
                    <a:pt x="11279" y="0"/>
                    <a:pt x="5295" y="1618"/>
                    <a:pt x="1" y="4683"/>
                  </a:cubicBezTo>
                  <a:lnTo>
                    <a:pt x="9753" y="21583"/>
                  </a:lnTo>
                  <a:cubicBezTo>
                    <a:pt x="12112" y="20174"/>
                    <a:pt x="14823" y="19470"/>
                    <a:pt x="17604" y="19470"/>
                  </a:cubicBezTo>
                  <a:lnTo>
                    <a:pt x="17604" y="1"/>
                  </a:lnTo>
                  <a:cubicBezTo>
                    <a:pt x="17538" y="0"/>
                    <a:pt x="17472" y="0"/>
                    <a:pt x="17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2963638" y="1905949"/>
              <a:ext cx="776179" cy="633120"/>
            </a:xfrm>
            <a:custGeom>
              <a:rect b="b" l="l" r="r" t="t"/>
              <a:pathLst>
                <a:path extrusionOk="0" h="17605" w="21583">
                  <a:moveTo>
                    <a:pt x="16864" y="1"/>
                  </a:moveTo>
                  <a:lnTo>
                    <a:pt x="1" y="9718"/>
                  </a:lnTo>
                  <a:cubicBezTo>
                    <a:pt x="1374" y="12112"/>
                    <a:pt x="2078" y="14823"/>
                    <a:pt x="2078" y="17604"/>
                  </a:cubicBezTo>
                  <a:lnTo>
                    <a:pt x="21582" y="17604"/>
                  </a:lnTo>
                  <a:cubicBezTo>
                    <a:pt x="21582" y="11408"/>
                    <a:pt x="19963" y="5317"/>
                    <a:pt x="16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1208750" y="1905949"/>
              <a:ext cx="777437" cy="633120"/>
            </a:xfrm>
            <a:custGeom>
              <a:rect b="b" l="l" r="r" t="t"/>
              <a:pathLst>
                <a:path extrusionOk="0" h="17605" w="21618">
                  <a:moveTo>
                    <a:pt x="4718" y="1"/>
                  </a:moveTo>
                  <a:cubicBezTo>
                    <a:pt x="1620" y="5352"/>
                    <a:pt x="1" y="11408"/>
                    <a:pt x="36" y="17604"/>
                  </a:cubicBezTo>
                  <a:lnTo>
                    <a:pt x="19505" y="17604"/>
                  </a:lnTo>
                  <a:cubicBezTo>
                    <a:pt x="19505" y="14858"/>
                    <a:pt x="20244" y="12147"/>
                    <a:pt x="21617" y="9753"/>
                  </a:cubicBezTo>
                  <a:lnTo>
                    <a:pt x="4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2029227" y="2097170"/>
              <a:ext cx="890108" cy="445683"/>
            </a:xfrm>
            <a:custGeom>
              <a:rect b="b" l="l" r="r" t="t"/>
              <a:pathLst>
                <a:path extrusionOk="0" h="12393" w="24751">
                  <a:moveTo>
                    <a:pt x="12393" y="0"/>
                  </a:moveTo>
                  <a:cubicBezTo>
                    <a:pt x="5528" y="0"/>
                    <a:pt x="0" y="5563"/>
                    <a:pt x="0" y="12393"/>
                  </a:cubicBezTo>
                  <a:lnTo>
                    <a:pt x="24750" y="12393"/>
                  </a:lnTo>
                  <a:cubicBezTo>
                    <a:pt x="24750" y="5563"/>
                    <a:pt x="19223" y="0"/>
                    <a:pt x="1239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23"/>
          <p:cNvSpPr/>
          <p:nvPr/>
        </p:nvSpPr>
        <p:spPr>
          <a:xfrm>
            <a:off x="2120396" y="1456470"/>
            <a:ext cx="476072" cy="1186259"/>
          </a:xfrm>
          <a:custGeom>
            <a:rect b="b" l="l" r="r" t="t"/>
            <a:pathLst>
              <a:path extrusionOk="0" h="32986" w="13238">
                <a:moveTo>
                  <a:pt x="0" y="1"/>
                </a:moveTo>
                <a:lnTo>
                  <a:pt x="7429" y="28764"/>
                </a:lnTo>
                <a:cubicBezTo>
                  <a:pt x="7006" y="29469"/>
                  <a:pt x="6936" y="30314"/>
                  <a:pt x="7182" y="31053"/>
                </a:cubicBezTo>
                <a:cubicBezTo>
                  <a:pt x="7584" y="32281"/>
                  <a:pt x="8695" y="32986"/>
                  <a:pt x="9840" y="32986"/>
                </a:cubicBezTo>
                <a:cubicBezTo>
                  <a:pt x="10500" y="32986"/>
                  <a:pt x="11171" y="32752"/>
                  <a:pt x="11724" y="32250"/>
                </a:cubicBezTo>
                <a:cubicBezTo>
                  <a:pt x="13238" y="30912"/>
                  <a:pt x="12815" y="28448"/>
                  <a:pt x="10949" y="27638"/>
                </a:cubicBezTo>
                <a:lnTo>
                  <a:pt x="10985" y="27638"/>
                </a:lnTo>
                <a:lnTo>
                  <a:pt x="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3"/>
          <p:cNvSpPr txBox="1"/>
          <p:nvPr/>
        </p:nvSpPr>
        <p:spPr>
          <a:xfrm>
            <a:off x="1806788" y="861475"/>
            <a:ext cx="13350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MAY</a:t>
            </a:r>
            <a:endParaRPr sz="2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9" name="Google Shape;519;p23"/>
          <p:cNvSpPr txBox="1"/>
          <p:nvPr/>
        </p:nvSpPr>
        <p:spPr>
          <a:xfrm>
            <a:off x="566900" y="2206525"/>
            <a:ext cx="517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20" name="Google Shape;520;p23"/>
          <p:cNvSpPr txBox="1"/>
          <p:nvPr/>
        </p:nvSpPr>
        <p:spPr>
          <a:xfrm>
            <a:off x="3863875" y="2206525"/>
            <a:ext cx="517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100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521" name="Google Shape;521;p23"/>
          <p:cNvGrpSpPr/>
          <p:nvPr/>
        </p:nvGrpSpPr>
        <p:grpSpPr>
          <a:xfrm>
            <a:off x="5414284" y="1274137"/>
            <a:ext cx="2531054" cy="1268715"/>
            <a:chOff x="5414284" y="1274137"/>
            <a:chExt cx="2531054" cy="1268715"/>
          </a:xfrm>
        </p:grpSpPr>
        <p:sp>
          <p:nvSpPr>
            <p:cNvPr id="522" name="Google Shape;522;p23"/>
            <p:cNvSpPr/>
            <p:nvPr/>
          </p:nvSpPr>
          <p:spPr>
            <a:xfrm>
              <a:off x="6961506" y="1442556"/>
              <a:ext cx="814155" cy="814155"/>
            </a:xfrm>
            <a:custGeom>
              <a:rect b="b" l="l" r="r" t="t"/>
              <a:pathLst>
                <a:path extrusionOk="0" h="22639" w="22639">
                  <a:moveTo>
                    <a:pt x="9753" y="0"/>
                  </a:moveTo>
                  <a:lnTo>
                    <a:pt x="1" y="16900"/>
                  </a:lnTo>
                  <a:cubicBezTo>
                    <a:pt x="2395" y="18273"/>
                    <a:pt x="4366" y="20244"/>
                    <a:pt x="5775" y="22638"/>
                  </a:cubicBezTo>
                  <a:lnTo>
                    <a:pt x="22638" y="12886"/>
                  </a:lnTo>
                  <a:cubicBezTo>
                    <a:pt x="19540" y="7535"/>
                    <a:pt x="15104" y="3099"/>
                    <a:pt x="97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6679157" y="1274137"/>
              <a:ext cx="633084" cy="776179"/>
            </a:xfrm>
            <a:custGeom>
              <a:rect b="b" l="l" r="r" t="t"/>
              <a:pathLst>
                <a:path extrusionOk="0" h="21583" w="17604">
                  <a:moveTo>
                    <a:pt x="199" y="0"/>
                  </a:moveTo>
                  <a:cubicBezTo>
                    <a:pt x="133" y="0"/>
                    <a:pt x="67" y="0"/>
                    <a:pt x="1" y="1"/>
                  </a:cubicBezTo>
                  <a:lnTo>
                    <a:pt x="1" y="19470"/>
                  </a:lnTo>
                  <a:cubicBezTo>
                    <a:pt x="2782" y="19470"/>
                    <a:pt x="5493" y="20174"/>
                    <a:pt x="7852" y="21583"/>
                  </a:cubicBezTo>
                  <a:lnTo>
                    <a:pt x="17604" y="4683"/>
                  </a:lnTo>
                  <a:cubicBezTo>
                    <a:pt x="12310" y="1618"/>
                    <a:pt x="6326" y="0"/>
                    <a:pt x="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5583960" y="1442556"/>
              <a:ext cx="814119" cy="814155"/>
            </a:xfrm>
            <a:custGeom>
              <a:rect b="b" l="l" r="r" t="t"/>
              <a:pathLst>
                <a:path extrusionOk="0" h="22639" w="22638">
                  <a:moveTo>
                    <a:pt x="12886" y="0"/>
                  </a:moveTo>
                  <a:cubicBezTo>
                    <a:pt x="7534" y="3099"/>
                    <a:pt x="3098" y="7535"/>
                    <a:pt x="0" y="12886"/>
                  </a:cubicBezTo>
                  <a:lnTo>
                    <a:pt x="16899" y="22638"/>
                  </a:lnTo>
                  <a:cubicBezTo>
                    <a:pt x="18272" y="20244"/>
                    <a:pt x="20244" y="18273"/>
                    <a:pt x="22638" y="16900"/>
                  </a:cubicBezTo>
                  <a:lnTo>
                    <a:pt x="128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6047350" y="1274137"/>
              <a:ext cx="633084" cy="776179"/>
            </a:xfrm>
            <a:custGeom>
              <a:rect b="b" l="l" r="r" t="t"/>
              <a:pathLst>
                <a:path extrusionOk="0" h="21583" w="17604">
                  <a:moveTo>
                    <a:pt x="17406" y="0"/>
                  </a:moveTo>
                  <a:cubicBezTo>
                    <a:pt x="11279" y="0"/>
                    <a:pt x="5295" y="1618"/>
                    <a:pt x="1" y="4683"/>
                  </a:cubicBezTo>
                  <a:lnTo>
                    <a:pt x="9753" y="21583"/>
                  </a:lnTo>
                  <a:cubicBezTo>
                    <a:pt x="12112" y="20174"/>
                    <a:pt x="14823" y="19470"/>
                    <a:pt x="17604" y="19470"/>
                  </a:cubicBezTo>
                  <a:lnTo>
                    <a:pt x="17604" y="1"/>
                  </a:lnTo>
                  <a:cubicBezTo>
                    <a:pt x="17538" y="0"/>
                    <a:pt x="17472" y="0"/>
                    <a:pt x="17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7169160" y="1905950"/>
              <a:ext cx="776179" cy="633120"/>
            </a:xfrm>
            <a:custGeom>
              <a:rect b="b" l="l" r="r" t="t"/>
              <a:pathLst>
                <a:path extrusionOk="0" h="17605" w="21583">
                  <a:moveTo>
                    <a:pt x="16864" y="1"/>
                  </a:moveTo>
                  <a:lnTo>
                    <a:pt x="1" y="9718"/>
                  </a:lnTo>
                  <a:cubicBezTo>
                    <a:pt x="1374" y="12112"/>
                    <a:pt x="2078" y="14823"/>
                    <a:pt x="2078" y="17604"/>
                  </a:cubicBezTo>
                  <a:lnTo>
                    <a:pt x="21582" y="17604"/>
                  </a:lnTo>
                  <a:cubicBezTo>
                    <a:pt x="21582" y="11408"/>
                    <a:pt x="19963" y="5317"/>
                    <a:pt x="16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5414284" y="1905950"/>
              <a:ext cx="777437" cy="633120"/>
            </a:xfrm>
            <a:custGeom>
              <a:rect b="b" l="l" r="r" t="t"/>
              <a:pathLst>
                <a:path extrusionOk="0" h="17605" w="21618">
                  <a:moveTo>
                    <a:pt x="4718" y="1"/>
                  </a:moveTo>
                  <a:cubicBezTo>
                    <a:pt x="1620" y="5352"/>
                    <a:pt x="1" y="11408"/>
                    <a:pt x="36" y="17604"/>
                  </a:cubicBezTo>
                  <a:lnTo>
                    <a:pt x="19505" y="17604"/>
                  </a:lnTo>
                  <a:cubicBezTo>
                    <a:pt x="19505" y="14858"/>
                    <a:pt x="20244" y="12147"/>
                    <a:pt x="21617" y="9753"/>
                  </a:cubicBezTo>
                  <a:lnTo>
                    <a:pt x="4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6234756" y="2097169"/>
              <a:ext cx="890108" cy="445683"/>
            </a:xfrm>
            <a:custGeom>
              <a:rect b="b" l="l" r="r" t="t"/>
              <a:pathLst>
                <a:path extrusionOk="0" h="12393" w="24751">
                  <a:moveTo>
                    <a:pt x="12393" y="0"/>
                  </a:moveTo>
                  <a:cubicBezTo>
                    <a:pt x="5528" y="0"/>
                    <a:pt x="0" y="5563"/>
                    <a:pt x="0" y="12393"/>
                  </a:cubicBezTo>
                  <a:lnTo>
                    <a:pt x="24750" y="12393"/>
                  </a:lnTo>
                  <a:cubicBezTo>
                    <a:pt x="24750" y="5563"/>
                    <a:pt x="19223" y="0"/>
                    <a:pt x="1239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9" name="Google Shape;529;p23"/>
          <p:cNvSpPr/>
          <p:nvPr/>
        </p:nvSpPr>
        <p:spPr>
          <a:xfrm rot="-3333723">
            <a:off x="5978428" y="1736541"/>
            <a:ext cx="476077" cy="1186272"/>
          </a:xfrm>
          <a:custGeom>
            <a:rect b="b" l="l" r="r" t="t"/>
            <a:pathLst>
              <a:path extrusionOk="0" h="32986" w="13238">
                <a:moveTo>
                  <a:pt x="0" y="1"/>
                </a:moveTo>
                <a:lnTo>
                  <a:pt x="7429" y="28764"/>
                </a:lnTo>
                <a:cubicBezTo>
                  <a:pt x="7006" y="29469"/>
                  <a:pt x="6936" y="30314"/>
                  <a:pt x="7182" y="31053"/>
                </a:cubicBezTo>
                <a:cubicBezTo>
                  <a:pt x="7584" y="32281"/>
                  <a:pt x="8695" y="32986"/>
                  <a:pt x="9840" y="32986"/>
                </a:cubicBezTo>
                <a:cubicBezTo>
                  <a:pt x="10500" y="32986"/>
                  <a:pt x="11171" y="32752"/>
                  <a:pt x="11724" y="32250"/>
                </a:cubicBezTo>
                <a:cubicBezTo>
                  <a:pt x="13238" y="30912"/>
                  <a:pt x="12815" y="28448"/>
                  <a:pt x="10949" y="27638"/>
                </a:cubicBezTo>
                <a:lnTo>
                  <a:pt x="10985" y="27638"/>
                </a:lnTo>
                <a:lnTo>
                  <a:pt x="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3"/>
          <p:cNvSpPr txBox="1"/>
          <p:nvPr/>
        </p:nvSpPr>
        <p:spPr>
          <a:xfrm>
            <a:off x="6012313" y="861475"/>
            <a:ext cx="13350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JUNE</a:t>
            </a:r>
            <a:endParaRPr sz="2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31" name="Google Shape;531;p23"/>
          <p:cNvSpPr txBox="1"/>
          <p:nvPr/>
        </p:nvSpPr>
        <p:spPr>
          <a:xfrm>
            <a:off x="4772438" y="2207550"/>
            <a:ext cx="517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32" name="Google Shape;532;p23"/>
          <p:cNvSpPr txBox="1"/>
          <p:nvPr/>
        </p:nvSpPr>
        <p:spPr>
          <a:xfrm>
            <a:off x="8069413" y="2207550"/>
            <a:ext cx="517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100</a:t>
            </a:r>
            <a:endParaRPr sz="1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tisfaction Meter Infographics by Slidesgo">
  <a:themeElements>
    <a:clrScheme name="Simple Light">
      <a:dk1>
        <a:srgbClr val="000000"/>
      </a:dk1>
      <a:lt1>
        <a:srgbClr val="FFFFFF"/>
      </a:lt1>
      <a:dk2>
        <a:srgbClr val="F13C19"/>
      </a:dk2>
      <a:lt2>
        <a:srgbClr val="FC7500"/>
      </a:lt2>
      <a:accent1>
        <a:srgbClr val="FFBE12"/>
      </a:accent1>
      <a:accent2>
        <a:srgbClr val="39D2A0"/>
      </a:accent2>
      <a:accent3>
        <a:srgbClr val="39A6E3"/>
      </a:accent3>
      <a:accent4>
        <a:srgbClr val="1A74BF"/>
      </a:accent4>
      <a:accent5>
        <a:srgbClr val="00000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