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5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9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8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8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PÃO 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BATATA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3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PÃO DE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PÃO DE</dc:title>
  <dc:creator>FIAP</dc:creator>
  <cp:lastModifiedBy>FIAP</cp:lastModifiedBy>
  <cp:revision>1</cp:revision>
  <dcterms:created xsi:type="dcterms:W3CDTF">2016-09-09T12:02:14Z</dcterms:created>
  <dcterms:modified xsi:type="dcterms:W3CDTF">2016-09-09T12:02:38Z</dcterms:modified>
</cp:coreProperties>
</file>