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5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9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8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8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FE164-F695-4913-A4BB-06AFF29D67F7}" type="datetimeFigureOut">
              <a:rPr lang="en-US" smtClean="0"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1B30-7E46-46CF-8D53-955DC95C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PÃO 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BATATA</a:t>
            </a:r>
          </a:p>
          <a:p>
            <a:r>
              <a:rPr lang="pt-BR" smtClean="0"/>
              <a:t>@EDIT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3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PÃO DE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PÃO DE</dc:title>
  <dc:creator>FIAP</dc:creator>
  <cp:lastModifiedBy>FIAP</cp:lastModifiedBy>
  <cp:revision>2</cp:revision>
  <dcterms:created xsi:type="dcterms:W3CDTF">2016-09-09T12:02:14Z</dcterms:created>
  <dcterms:modified xsi:type="dcterms:W3CDTF">2016-09-09T12:18:11Z</dcterms:modified>
</cp:coreProperties>
</file>