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85" r:id="rId2"/>
    <p:sldId id="306" r:id="rId3"/>
    <p:sldId id="287" r:id="rId4"/>
    <p:sldId id="305" r:id="rId5"/>
    <p:sldId id="307" r:id="rId6"/>
    <p:sldId id="537" r:id="rId7"/>
    <p:sldId id="268" r:id="rId8"/>
    <p:sldId id="532" r:id="rId9"/>
    <p:sldId id="533" r:id="rId10"/>
    <p:sldId id="539" r:id="rId11"/>
    <p:sldId id="540" r:id="rId12"/>
    <p:sldId id="310" r:id="rId13"/>
    <p:sldId id="541" r:id="rId14"/>
    <p:sldId id="312" r:id="rId15"/>
    <p:sldId id="542" r:id="rId16"/>
    <p:sldId id="313" r:id="rId17"/>
    <p:sldId id="290" r:id="rId18"/>
    <p:sldId id="315" r:id="rId19"/>
    <p:sldId id="289" r:id="rId20"/>
    <p:sldId id="515" r:id="rId21"/>
    <p:sldId id="530" r:id="rId22"/>
    <p:sldId id="531" r:id="rId23"/>
    <p:sldId id="292" r:id="rId24"/>
    <p:sldId id="518" r:id="rId25"/>
    <p:sldId id="293" r:id="rId26"/>
    <p:sldId id="520" r:id="rId27"/>
    <p:sldId id="519" r:id="rId28"/>
    <p:sldId id="521" r:id="rId29"/>
    <p:sldId id="295" r:id="rId30"/>
    <p:sldId id="522" r:id="rId31"/>
    <p:sldId id="523" r:id="rId32"/>
    <p:sldId id="297" r:id="rId33"/>
    <p:sldId id="527" r:id="rId34"/>
    <p:sldId id="299" r:id="rId35"/>
    <p:sldId id="524" r:id="rId36"/>
    <p:sldId id="525" r:id="rId37"/>
    <p:sldId id="526" r:id="rId38"/>
    <p:sldId id="301" r:id="rId39"/>
    <p:sldId id="302" r:id="rId40"/>
    <p:sldId id="535" r:id="rId41"/>
    <p:sldId id="528" r:id="rId42"/>
    <p:sldId id="529" r:id="rId43"/>
    <p:sldId id="303" r:id="rId44"/>
    <p:sldId id="512" r:id="rId45"/>
    <p:sldId id="513" r:id="rId46"/>
    <p:sldId id="286" r:id="rId47"/>
    <p:sldId id="256" r:id="rId48"/>
    <p:sldId id="269" r:id="rId49"/>
    <p:sldId id="275" r:id="rId50"/>
    <p:sldId id="271" r:id="rId51"/>
    <p:sldId id="276" r:id="rId52"/>
    <p:sldId id="277" r:id="rId53"/>
    <p:sldId id="282" r:id="rId54"/>
    <p:sldId id="279" r:id="rId55"/>
    <p:sldId id="283" r:id="rId56"/>
    <p:sldId id="284" r:id="rId5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B8B1"/>
    <a:srgbClr val="8A817C"/>
    <a:srgbClr val="E0AFA0"/>
    <a:srgbClr val="F4F3EE"/>
    <a:srgbClr val="463F3A"/>
    <a:srgbClr val="FCA311"/>
    <a:srgbClr val="0008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2D3AA7-0675-4F18-B1BE-B75A14CFBE28}" v="257" dt="2024-07-22T16:14:28.5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8" autoAdjust="0"/>
    <p:restoredTop sz="95884" autoAdjust="0"/>
  </p:normalViewPr>
  <p:slideViewPr>
    <p:cSldViewPr snapToGrid="0">
      <p:cViewPr>
        <p:scale>
          <a:sx n="66" d="100"/>
          <a:sy n="66" d="100"/>
        </p:scale>
        <p:origin x="3834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Ligato" userId="7875cec0db90cc51" providerId="LiveId" clId="{3A2D3AA7-0675-4F18-B1BE-B75A14CFBE28}"/>
    <pc:docChg chg="undo redo custSel addSld delSld modSld sldOrd">
      <pc:chgData name="Giovanni Ligato" userId="7875cec0db90cc51" providerId="LiveId" clId="{3A2D3AA7-0675-4F18-B1BE-B75A14CFBE28}" dt="2024-07-22T19:22:24.243" v="5605" actId="6549"/>
      <pc:docMkLst>
        <pc:docMk/>
      </pc:docMkLst>
      <pc:sldChg chg="addSp delSp modSp add mod setBg">
        <pc:chgData name="Giovanni Ligato" userId="7875cec0db90cc51" providerId="LiveId" clId="{3A2D3AA7-0675-4F18-B1BE-B75A14CFBE28}" dt="2024-07-20T20:19:15.595" v="249"/>
        <pc:sldMkLst>
          <pc:docMk/>
          <pc:sldMk cId="1131298435" sldId="256"/>
        </pc:sldMkLst>
        <pc:spChg chg="mod">
          <ac:chgData name="Giovanni Ligato" userId="7875cec0db90cc51" providerId="LiveId" clId="{3A2D3AA7-0675-4F18-B1BE-B75A14CFBE28}" dt="2024-07-20T20:17:21.744" v="220"/>
          <ac:spMkLst>
            <pc:docMk/>
            <pc:sldMk cId="1131298435" sldId="256"/>
            <ac:spMk id="2" creationId="{01BC707F-F132-7670-DA0C-BA7E67681FD4}"/>
          </ac:spMkLst>
        </pc:spChg>
        <pc:spChg chg="mod topLvl">
          <ac:chgData name="Giovanni Ligato" userId="7875cec0db90cc51" providerId="LiveId" clId="{3A2D3AA7-0675-4F18-B1BE-B75A14CFBE28}" dt="2024-07-20T20:18:11.444" v="235" actId="207"/>
          <ac:spMkLst>
            <pc:docMk/>
            <pc:sldMk cId="1131298435" sldId="256"/>
            <ac:spMk id="5" creationId="{8B1B4834-7522-48CD-08E6-A84BD3BED224}"/>
          </ac:spMkLst>
        </pc:spChg>
        <pc:spChg chg="mod">
          <ac:chgData name="Giovanni Ligato" userId="7875cec0db90cc51" providerId="LiveId" clId="{3A2D3AA7-0675-4F18-B1BE-B75A14CFBE28}" dt="2024-07-20T20:17:11.066" v="217" actId="20577"/>
          <ac:spMkLst>
            <pc:docMk/>
            <pc:sldMk cId="1131298435" sldId="256"/>
            <ac:spMk id="10" creationId="{B7711F5E-7421-40F9-0514-FF25F24170A7}"/>
          </ac:spMkLst>
        </pc:spChg>
        <pc:spChg chg="mod">
          <ac:chgData name="Giovanni Ligato" userId="7875cec0db90cc51" providerId="LiveId" clId="{3A2D3AA7-0675-4F18-B1BE-B75A14CFBE28}" dt="2024-07-20T20:16:30.313" v="188" actId="1076"/>
          <ac:spMkLst>
            <pc:docMk/>
            <pc:sldMk cId="1131298435" sldId="256"/>
            <ac:spMk id="11" creationId="{465BF90F-D929-BDF5-03EE-FB7AC8B4CD16}"/>
          </ac:spMkLst>
        </pc:spChg>
        <pc:spChg chg="mod">
          <ac:chgData name="Giovanni Ligato" userId="7875cec0db90cc51" providerId="LiveId" clId="{3A2D3AA7-0675-4F18-B1BE-B75A14CFBE28}" dt="2024-07-20T20:17:37.413" v="225" actId="164"/>
          <ac:spMkLst>
            <pc:docMk/>
            <pc:sldMk cId="1131298435" sldId="256"/>
            <ac:spMk id="16" creationId="{36FDA734-3A3A-8856-DE15-1F4E28172142}"/>
          </ac:spMkLst>
        </pc:spChg>
        <pc:spChg chg="mod">
          <ac:chgData name="Giovanni Ligato" userId="7875cec0db90cc51" providerId="LiveId" clId="{3A2D3AA7-0675-4F18-B1BE-B75A14CFBE28}" dt="2024-07-20T20:14:29.285" v="166" actId="1076"/>
          <ac:spMkLst>
            <pc:docMk/>
            <pc:sldMk cId="1131298435" sldId="256"/>
            <ac:spMk id="21" creationId="{B4A75FE5-9AD2-8B59-35B7-535C78BD3789}"/>
          </ac:spMkLst>
        </pc:spChg>
        <pc:spChg chg="mod">
          <ac:chgData name="Giovanni Ligato" userId="7875cec0db90cc51" providerId="LiveId" clId="{3A2D3AA7-0675-4F18-B1BE-B75A14CFBE28}" dt="2024-07-20T20:15:42.787" v="184" actId="1038"/>
          <ac:spMkLst>
            <pc:docMk/>
            <pc:sldMk cId="1131298435" sldId="256"/>
            <ac:spMk id="26" creationId="{5A8FF00D-590A-73BD-4D6E-46186BEAD610}"/>
          </ac:spMkLst>
        </pc:spChg>
        <pc:spChg chg="mod">
          <ac:chgData name="Giovanni Ligato" userId="7875cec0db90cc51" providerId="LiveId" clId="{3A2D3AA7-0675-4F18-B1BE-B75A14CFBE28}" dt="2024-07-20T20:16:19.835" v="186" actId="2711"/>
          <ac:spMkLst>
            <pc:docMk/>
            <pc:sldMk cId="1131298435" sldId="256"/>
            <ac:spMk id="28" creationId="{2DE7690E-1007-CC04-9AF6-91DD2814055D}"/>
          </ac:spMkLst>
        </pc:spChg>
        <pc:spChg chg="add mod">
          <ac:chgData name="Giovanni Ligato" userId="7875cec0db90cc51" providerId="LiveId" clId="{3A2D3AA7-0675-4F18-B1BE-B75A14CFBE28}" dt="2024-07-20T20:19:15.595" v="249"/>
          <ac:spMkLst>
            <pc:docMk/>
            <pc:sldMk cId="1131298435" sldId="256"/>
            <ac:spMk id="35" creationId="{B83F0324-FAC3-B491-A8E2-B289E0681A27}"/>
          </ac:spMkLst>
        </pc:spChg>
        <pc:grpChg chg="mod">
          <ac:chgData name="Giovanni Ligato" userId="7875cec0db90cc51" providerId="LiveId" clId="{3A2D3AA7-0675-4F18-B1BE-B75A14CFBE28}" dt="2024-07-20T20:16:39.228" v="190" actId="1076"/>
          <ac:grpSpMkLst>
            <pc:docMk/>
            <pc:sldMk cId="1131298435" sldId="256"/>
            <ac:grpSpMk id="6" creationId="{DCCA6799-BE8F-1FC3-1C1A-5542FE198BC4}"/>
          </ac:grpSpMkLst>
        </pc:grpChg>
        <pc:grpChg chg="mod">
          <ac:chgData name="Giovanni Ligato" userId="7875cec0db90cc51" providerId="LiveId" clId="{3A2D3AA7-0675-4F18-B1BE-B75A14CFBE28}" dt="2024-07-20T20:16:44.039" v="191" actId="1076"/>
          <ac:grpSpMkLst>
            <pc:docMk/>
            <pc:sldMk cId="1131298435" sldId="256"/>
            <ac:grpSpMk id="9" creationId="{FABE2684-7223-365B-B172-C558DF07A31E}"/>
          </ac:grpSpMkLst>
        </pc:grpChg>
        <pc:grpChg chg="add del">
          <ac:chgData name="Giovanni Ligato" userId="7875cec0db90cc51" providerId="LiveId" clId="{3A2D3AA7-0675-4F18-B1BE-B75A14CFBE28}" dt="2024-07-20T20:09:01.470" v="50" actId="478"/>
          <ac:grpSpMkLst>
            <pc:docMk/>
            <pc:sldMk cId="1131298435" sldId="256"/>
            <ac:grpSpMk id="15" creationId="{F06BEF27-651F-9DFF-6B06-539B3E0D7AEC}"/>
          </ac:grpSpMkLst>
        </pc:grpChg>
        <pc:grpChg chg="add mod">
          <ac:chgData name="Giovanni Ligato" userId="7875cec0db90cc51" providerId="LiveId" clId="{3A2D3AA7-0675-4F18-B1BE-B75A14CFBE28}" dt="2024-07-20T20:17:42.484" v="234" actId="1035"/>
          <ac:grpSpMkLst>
            <pc:docMk/>
            <pc:sldMk cId="1131298435" sldId="256"/>
            <ac:grpSpMk id="30" creationId="{2829E1CC-DEF9-376A-9543-948A2886E771}"/>
          </ac:grpSpMkLst>
        </pc:grpChg>
        <pc:picChg chg="add del mod">
          <ac:chgData name="Giovanni Ligato" userId="7875cec0db90cc51" providerId="LiveId" clId="{3A2D3AA7-0675-4F18-B1BE-B75A14CFBE28}" dt="2024-07-20T20:07:54.846" v="26" actId="21"/>
          <ac:picMkLst>
            <pc:docMk/>
            <pc:sldMk cId="1131298435" sldId="256"/>
            <ac:picMk id="4" creationId="{1EA7B7CC-6BE9-93E6-87F0-B55599791A0D}"/>
          </ac:picMkLst>
        </pc:picChg>
        <pc:picChg chg="add del mod topLvl">
          <ac:chgData name="Giovanni Ligato" userId="7875cec0db90cc51" providerId="LiveId" clId="{3A2D3AA7-0675-4F18-B1BE-B75A14CFBE28}" dt="2024-07-20T20:09:01.470" v="50" actId="478"/>
          <ac:picMkLst>
            <pc:docMk/>
            <pc:sldMk cId="1131298435" sldId="256"/>
            <ac:picMk id="8" creationId="{10F5F9D8-84B1-B23D-9684-BCFD5FA66323}"/>
          </ac:picMkLst>
        </pc:picChg>
        <pc:picChg chg="add del mod">
          <ac:chgData name="Giovanni Ligato" userId="7875cec0db90cc51" providerId="LiveId" clId="{3A2D3AA7-0675-4F18-B1BE-B75A14CFBE28}" dt="2024-07-20T20:07:54.846" v="26" actId="21"/>
          <ac:picMkLst>
            <pc:docMk/>
            <pc:sldMk cId="1131298435" sldId="256"/>
            <ac:picMk id="17" creationId="{8EF68C02-C179-A08B-8108-22935F3D8364}"/>
          </ac:picMkLst>
        </pc:picChg>
        <pc:picChg chg="add del mod">
          <ac:chgData name="Giovanni Ligato" userId="7875cec0db90cc51" providerId="LiveId" clId="{3A2D3AA7-0675-4F18-B1BE-B75A14CFBE28}" dt="2024-07-20T20:10:39.935" v="72" actId="478"/>
          <ac:picMkLst>
            <pc:docMk/>
            <pc:sldMk cId="1131298435" sldId="256"/>
            <ac:picMk id="18" creationId="{88474D61-E0F0-8DE5-EEDF-41B2DAFE6483}"/>
          </ac:picMkLst>
        </pc:picChg>
        <pc:picChg chg="add del mod">
          <ac:chgData name="Giovanni Ligato" userId="7875cec0db90cc51" providerId="LiveId" clId="{3A2D3AA7-0675-4F18-B1BE-B75A14CFBE28}" dt="2024-07-20T20:18:53.245" v="245" actId="478"/>
          <ac:picMkLst>
            <pc:docMk/>
            <pc:sldMk cId="1131298435" sldId="256"/>
            <ac:picMk id="32" creationId="{1B8FF007-2F77-71DE-861A-5E091D629496}"/>
          </ac:picMkLst>
        </pc:picChg>
        <pc:picChg chg="add del mod">
          <ac:chgData name="Giovanni Ligato" userId="7875cec0db90cc51" providerId="LiveId" clId="{3A2D3AA7-0675-4F18-B1BE-B75A14CFBE28}" dt="2024-07-20T20:18:51.636" v="244" actId="478"/>
          <ac:picMkLst>
            <pc:docMk/>
            <pc:sldMk cId="1131298435" sldId="256"/>
            <ac:picMk id="34" creationId="{ED844F09-8839-592E-9DFC-E7C7CAA6127D}"/>
          </ac:picMkLst>
        </pc:picChg>
        <pc:cxnChg chg="mod">
          <ac:chgData name="Giovanni Ligato" userId="7875cec0db90cc51" providerId="LiveId" clId="{3A2D3AA7-0675-4F18-B1BE-B75A14CFBE28}" dt="2024-07-20T20:15:12.019" v="177" actId="14100"/>
          <ac:cxnSpMkLst>
            <pc:docMk/>
            <pc:sldMk cId="1131298435" sldId="256"/>
            <ac:cxnSpMk id="22" creationId="{28C81F8B-DF02-7AD9-6632-3181D1C944E2}"/>
          </ac:cxnSpMkLst>
        </pc:cxnChg>
        <pc:cxnChg chg="mod">
          <ac:chgData name="Giovanni Ligato" userId="7875cec0db90cc51" providerId="LiveId" clId="{3A2D3AA7-0675-4F18-B1BE-B75A14CFBE28}" dt="2024-07-20T20:14:48.137" v="169" actId="14100"/>
          <ac:cxnSpMkLst>
            <pc:docMk/>
            <pc:sldMk cId="1131298435" sldId="256"/>
            <ac:cxnSpMk id="29" creationId="{848A73F4-ED29-453E-4936-8423B307457F}"/>
          </ac:cxnSpMkLst>
        </pc:cxnChg>
      </pc:sldChg>
      <pc:sldChg chg="addSp delSp modSp add mod setBg">
        <pc:chgData name="Giovanni Ligato" userId="7875cec0db90cc51" providerId="LiveId" clId="{3A2D3AA7-0675-4F18-B1BE-B75A14CFBE28}" dt="2024-07-22T15:27:42.755" v="5229" actId="478"/>
        <pc:sldMkLst>
          <pc:docMk/>
          <pc:sldMk cId="4258592085" sldId="268"/>
        </pc:sldMkLst>
        <pc:spChg chg="del mod">
          <ac:chgData name="Giovanni Ligato" userId="7875cec0db90cc51" providerId="LiveId" clId="{3A2D3AA7-0675-4F18-B1BE-B75A14CFBE28}" dt="2024-07-20T20:47:47.257" v="509" actId="478"/>
          <ac:spMkLst>
            <pc:docMk/>
            <pc:sldMk cId="4258592085" sldId="268"/>
            <ac:spMk id="4" creationId="{9683E3B3-1D00-B6C9-67B1-D57843DB1F18}"/>
          </ac:spMkLst>
        </pc:spChg>
        <pc:picChg chg="del">
          <ac:chgData name="Giovanni Ligato" userId="7875cec0db90cc51" providerId="LiveId" clId="{3A2D3AA7-0675-4F18-B1BE-B75A14CFBE28}" dt="2024-07-20T20:48:03.583" v="513" actId="478"/>
          <ac:picMkLst>
            <pc:docMk/>
            <pc:sldMk cId="4258592085" sldId="268"/>
            <ac:picMk id="6" creationId="{713F2B3B-0ECA-9F2B-B61B-21455597F44C}"/>
          </ac:picMkLst>
        </pc:picChg>
        <pc:picChg chg="add del mod">
          <ac:chgData name="Giovanni Ligato" userId="7875cec0db90cc51" providerId="LiveId" clId="{3A2D3AA7-0675-4F18-B1BE-B75A14CFBE28}" dt="2024-07-22T15:27:42.755" v="5229" actId="478"/>
          <ac:picMkLst>
            <pc:docMk/>
            <pc:sldMk cId="4258592085" sldId="268"/>
            <ac:picMk id="7" creationId="{65581204-B15F-2991-2BA6-072DF1FB8800}"/>
          </ac:picMkLst>
        </pc:picChg>
        <pc:picChg chg="del">
          <ac:chgData name="Giovanni Ligato" userId="7875cec0db90cc51" providerId="LiveId" clId="{3A2D3AA7-0675-4F18-B1BE-B75A14CFBE28}" dt="2024-07-20T20:48:05.423" v="514" actId="478"/>
          <ac:picMkLst>
            <pc:docMk/>
            <pc:sldMk cId="4258592085" sldId="268"/>
            <ac:picMk id="8" creationId="{9FE5256D-6CAA-3958-A642-AFF362486910}"/>
          </ac:picMkLst>
        </pc:picChg>
        <pc:picChg chg="add del">
          <ac:chgData name="Giovanni Ligato" userId="7875cec0db90cc51" providerId="LiveId" clId="{3A2D3AA7-0675-4F18-B1BE-B75A14CFBE28}" dt="2024-07-20T20:33:28.805" v="449" actId="478"/>
          <ac:picMkLst>
            <pc:docMk/>
            <pc:sldMk cId="4258592085" sldId="268"/>
            <ac:picMk id="10" creationId="{4FD2AC85-C27F-8701-96D0-1FA19F36533F}"/>
          </ac:picMkLst>
        </pc:picChg>
      </pc:sldChg>
      <pc:sldChg chg="addSp delSp modSp new del mod">
        <pc:chgData name="Giovanni Ligato" userId="7875cec0db90cc51" providerId="LiveId" clId="{3A2D3AA7-0675-4F18-B1BE-B75A14CFBE28}" dt="2024-07-20T20:05:50.655" v="21" actId="2696"/>
        <pc:sldMkLst>
          <pc:docMk/>
          <pc:sldMk cId="1249512073" sldId="269"/>
        </pc:sldMkLst>
        <pc:spChg chg="del">
          <ac:chgData name="Giovanni Ligato" userId="7875cec0db90cc51" providerId="LiveId" clId="{3A2D3AA7-0675-4F18-B1BE-B75A14CFBE28}" dt="2024-07-20T20:05:26.337" v="16" actId="478"/>
          <ac:spMkLst>
            <pc:docMk/>
            <pc:sldMk cId="1249512073" sldId="269"/>
            <ac:spMk id="2" creationId="{82934AB4-39EB-2478-5FE1-E13DB025E2CB}"/>
          </ac:spMkLst>
        </pc:spChg>
        <pc:spChg chg="del">
          <ac:chgData name="Giovanni Ligato" userId="7875cec0db90cc51" providerId="LiveId" clId="{3A2D3AA7-0675-4F18-B1BE-B75A14CFBE28}" dt="2024-07-20T20:05:26.337" v="16" actId="478"/>
          <ac:spMkLst>
            <pc:docMk/>
            <pc:sldMk cId="1249512073" sldId="269"/>
            <ac:spMk id="3" creationId="{242BC8A1-C709-2C28-5E37-19E2885F3714}"/>
          </ac:spMkLst>
        </pc:spChg>
        <pc:picChg chg="add mod">
          <ac:chgData name="Giovanni Ligato" userId="7875cec0db90cc51" providerId="LiveId" clId="{3A2D3AA7-0675-4F18-B1BE-B75A14CFBE28}" dt="2024-07-20T20:05:30.073" v="18" actId="1076"/>
          <ac:picMkLst>
            <pc:docMk/>
            <pc:sldMk cId="1249512073" sldId="269"/>
            <ac:picMk id="4" creationId="{D59DBDBD-CE50-AB84-0188-24B763F3D68F}"/>
          </ac:picMkLst>
        </pc:picChg>
      </pc:sldChg>
      <pc:sldChg chg="addSp delSp modSp new mod setBg">
        <pc:chgData name="Giovanni Ligato" userId="7875cec0db90cc51" providerId="LiveId" clId="{3A2D3AA7-0675-4F18-B1BE-B75A14CFBE28}" dt="2024-07-22T19:22:24.243" v="5605" actId="6549"/>
        <pc:sldMkLst>
          <pc:docMk/>
          <pc:sldMk cId="3346346350" sldId="269"/>
        </pc:sldMkLst>
        <pc:spChg chg="del">
          <ac:chgData name="Giovanni Ligato" userId="7875cec0db90cc51" providerId="LiveId" clId="{3A2D3AA7-0675-4F18-B1BE-B75A14CFBE28}" dt="2024-07-20T20:07:46.807" v="24" actId="478"/>
          <ac:spMkLst>
            <pc:docMk/>
            <pc:sldMk cId="3346346350" sldId="269"/>
            <ac:spMk id="2" creationId="{4FBA00B5-6F55-0CB9-42B8-3FA4AD7E56DF}"/>
          </ac:spMkLst>
        </pc:spChg>
        <pc:spChg chg="add mod">
          <ac:chgData name="Giovanni Ligato" userId="7875cec0db90cc51" providerId="LiveId" clId="{3A2D3AA7-0675-4F18-B1BE-B75A14CFBE28}" dt="2024-07-22T11:40:26.016" v="1538" actId="12788"/>
          <ac:spMkLst>
            <pc:docMk/>
            <pc:sldMk cId="3346346350" sldId="269"/>
            <ac:spMk id="2" creationId="{FF5CD5E7-E662-0C62-C5E0-DEE7B9AF4DCF}"/>
          </ac:spMkLst>
        </pc:spChg>
        <pc:spChg chg="del">
          <ac:chgData name="Giovanni Ligato" userId="7875cec0db90cc51" providerId="LiveId" clId="{3A2D3AA7-0675-4F18-B1BE-B75A14CFBE28}" dt="2024-07-20T20:07:46.807" v="24" actId="478"/>
          <ac:spMkLst>
            <pc:docMk/>
            <pc:sldMk cId="3346346350" sldId="269"/>
            <ac:spMk id="3" creationId="{081C4BD0-B115-7E46-74B7-C982854DB497}"/>
          </ac:spMkLst>
        </pc:spChg>
        <pc:spChg chg="add mod">
          <ac:chgData name="Giovanni Ligato" userId="7875cec0db90cc51" providerId="LiveId" clId="{3A2D3AA7-0675-4F18-B1BE-B75A14CFBE28}" dt="2024-07-22T19:22:24.243" v="5605" actId="6549"/>
          <ac:spMkLst>
            <pc:docMk/>
            <pc:sldMk cId="3346346350" sldId="269"/>
            <ac:spMk id="3" creationId="{F2DC9D81-DE1A-D6AC-97D9-1EB82118AE55}"/>
          </ac:spMkLst>
        </pc:spChg>
        <pc:spChg chg="add del mod">
          <ac:chgData name="Giovanni Ligato" userId="7875cec0db90cc51" providerId="LiveId" clId="{3A2D3AA7-0675-4F18-B1BE-B75A14CFBE28}" dt="2024-07-22T11:42:28.473" v="1565" actId="478"/>
          <ac:spMkLst>
            <pc:docMk/>
            <pc:sldMk cId="3346346350" sldId="269"/>
            <ac:spMk id="5" creationId="{F69B21A3-691E-D7FA-4B63-8CD8B215EBD3}"/>
          </ac:spMkLst>
        </pc:spChg>
        <pc:spChg chg="add mod">
          <ac:chgData name="Giovanni Ligato" userId="7875cec0db90cc51" providerId="LiveId" clId="{3A2D3AA7-0675-4F18-B1BE-B75A14CFBE28}" dt="2024-07-22T12:29:23.681" v="1658" actId="20577"/>
          <ac:spMkLst>
            <pc:docMk/>
            <pc:sldMk cId="3346346350" sldId="269"/>
            <ac:spMk id="6" creationId="{8A254991-9520-C0B4-3955-192ADBD54E73}"/>
          </ac:spMkLst>
        </pc:spChg>
        <pc:spChg chg="add mod">
          <ac:chgData name="Giovanni Ligato" userId="7875cec0db90cc51" providerId="LiveId" clId="{3A2D3AA7-0675-4F18-B1BE-B75A14CFBE28}" dt="2024-07-22T11:36:44.950" v="1364" actId="1035"/>
          <ac:spMkLst>
            <pc:docMk/>
            <pc:sldMk cId="3346346350" sldId="269"/>
            <ac:spMk id="15" creationId="{7BCAA676-D2D9-EE2F-0D8B-2BCE7DEF42D6}"/>
          </ac:spMkLst>
        </pc:spChg>
        <pc:spChg chg="add mod">
          <ac:chgData name="Giovanni Ligato" userId="7875cec0db90cc51" providerId="LiveId" clId="{3A2D3AA7-0675-4F18-B1BE-B75A14CFBE28}" dt="2024-07-22T11:40:14.989" v="1536" actId="1035"/>
          <ac:spMkLst>
            <pc:docMk/>
            <pc:sldMk cId="3346346350" sldId="269"/>
            <ac:spMk id="21" creationId="{167472B1-A7DE-A68E-3EBD-8BE0E9D91AD5}"/>
          </ac:spMkLst>
        </pc:spChg>
        <pc:spChg chg="add mod">
          <ac:chgData name="Giovanni Ligato" userId="7875cec0db90cc51" providerId="LiveId" clId="{3A2D3AA7-0675-4F18-B1BE-B75A14CFBE28}" dt="2024-07-22T11:46:23.714" v="1640" actId="1035"/>
          <ac:spMkLst>
            <pc:docMk/>
            <pc:sldMk cId="3346346350" sldId="269"/>
            <ac:spMk id="33" creationId="{0E3BC0AD-B8B6-FB81-6C1D-43FC8374E450}"/>
          </ac:spMkLst>
        </pc:spChg>
        <pc:spChg chg="add mod">
          <ac:chgData name="Giovanni Ligato" userId="7875cec0db90cc51" providerId="LiveId" clId="{3A2D3AA7-0675-4F18-B1BE-B75A14CFBE28}" dt="2024-07-22T11:46:26.495" v="1642" actId="1036"/>
          <ac:spMkLst>
            <pc:docMk/>
            <pc:sldMk cId="3346346350" sldId="269"/>
            <ac:spMk id="34" creationId="{7CA4D980-A210-EFAD-9BE0-A4C42E0A5686}"/>
          </ac:spMkLst>
        </pc:spChg>
        <pc:grpChg chg="add mod">
          <ac:chgData name="Giovanni Ligato" userId="7875cec0db90cc51" providerId="LiveId" clId="{3A2D3AA7-0675-4F18-B1BE-B75A14CFBE28}" dt="2024-07-22T11:35:47.420" v="1320" actId="164"/>
          <ac:grpSpMkLst>
            <pc:docMk/>
            <pc:sldMk cId="3346346350" sldId="269"/>
            <ac:grpSpMk id="20" creationId="{61692F21-E6E3-9E4D-5E1F-0AA5183C8EF6}"/>
          </ac:grpSpMkLst>
        </pc:grpChg>
        <pc:picChg chg="add del mod ord">
          <ac:chgData name="Giovanni Ligato" userId="7875cec0db90cc51" providerId="LiveId" clId="{3A2D3AA7-0675-4F18-B1BE-B75A14CFBE28}" dt="2024-07-22T11:36:29.216" v="1344" actId="478"/>
          <ac:picMkLst>
            <pc:docMk/>
            <pc:sldMk cId="3346346350" sldId="269"/>
            <ac:picMk id="4" creationId="{1EA7B7CC-6BE9-93E6-87F0-B55599791A0D}"/>
          </ac:picMkLst>
        </pc:picChg>
        <pc:picChg chg="add del mod">
          <ac:chgData name="Giovanni Ligato" userId="7875cec0db90cc51" providerId="LiveId" clId="{3A2D3AA7-0675-4F18-B1BE-B75A14CFBE28}" dt="2024-07-22T11:39:53.774" v="1499" actId="478"/>
          <ac:picMkLst>
            <pc:docMk/>
            <pc:sldMk cId="3346346350" sldId="269"/>
            <ac:picMk id="8" creationId="{41691205-34A6-F3DF-301A-BDAABD7F845B}"/>
          </ac:picMkLst>
        </pc:picChg>
        <pc:picChg chg="add mod">
          <ac:chgData name="Giovanni Ligato" userId="7875cec0db90cc51" providerId="LiveId" clId="{3A2D3AA7-0675-4F18-B1BE-B75A14CFBE28}" dt="2024-07-22T11:40:14.989" v="1536" actId="1035"/>
          <ac:picMkLst>
            <pc:docMk/>
            <pc:sldMk cId="3346346350" sldId="269"/>
            <ac:picMk id="10" creationId="{E045D639-C55B-0609-7A3E-EE4507EB069A}"/>
          </ac:picMkLst>
        </pc:picChg>
        <pc:picChg chg="add del mod">
          <ac:chgData name="Giovanni Ligato" userId="7875cec0db90cc51" providerId="LiveId" clId="{3A2D3AA7-0675-4F18-B1BE-B75A14CFBE28}" dt="2024-07-22T11:29:22.288" v="1222" actId="478"/>
          <ac:picMkLst>
            <pc:docMk/>
            <pc:sldMk cId="3346346350" sldId="269"/>
            <ac:picMk id="12" creationId="{4A8F665F-CAD3-443C-F039-894DAC72E02E}"/>
          </ac:picMkLst>
        </pc:picChg>
        <pc:picChg chg="add del mod">
          <ac:chgData name="Giovanni Ligato" userId="7875cec0db90cc51" providerId="LiveId" clId="{3A2D3AA7-0675-4F18-B1BE-B75A14CFBE28}" dt="2024-07-22T11:29:39.537" v="1226" actId="478"/>
          <ac:picMkLst>
            <pc:docMk/>
            <pc:sldMk cId="3346346350" sldId="269"/>
            <ac:picMk id="14" creationId="{FCA5C8FF-84E2-A26F-915A-E82907DFBB41}"/>
          </ac:picMkLst>
        </pc:picChg>
        <pc:picChg chg="add del mod">
          <ac:chgData name="Giovanni Ligato" userId="7875cec0db90cc51" providerId="LiveId" clId="{3A2D3AA7-0675-4F18-B1BE-B75A14CFBE28}" dt="2024-07-22T11:36:30.656" v="1345" actId="478"/>
          <ac:picMkLst>
            <pc:docMk/>
            <pc:sldMk cId="3346346350" sldId="269"/>
            <ac:picMk id="17" creationId="{8EF68C02-C179-A08B-8108-22935F3D8364}"/>
          </ac:picMkLst>
        </pc:picChg>
        <pc:cxnChg chg="add mod">
          <ac:chgData name="Giovanni Ligato" userId="7875cec0db90cc51" providerId="LiveId" clId="{3A2D3AA7-0675-4F18-B1BE-B75A14CFBE28}" dt="2024-07-22T11:43:37.010" v="1571" actId="692"/>
          <ac:cxnSpMkLst>
            <pc:docMk/>
            <pc:sldMk cId="3346346350" sldId="269"/>
            <ac:cxnSpMk id="18" creationId="{2B3C04C6-7F43-5D62-7DE0-666DFD8630F7}"/>
          </ac:cxnSpMkLst>
        </pc:cxnChg>
        <pc:cxnChg chg="add del mod">
          <ac:chgData name="Giovanni Ligato" userId="7875cec0db90cc51" providerId="LiveId" clId="{3A2D3AA7-0675-4F18-B1BE-B75A14CFBE28}" dt="2024-07-22T11:37:36.200" v="1385" actId="478"/>
          <ac:cxnSpMkLst>
            <pc:docMk/>
            <pc:sldMk cId="3346346350" sldId="269"/>
            <ac:cxnSpMk id="22" creationId="{1D5368BA-DBDA-0E07-1C55-F38877579F41}"/>
          </ac:cxnSpMkLst>
        </pc:cxnChg>
        <pc:cxnChg chg="add del mod">
          <ac:chgData name="Giovanni Ligato" userId="7875cec0db90cc51" providerId="LiveId" clId="{3A2D3AA7-0675-4F18-B1BE-B75A14CFBE28}" dt="2024-07-22T11:38:14.341" v="1398" actId="478"/>
          <ac:cxnSpMkLst>
            <pc:docMk/>
            <pc:sldMk cId="3346346350" sldId="269"/>
            <ac:cxnSpMk id="27" creationId="{D7B0095B-719E-B1FB-DFC1-04FDE31A930C}"/>
          </ac:cxnSpMkLst>
        </pc:cxnChg>
        <pc:cxnChg chg="add mod">
          <ac:chgData name="Giovanni Ligato" userId="7875cec0db90cc51" providerId="LiveId" clId="{3A2D3AA7-0675-4F18-B1BE-B75A14CFBE28}" dt="2024-07-22T11:43:54.138" v="1575" actId="692"/>
          <ac:cxnSpMkLst>
            <pc:docMk/>
            <pc:sldMk cId="3346346350" sldId="269"/>
            <ac:cxnSpMk id="30" creationId="{1BD1B4EB-8AB3-43BC-B3B7-23E6F24BB051}"/>
          </ac:cxnSpMkLst>
        </pc:cxnChg>
        <pc:cxnChg chg="add del mod">
          <ac:chgData name="Giovanni Ligato" userId="7875cec0db90cc51" providerId="LiveId" clId="{3A2D3AA7-0675-4F18-B1BE-B75A14CFBE28}" dt="2024-07-22T11:43:59.214" v="1576" actId="478"/>
          <ac:cxnSpMkLst>
            <pc:docMk/>
            <pc:sldMk cId="3346346350" sldId="269"/>
            <ac:cxnSpMk id="32" creationId="{2C2BFD92-291C-4162-7802-868AD4DFCA64}"/>
          </ac:cxnSpMkLst>
        </pc:cxnChg>
      </pc:sldChg>
      <pc:sldChg chg="addSp delSp modSp add del mod">
        <pc:chgData name="Giovanni Ligato" userId="7875cec0db90cc51" providerId="LiveId" clId="{3A2D3AA7-0675-4F18-B1BE-B75A14CFBE28}" dt="2024-07-22T12:59:17.557" v="2590" actId="2696"/>
        <pc:sldMkLst>
          <pc:docMk/>
          <pc:sldMk cId="4235182042" sldId="270"/>
        </pc:sldMkLst>
        <pc:spChg chg="add mod">
          <ac:chgData name="Giovanni Ligato" userId="7875cec0db90cc51" providerId="LiveId" clId="{3A2D3AA7-0675-4F18-B1BE-B75A14CFBE28}" dt="2024-07-22T12:36:42.356" v="1904" actId="1076"/>
          <ac:spMkLst>
            <pc:docMk/>
            <pc:sldMk cId="4235182042" sldId="270"/>
            <ac:spMk id="2" creationId="{F109FA12-5EFA-F2EC-6A1B-90227D19C3A9}"/>
          </ac:spMkLst>
        </pc:spChg>
        <pc:spChg chg="add mod">
          <ac:chgData name="Giovanni Ligato" userId="7875cec0db90cc51" providerId="LiveId" clId="{3A2D3AA7-0675-4F18-B1BE-B75A14CFBE28}" dt="2024-07-22T12:36:45.232" v="1905" actId="1076"/>
          <ac:spMkLst>
            <pc:docMk/>
            <pc:sldMk cId="4235182042" sldId="270"/>
            <ac:spMk id="3" creationId="{52D9851F-A8D0-E197-A7D9-90E7AE9E6912}"/>
          </ac:spMkLst>
        </pc:spChg>
        <pc:spChg chg="add mod">
          <ac:chgData name="Giovanni Ligato" userId="7875cec0db90cc51" providerId="LiveId" clId="{3A2D3AA7-0675-4F18-B1BE-B75A14CFBE28}" dt="2024-07-22T12:36:55.136" v="1910" actId="1076"/>
          <ac:spMkLst>
            <pc:docMk/>
            <pc:sldMk cId="4235182042" sldId="270"/>
            <ac:spMk id="4" creationId="{74C39B46-DC72-A812-B303-96C06DCD58F8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6" creationId="{19C61995-BE79-9540-4C5B-FCA9AB2B6C6A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8" creationId="{8A17DE81-AD59-5A15-4E03-D4AEE9A684EE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10" creationId="{F5B478F7-A926-7FA6-6DD3-814FD84018E8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19" creationId="{5A968150-31A6-9886-5A2A-CA77F28CCCC0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20" creationId="{4158F486-E013-AC24-4A9E-048AEE55CA80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21" creationId="{CD58A368-0162-A3C2-D65E-7C4C317DF64B}"/>
          </ac:spMkLst>
        </pc:spChg>
        <pc:spChg chg="add mod">
          <ac:chgData name="Giovanni Ligato" userId="7875cec0db90cc51" providerId="LiveId" clId="{3A2D3AA7-0675-4F18-B1BE-B75A14CFBE28}" dt="2024-07-22T12:36:30.542" v="1900" actId="1076"/>
          <ac:spMkLst>
            <pc:docMk/>
            <pc:sldMk cId="4235182042" sldId="270"/>
            <ac:spMk id="24" creationId="{55235FC4-5BBD-C206-77F1-F4B8037C83AF}"/>
          </ac:spMkLst>
        </pc:spChg>
        <pc:spChg chg="add mod">
          <ac:chgData name="Giovanni Ligato" userId="7875cec0db90cc51" providerId="LiveId" clId="{3A2D3AA7-0675-4F18-B1BE-B75A14CFBE28}" dt="2024-07-22T12:36:28.952" v="1899" actId="1076"/>
          <ac:spMkLst>
            <pc:docMk/>
            <pc:sldMk cId="4235182042" sldId="270"/>
            <ac:spMk id="25" creationId="{E107D422-B019-945B-708D-E109C91BCF2B}"/>
          </ac:spMkLst>
        </pc:spChg>
        <pc:picChg chg="del">
          <ac:chgData name="Giovanni Ligato" userId="7875cec0db90cc51" providerId="LiveId" clId="{3A2D3AA7-0675-4F18-B1BE-B75A14CFBE28}" dt="2024-07-20T20:20:07.491" v="310" actId="478"/>
          <ac:picMkLst>
            <pc:docMk/>
            <pc:sldMk cId="4235182042" sldId="270"/>
            <ac:picMk id="4" creationId="{1EA7B7CC-6BE9-93E6-87F0-B55599791A0D}"/>
          </ac:picMkLst>
        </pc:picChg>
        <pc:picChg chg="add del mod">
          <ac:chgData name="Giovanni Ligato" userId="7875cec0db90cc51" providerId="LiveId" clId="{3A2D3AA7-0675-4F18-B1BE-B75A14CFBE28}" dt="2024-07-22T12:32:59.463" v="1826" actId="478"/>
          <ac:picMkLst>
            <pc:docMk/>
            <pc:sldMk cId="4235182042" sldId="270"/>
            <ac:picMk id="5" creationId="{E14E3FD2-6B20-7364-0AB9-3C0A82A34C41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7" creationId="{55AAA425-8B56-4E2C-745F-7919E0216803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9" creationId="{76B8AE06-8C86-902D-15D9-1995B5E476EB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11" creationId="{F1FD7A76-0C0C-E2F8-FF60-32D850495BB7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13" creationId="{F6012D44-6919-E8D9-B11F-1A29AB0948EA}"/>
          </ac:picMkLst>
        </pc:picChg>
        <pc:picChg chg="add mod">
          <ac:chgData name="Giovanni Ligato" userId="7875cec0db90cc51" providerId="LiveId" clId="{3A2D3AA7-0675-4F18-B1BE-B75A14CFBE28}" dt="2024-07-22T12:36:55.136" v="1910" actId="1076"/>
          <ac:picMkLst>
            <pc:docMk/>
            <pc:sldMk cId="4235182042" sldId="270"/>
            <ac:picMk id="14" creationId="{D7FAA023-1CC2-FB1C-8B18-4A101A0D49DA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15" creationId="{56CE95B1-EFD3-8FDD-EB90-4F81236242F7}"/>
          </ac:picMkLst>
        </pc:picChg>
        <pc:picChg chg="del">
          <ac:chgData name="Giovanni Ligato" userId="7875cec0db90cc51" providerId="LiveId" clId="{3A2D3AA7-0675-4F18-B1BE-B75A14CFBE28}" dt="2024-07-20T20:20:07.491" v="310" actId="478"/>
          <ac:picMkLst>
            <pc:docMk/>
            <pc:sldMk cId="4235182042" sldId="270"/>
            <ac:picMk id="17" creationId="{8EF68C02-C179-A08B-8108-22935F3D8364}"/>
          </ac:picMkLst>
        </pc:picChg>
        <pc:picChg chg="add mod">
          <ac:chgData name="Giovanni Ligato" userId="7875cec0db90cc51" providerId="LiveId" clId="{3A2D3AA7-0675-4F18-B1BE-B75A14CFBE28}" dt="2024-07-22T12:36:47.920" v="1906" actId="1076"/>
          <ac:picMkLst>
            <pc:docMk/>
            <pc:sldMk cId="4235182042" sldId="270"/>
            <ac:picMk id="17" creationId="{F0412146-7413-3084-BB00-E8195D79135E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18" creationId="{91965E1B-5750-D8E3-7B03-D214779AB79E}"/>
          </ac:picMkLst>
        </pc:picChg>
        <pc:picChg chg="add mod">
          <ac:chgData name="Giovanni Ligato" userId="7875cec0db90cc51" providerId="LiveId" clId="{3A2D3AA7-0675-4F18-B1BE-B75A14CFBE28}" dt="2024-07-22T12:37:15.892" v="1917" actId="1076"/>
          <ac:picMkLst>
            <pc:docMk/>
            <pc:sldMk cId="4235182042" sldId="270"/>
            <ac:picMk id="23" creationId="{C37D4534-B546-8138-2D52-FD3D38FC2DCD}"/>
          </ac:picMkLst>
        </pc:picChg>
        <pc:cxnChg chg="add mod">
          <ac:chgData name="Giovanni Ligato" userId="7875cec0db90cc51" providerId="LiveId" clId="{3A2D3AA7-0675-4F18-B1BE-B75A14CFBE28}" dt="2024-07-22T12:39:52.537" v="1951" actId="14100"/>
          <ac:cxnSpMkLst>
            <pc:docMk/>
            <pc:sldMk cId="4235182042" sldId="270"/>
            <ac:cxnSpMk id="26" creationId="{06699A07-E9AF-E0A3-CB65-E61092DD9359}"/>
          </ac:cxnSpMkLst>
        </pc:cxnChg>
      </pc:sldChg>
      <pc:sldChg chg="addSp delSp modSp add mod ord">
        <pc:chgData name="Giovanni Ligato" userId="7875cec0db90cc51" providerId="LiveId" clId="{3A2D3AA7-0675-4F18-B1BE-B75A14CFBE28}" dt="2024-07-22T14:22:01.186" v="3950" actId="1035"/>
        <pc:sldMkLst>
          <pc:docMk/>
          <pc:sldMk cId="2941301848" sldId="271"/>
        </pc:sldMkLst>
        <pc:spChg chg="del mod">
          <ac:chgData name="Giovanni Ligato" userId="7875cec0db90cc51" providerId="LiveId" clId="{3A2D3AA7-0675-4F18-B1BE-B75A14CFBE28}" dt="2024-07-22T13:48:32.937" v="3258" actId="478"/>
          <ac:spMkLst>
            <pc:docMk/>
            <pc:sldMk cId="2941301848" sldId="271"/>
            <ac:spMk id="2" creationId="{F109FA12-5EFA-F2EC-6A1B-90227D19C3A9}"/>
          </ac:spMkLst>
        </pc:spChg>
        <pc:spChg chg="add mod topLvl">
          <ac:chgData name="Giovanni Ligato" userId="7875cec0db90cc51" providerId="LiveId" clId="{3A2D3AA7-0675-4F18-B1BE-B75A14CFBE28}" dt="2024-07-22T14:02:20.345" v="3515" actId="164"/>
          <ac:spMkLst>
            <pc:docMk/>
            <pc:sldMk cId="2941301848" sldId="271"/>
            <ac:spMk id="3" creationId="{6775BCED-37A0-7653-1951-C5947B89D2BB}"/>
          </ac:spMkLst>
        </pc:spChg>
        <pc:spChg chg="add del mod">
          <ac:chgData name="Giovanni Ligato" userId="7875cec0db90cc51" providerId="LiveId" clId="{3A2D3AA7-0675-4F18-B1BE-B75A14CFBE28}" dt="2024-07-22T14:00:45.188" v="3500" actId="478"/>
          <ac:spMkLst>
            <pc:docMk/>
            <pc:sldMk cId="2941301848" sldId="271"/>
            <ac:spMk id="4" creationId="{02EDC638-9F53-8F22-A532-BE00557348EB}"/>
          </ac:spMkLst>
        </pc:spChg>
        <pc:spChg chg="add mod">
          <ac:chgData name="Giovanni Ligato" userId="7875cec0db90cc51" providerId="LiveId" clId="{3A2D3AA7-0675-4F18-B1BE-B75A14CFBE28}" dt="2024-07-22T14:03:54.965" v="3534" actId="164"/>
          <ac:spMkLst>
            <pc:docMk/>
            <pc:sldMk cId="2941301848" sldId="271"/>
            <ac:spMk id="6" creationId="{777788BE-18A5-0E50-F809-8458AADF2974}"/>
          </ac:spMkLst>
        </pc:spChg>
        <pc:spChg chg="add mod">
          <ac:chgData name="Giovanni Ligato" userId="7875cec0db90cc51" providerId="LiveId" clId="{3A2D3AA7-0675-4F18-B1BE-B75A14CFBE28}" dt="2024-07-22T14:12:06.652" v="3722" actId="164"/>
          <ac:spMkLst>
            <pc:docMk/>
            <pc:sldMk cId="2941301848" sldId="271"/>
            <ac:spMk id="7" creationId="{78BD9F4B-D3EA-D224-C995-62E66861005C}"/>
          </ac:spMkLst>
        </pc:spChg>
        <pc:spChg chg="add del mod">
          <ac:chgData name="Giovanni Ligato" userId="7875cec0db90cc51" providerId="LiveId" clId="{3A2D3AA7-0675-4F18-B1BE-B75A14CFBE28}" dt="2024-07-22T14:21:10.495" v="3871" actId="478"/>
          <ac:spMkLst>
            <pc:docMk/>
            <pc:sldMk cId="2941301848" sldId="271"/>
            <ac:spMk id="8" creationId="{FCC2A094-EB50-284C-D9D5-D2741D4A7CDD}"/>
          </ac:spMkLst>
        </pc:spChg>
        <pc:spChg chg="add mod">
          <ac:chgData name="Giovanni Ligato" userId="7875cec0db90cc51" providerId="LiveId" clId="{3A2D3AA7-0675-4F18-B1BE-B75A14CFBE28}" dt="2024-07-22T14:08:27.832" v="3611" actId="113"/>
          <ac:spMkLst>
            <pc:docMk/>
            <pc:sldMk cId="2941301848" sldId="271"/>
            <ac:spMk id="12" creationId="{F8861941-98D9-C148-2B7B-3B77FDD1312C}"/>
          </ac:spMkLst>
        </pc:spChg>
        <pc:spChg chg="add mod">
          <ac:chgData name="Giovanni Ligato" userId="7875cec0db90cc51" providerId="LiveId" clId="{3A2D3AA7-0675-4F18-B1BE-B75A14CFBE28}" dt="2024-07-22T14:08:32.241" v="3613" actId="207"/>
          <ac:spMkLst>
            <pc:docMk/>
            <pc:sldMk cId="2941301848" sldId="271"/>
            <ac:spMk id="13" creationId="{C6E551C4-0156-D6F2-2045-76F197409B17}"/>
          </ac:spMkLst>
        </pc:spChg>
        <pc:spChg chg="add mod">
          <ac:chgData name="Giovanni Ligato" userId="7875cec0db90cc51" providerId="LiveId" clId="{3A2D3AA7-0675-4F18-B1BE-B75A14CFBE28}" dt="2024-07-22T14:08:36.225" v="3615" actId="207"/>
          <ac:spMkLst>
            <pc:docMk/>
            <pc:sldMk cId="2941301848" sldId="271"/>
            <ac:spMk id="14" creationId="{E29411CB-BB50-98E1-E038-AE4BCF09C6C9}"/>
          </ac:spMkLst>
        </pc:spChg>
        <pc:spChg chg="add mod">
          <ac:chgData name="Giovanni Ligato" userId="7875cec0db90cc51" providerId="LiveId" clId="{3A2D3AA7-0675-4F18-B1BE-B75A14CFBE28}" dt="2024-07-22T14:08:40.130" v="3617" actId="207"/>
          <ac:spMkLst>
            <pc:docMk/>
            <pc:sldMk cId="2941301848" sldId="271"/>
            <ac:spMk id="15" creationId="{885317B5-A4E0-E632-E396-532B2F4DAA21}"/>
          </ac:spMkLst>
        </pc:spChg>
        <pc:spChg chg="add mod">
          <ac:chgData name="Giovanni Ligato" userId="7875cec0db90cc51" providerId="LiveId" clId="{3A2D3AA7-0675-4F18-B1BE-B75A14CFBE28}" dt="2024-07-22T14:08:43.429" v="3619" actId="207"/>
          <ac:spMkLst>
            <pc:docMk/>
            <pc:sldMk cId="2941301848" sldId="271"/>
            <ac:spMk id="16" creationId="{891DD1BA-C4C8-38DA-EF03-7200DA394BAD}"/>
          </ac:spMkLst>
        </pc:spChg>
        <pc:spChg chg="add mod">
          <ac:chgData name="Giovanni Ligato" userId="7875cec0db90cc51" providerId="LiveId" clId="{3A2D3AA7-0675-4F18-B1BE-B75A14CFBE28}" dt="2024-07-22T13:10:15.535" v="2739"/>
          <ac:spMkLst>
            <pc:docMk/>
            <pc:sldMk cId="2941301848" sldId="271"/>
            <ac:spMk id="17" creationId="{3ACAF788-37DC-44C0-F219-792738310902}"/>
          </ac:spMkLst>
        </pc:spChg>
        <pc:spChg chg="add mod">
          <ac:chgData name="Giovanni Ligato" userId="7875cec0db90cc51" providerId="LiveId" clId="{3A2D3AA7-0675-4F18-B1BE-B75A14CFBE28}" dt="2024-07-22T14:09:09.352" v="3628" actId="20577"/>
          <ac:spMkLst>
            <pc:docMk/>
            <pc:sldMk cId="2941301848" sldId="271"/>
            <ac:spMk id="18" creationId="{EAC9871B-A5CF-E9CA-63B2-2DB5662EF329}"/>
          </ac:spMkLst>
        </pc:spChg>
        <pc:spChg chg="add mod">
          <ac:chgData name="Giovanni Ligato" userId="7875cec0db90cc51" providerId="LiveId" clId="{3A2D3AA7-0675-4F18-B1BE-B75A14CFBE28}" dt="2024-07-22T14:09:17.814" v="3634" actId="207"/>
          <ac:spMkLst>
            <pc:docMk/>
            <pc:sldMk cId="2941301848" sldId="271"/>
            <ac:spMk id="19" creationId="{9E5E432E-DB89-6F14-EAB7-5E8FD3216AA1}"/>
          </ac:spMkLst>
        </pc:spChg>
        <pc:spChg chg="add mod">
          <ac:chgData name="Giovanni Ligato" userId="7875cec0db90cc51" providerId="LiveId" clId="{3A2D3AA7-0675-4F18-B1BE-B75A14CFBE28}" dt="2024-07-22T14:12:06.652" v="3722" actId="164"/>
          <ac:spMkLst>
            <pc:docMk/>
            <pc:sldMk cId="2941301848" sldId="271"/>
            <ac:spMk id="20" creationId="{E7CE6F97-E76A-4375-BE7F-8BA0E16A4ECB}"/>
          </ac:spMkLst>
        </pc:spChg>
        <pc:spChg chg="add del mod">
          <ac:chgData name="Giovanni Ligato" userId="7875cec0db90cc51" providerId="LiveId" clId="{3A2D3AA7-0675-4F18-B1BE-B75A14CFBE28}" dt="2024-07-22T14:21:45.356" v="3933" actId="478"/>
          <ac:spMkLst>
            <pc:docMk/>
            <pc:sldMk cId="2941301848" sldId="271"/>
            <ac:spMk id="21" creationId="{D86E61BF-7169-A159-65F7-150E78629271}"/>
          </ac:spMkLst>
        </pc:spChg>
        <pc:spChg chg="add del mod">
          <ac:chgData name="Giovanni Ligato" userId="7875cec0db90cc51" providerId="LiveId" clId="{3A2D3AA7-0675-4F18-B1BE-B75A14CFBE28}" dt="2024-07-22T13:47:28.423" v="3238" actId="478"/>
          <ac:spMkLst>
            <pc:docMk/>
            <pc:sldMk cId="2941301848" sldId="271"/>
            <ac:spMk id="22" creationId="{438C1217-7C30-6751-0313-B5632DC615E9}"/>
          </ac:spMkLst>
        </pc:spChg>
        <pc:spChg chg="add mod">
          <ac:chgData name="Giovanni Ligato" userId="7875cec0db90cc51" providerId="LiveId" clId="{3A2D3AA7-0675-4F18-B1BE-B75A14CFBE28}" dt="2024-07-22T13:45:57.031" v="3193" actId="164"/>
          <ac:spMkLst>
            <pc:docMk/>
            <pc:sldMk cId="2941301848" sldId="271"/>
            <ac:spMk id="23" creationId="{C3749A52-BBD0-ED5B-35A0-4CE3D28A41FB}"/>
          </ac:spMkLst>
        </pc:spChg>
        <pc:spChg chg="add mod">
          <ac:chgData name="Giovanni Ligato" userId="7875cec0db90cc51" providerId="LiveId" clId="{3A2D3AA7-0675-4F18-B1BE-B75A14CFBE28}" dt="2024-07-22T14:22:01.186" v="3950" actId="1035"/>
          <ac:spMkLst>
            <pc:docMk/>
            <pc:sldMk cId="2941301848" sldId="271"/>
            <ac:spMk id="26" creationId="{72991684-F27E-5FB9-24C0-CD506A0DEED5}"/>
          </ac:spMkLst>
        </pc:spChg>
        <pc:spChg chg="add mod">
          <ac:chgData name="Giovanni Ligato" userId="7875cec0db90cc51" providerId="LiveId" clId="{3A2D3AA7-0675-4F18-B1BE-B75A14CFBE28}" dt="2024-07-22T13:48:04.787" v="3246" actId="164"/>
          <ac:spMkLst>
            <pc:docMk/>
            <pc:sldMk cId="2941301848" sldId="271"/>
            <ac:spMk id="31" creationId="{6DEA6D5B-1329-D191-A1AF-55EF3128C29A}"/>
          </ac:spMkLst>
        </pc:spChg>
        <pc:spChg chg="add mod">
          <ac:chgData name="Giovanni Ligato" userId="7875cec0db90cc51" providerId="LiveId" clId="{3A2D3AA7-0675-4F18-B1BE-B75A14CFBE28}" dt="2024-07-22T13:59:46.161" v="3462"/>
          <ac:spMkLst>
            <pc:docMk/>
            <pc:sldMk cId="2941301848" sldId="271"/>
            <ac:spMk id="59" creationId="{99093729-9406-5EF8-8F2B-B35FB109C4FE}"/>
          </ac:spMkLst>
        </pc:spChg>
        <pc:spChg chg="add mod topLvl">
          <ac:chgData name="Giovanni Ligato" userId="7875cec0db90cc51" providerId="LiveId" clId="{3A2D3AA7-0675-4F18-B1BE-B75A14CFBE28}" dt="2024-07-22T14:02:20.345" v="3515" actId="164"/>
          <ac:spMkLst>
            <pc:docMk/>
            <pc:sldMk cId="2941301848" sldId="271"/>
            <ac:spMk id="60" creationId="{834C52DB-9A6E-A802-DEE0-1C0F171DB707}"/>
          </ac:spMkLst>
        </pc:spChg>
        <pc:spChg chg="add mod">
          <ac:chgData name="Giovanni Ligato" userId="7875cec0db90cc51" providerId="LiveId" clId="{3A2D3AA7-0675-4F18-B1BE-B75A14CFBE28}" dt="2024-07-22T14:21:26.728" v="3927" actId="1035"/>
          <ac:spMkLst>
            <pc:docMk/>
            <pc:sldMk cId="2941301848" sldId="271"/>
            <ac:spMk id="77" creationId="{2C96119C-D986-C1CA-43F2-ADBC6CAAA709}"/>
          </ac:spMkLst>
        </pc:spChg>
        <pc:spChg chg="add mod">
          <ac:chgData name="Giovanni Ligato" userId="7875cec0db90cc51" providerId="LiveId" clId="{3A2D3AA7-0675-4F18-B1BE-B75A14CFBE28}" dt="2024-07-22T14:21:41.743" v="3932" actId="1076"/>
          <ac:spMkLst>
            <pc:docMk/>
            <pc:sldMk cId="2941301848" sldId="271"/>
            <ac:spMk id="78" creationId="{C3AD3A9C-A429-DB66-5FC3-7E1E937CFB6F}"/>
          </ac:spMkLst>
        </pc:spChg>
        <pc:grpChg chg="add mod">
          <ac:chgData name="Giovanni Ligato" userId="7875cec0db90cc51" providerId="LiveId" clId="{3A2D3AA7-0675-4F18-B1BE-B75A14CFBE28}" dt="2024-07-22T14:12:06.652" v="3722" actId="164"/>
          <ac:grpSpMkLst>
            <pc:docMk/>
            <pc:sldMk cId="2941301848" sldId="271"/>
            <ac:grpSpMk id="30" creationId="{14D0C875-8647-7417-113E-A7821C201E3C}"/>
          </ac:grpSpMkLst>
        </pc:grpChg>
        <pc:grpChg chg="add mod">
          <ac:chgData name="Giovanni Ligato" userId="7875cec0db90cc51" providerId="LiveId" clId="{3A2D3AA7-0675-4F18-B1BE-B75A14CFBE28}" dt="2024-07-22T14:16:13.465" v="3846" actId="1036"/>
          <ac:grpSpMkLst>
            <pc:docMk/>
            <pc:sldMk cId="2941301848" sldId="271"/>
            <ac:grpSpMk id="32" creationId="{971CDFB7-8C14-A8C4-AF73-992A18B6C3EC}"/>
          </ac:grpSpMkLst>
        </pc:grpChg>
        <pc:grpChg chg="add mod topLvl">
          <ac:chgData name="Giovanni Ligato" userId="7875cec0db90cc51" providerId="LiveId" clId="{3A2D3AA7-0675-4F18-B1BE-B75A14CFBE28}" dt="2024-07-22T14:02:44.206" v="3524" actId="164"/>
          <ac:grpSpMkLst>
            <pc:docMk/>
            <pc:sldMk cId="2941301848" sldId="271"/>
            <ac:grpSpMk id="40" creationId="{6F7D7B04-2529-B106-69EC-24C744E77A97}"/>
          </ac:grpSpMkLst>
        </pc:grpChg>
        <pc:grpChg chg="add mod topLvl">
          <ac:chgData name="Giovanni Ligato" userId="7875cec0db90cc51" providerId="LiveId" clId="{3A2D3AA7-0675-4F18-B1BE-B75A14CFBE28}" dt="2024-07-22T14:02:44.206" v="3524" actId="164"/>
          <ac:grpSpMkLst>
            <pc:docMk/>
            <pc:sldMk cId="2941301848" sldId="271"/>
            <ac:grpSpMk id="41" creationId="{A820FDCE-981E-0A3D-5F4D-205F30316D7A}"/>
          </ac:grpSpMkLst>
        </pc:grpChg>
        <pc:grpChg chg="add del mod topLvl">
          <ac:chgData name="Giovanni Ligato" userId="7875cec0db90cc51" providerId="LiveId" clId="{3A2D3AA7-0675-4F18-B1BE-B75A14CFBE28}" dt="2024-07-22T14:02:16.334" v="3514" actId="165"/>
          <ac:grpSpMkLst>
            <pc:docMk/>
            <pc:sldMk cId="2941301848" sldId="271"/>
            <ac:grpSpMk id="64" creationId="{54816E1F-24F9-0FE8-7096-A7005B65680A}"/>
          </ac:grpSpMkLst>
        </pc:grpChg>
        <pc:grpChg chg="add del mod topLvl">
          <ac:chgData name="Giovanni Ligato" userId="7875cec0db90cc51" providerId="LiveId" clId="{3A2D3AA7-0675-4F18-B1BE-B75A14CFBE28}" dt="2024-07-22T14:02:12.962" v="3513" actId="165"/>
          <ac:grpSpMkLst>
            <pc:docMk/>
            <pc:sldMk cId="2941301848" sldId="271"/>
            <ac:grpSpMk id="65" creationId="{6E6505E3-BC8D-F32B-558D-65053EFAA2F0}"/>
          </ac:grpSpMkLst>
        </pc:grpChg>
        <pc:grpChg chg="add del mod">
          <ac:chgData name="Giovanni Ligato" userId="7875cec0db90cc51" providerId="LiveId" clId="{3A2D3AA7-0675-4F18-B1BE-B75A14CFBE28}" dt="2024-07-22T14:02:08.587" v="3512" actId="165"/>
          <ac:grpSpMkLst>
            <pc:docMk/>
            <pc:sldMk cId="2941301848" sldId="271"/>
            <ac:grpSpMk id="66" creationId="{C49B9A1A-F5BB-9BEF-3187-EAA084D4E127}"/>
          </ac:grpSpMkLst>
        </pc:grpChg>
        <pc:grpChg chg="add mod">
          <ac:chgData name="Giovanni Ligato" userId="7875cec0db90cc51" providerId="LiveId" clId="{3A2D3AA7-0675-4F18-B1BE-B75A14CFBE28}" dt="2024-07-22T14:02:44.206" v="3524" actId="164"/>
          <ac:grpSpMkLst>
            <pc:docMk/>
            <pc:sldMk cId="2941301848" sldId="271"/>
            <ac:grpSpMk id="67" creationId="{77183936-7F99-1A55-2ACA-A17C10ECA32D}"/>
          </ac:grpSpMkLst>
        </pc:grpChg>
        <pc:grpChg chg="add mod">
          <ac:chgData name="Giovanni Ligato" userId="7875cec0db90cc51" providerId="LiveId" clId="{3A2D3AA7-0675-4F18-B1BE-B75A14CFBE28}" dt="2024-07-22T14:03:54.965" v="3534" actId="164"/>
          <ac:grpSpMkLst>
            <pc:docMk/>
            <pc:sldMk cId="2941301848" sldId="271"/>
            <ac:grpSpMk id="68" creationId="{4A437661-A932-A585-314E-72E6BDDC7304}"/>
          </ac:grpSpMkLst>
        </pc:grpChg>
        <pc:grpChg chg="add mod">
          <ac:chgData name="Giovanni Ligato" userId="7875cec0db90cc51" providerId="LiveId" clId="{3A2D3AA7-0675-4F18-B1BE-B75A14CFBE28}" dt="2024-07-22T14:12:06.652" v="3722" actId="164"/>
          <ac:grpSpMkLst>
            <pc:docMk/>
            <pc:sldMk cId="2941301848" sldId="271"/>
            <ac:grpSpMk id="73" creationId="{2527EEB4-B2B0-CFF2-EE8A-529125B32A75}"/>
          </ac:grpSpMkLst>
        </pc:grpChg>
        <pc:grpChg chg="add mod">
          <ac:chgData name="Giovanni Ligato" userId="7875cec0db90cc51" providerId="LiveId" clId="{3A2D3AA7-0675-4F18-B1BE-B75A14CFBE28}" dt="2024-07-22T14:15:54.571" v="3799" actId="1036"/>
          <ac:grpSpMkLst>
            <pc:docMk/>
            <pc:sldMk cId="2941301848" sldId="271"/>
            <ac:grpSpMk id="76" creationId="{66303EAB-F095-0A7F-1155-222E0D844511}"/>
          </ac:grpSpMkLst>
        </pc:grpChg>
        <pc:graphicFrameChg chg="add del mod modGraphic">
          <ac:chgData name="Giovanni Ligato" userId="7875cec0db90cc51" providerId="LiveId" clId="{3A2D3AA7-0675-4F18-B1BE-B75A14CFBE28}" dt="2024-07-22T13:05:10.502" v="2633" actId="478"/>
          <ac:graphicFrameMkLst>
            <pc:docMk/>
            <pc:sldMk cId="2941301848" sldId="271"/>
            <ac:graphicFrameMk id="9" creationId="{2DF2176A-D867-362E-41F5-39C7E6D8BDD9}"/>
          </ac:graphicFrameMkLst>
        </pc:graphicFrameChg>
        <pc:graphicFrameChg chg="add del mod modGraphic">
          <ac:chgData name="Giovanni Ligato" userId="7875cec0db90cc51" providerId="LiveId" clId="{3A2D3AA7-0675-4F18-B1BE-B75A14CFBE28}" dt="2024-07-22T13:07:47.374" v="2675" actId="478"/>
          <ac:graphicFrameMkLst>
            <pc:docMk/>
            <pc:sldMk cId="2941301848" sldId="271"/>
            <ac:graphicFrameMk id="10" creationId="{73D69600-FCC4-58DB-1344-AF0B5085E107}"/>
          </ac:graphicFrameMkLst>
        </pc:graphicFrameChg>
        <pc:graphicFrameChg chg="add del mod modGraphic">
          <ac:chgData name="Giovanni Ligato" userId="7875cec0db90cc51" providerId="LiveId" clId="{3A2D3AA7-0675-4F18-B1BE-B75A14CFBE28}" dt="2024-07-22T13:07:22.843" v="2672" actId="478"/>
          <ac:graphicFrameMkLst>
            <pc:docMk/>
            <pc:sldMk cId="2941301848" sldId="271"/>
            <ac:graphicFrameMk id="11" creationId="{40B6C500-E70D-C482-776B-606AC8A60C87}"/>
          </ac:graphicFrameMkLst>
        </pc:graphicFrameChg>
        <pc:picChg chg="del">
          <ac:chgData name="Giovanni Ligato" userId="7875cec0db90cc51" providerId="LiveId" clId="{3A2D3AA7-0675-4F18-B1BE-B75A14CFBE28}" dt="2024-07-20T20:27:50.159" v="401" actId="478"/>
          <ac:picMkLst>
            <pc:docMk/>
            <pc:sldMk cId="2941301848" sldId="271"/>
            <ac:picMk id="4" creationId="{1EA7B7CC-6BE9-93E6-87F0-B55599791A0D}"/>
          </ac:picMkLst>
        </pc:picChg>
        <pc:picChg chg="add mod">
          <ac:chgData name="Giovanni Ligato" userId="7875cec0db90cc51" providerId="LiveId" clId="{3A2D3AA7-0675-4F18-B1BE-B75A14CFBE28}" dt="2024-07-22T13:45:57.031" v="3193" actId="164"/>
          <ac:picMkLst>
            <pc:docMk/>
            <pc:sldMk cId="2941301848" sldId="271"/>
            <ac:picMk id="5" creationId="{85E22192-C45E-8A96-F8B7-4B47337E19F8}"/>
          </ac:picMkLst>
        </pc:picChg>
        <pc:picChg chg="del">
          <ac:chgData name="Giovanni Ligato" userId="7875cec0db90cc51" providerId="LiveId" clId="{3A2D3AA7-0675-4F18-B1BE-B75A14CFBE28}" dt="2024-07-20T20:27:50.159" v="401" actId="478"/>
          <ac:picMkLst>
            <pc:docMk/>
            <pc:sldMk cId="2941301848" sldId="271"/>
            <ac:picMk id="17" creationId="{8EF68C02-C179-A08B-8108-22935F3D8364}"/>
          </ac:picMkLst>
        </pc:picChg>
        <pc:picChg chg="add mod">
          <ac:chgData name="Giovanni Ligato" userId="7875cec0db90cc51" providerId="LiveId" clId="{3A2D3AA7-0675-4F18-B1BE-B75A14CFBE28}" dt="2024-07-22T13:48:04.787" v="3246" actId="164"/>
          <ac:picMkLst>
            <pc:docMk/>
            <pc:sldMk cId="2941301848" sldId="271"/>
            <ac:picMk id="25" creationId="{85FC6986-DF2D-6DF0-36AF-E06EE7CBB6B3}"/>
          </ac:picMkLst>
        </pc:picChg>
        <pc:cxnChg chg="add mod">
          <ac:chgData name="Giovanni Ligato" userId="7875cec0db90cc51" providerId="LiveId" clId="{3A2D3AA7-0675-4F18-B1BE-B75A14CFBE28}" dt="2024-07-22T14:12:06.652" v="3722" actId="164"/>
          <ac:cxnSpMkLst>
            <pc:docMk/>
            <pc:sldMk cId="2941301848" sldId="271"/>
            <ac:cxnSpMk id="27" creationId="{80CBB912-01E6-6642-B359-D395F1AE81D7}"/>
          </ac:cxnSpMkLst>
        </pc:cxnChg>
        <pc:cxnChg chg="add mod">
          <ac:chgData name="Giovanni Ligato" userId="7875cec0db90cc51" providerId="LiveId" clId="{3A2D3AA7-0675-4F18-B1BE-B75A14CFBE28}" dt="2024-07-22T14:15:59.991" v="3831" actId="1035"/>
          <ac:cxnSpMkLst>
            <pc:docMk/>
            <pc:sldMk cId="2941301848" sldId="271"/>
            <ac:cxnSpMk id="33" creationId="{ED9EB865-CC44-BEAE-AFE5-F5BD4A34BF60}"/>
          </ac:cxnSpMkLst>
        </pc:cxnChg>
        <pc:cxnChg chg="add del mod">
          <ac:chgData name="Giovanni Ligato" userId="7875cec0db90cc51" providerId="LiveId" clId="{3A2D3AA7-0675-4F18-B1BE-B75A14CFBE28}" dt="2024-07-22T13:56:34.215" v="3361" actId="478"/>
          <ac:cxnSpMkLst>
            <pc:docMk/>
            <pc:sldMk cId="2941301848" sldId="271"/>
            <ac:cxnSpMk id="42" creationId="{64AA18CD-400C-61B2-692F-0DB381196EDC}"/>
          </ac:cxnSpMkLst>
        </pc:cxnChg>
        <pc:cxnChg chg="add mod">
          <ac:chgData name="Giovanni Ligato" userId="7875cec0db90cc51" providerId="LiveId" clId="{3A2D3AA7-0675-4F18-B1BE-B75A14CFBE28}" dt="2024-07-22T14:03:54.965" v="3534" actId="164"/>
          <ac:cxnSpMkLst>
            <pc:docMk/>
            <pc:sldMk cId="2941301848" sldId="271"/>
            <ac:cxnSpMk id="44" creationId="{A5FD6700-60E2-62CD-BA8E-925118B46A0F}"/>
          </ac:cxnSpMkLst>
        </pc:cxnChg>
        <pc:cxnChg chg="add del mod">
          <ac:chgData name="Giovanni Ligato" userId="7875cec0db90cc51" providerId="LiveId" clId="{3A2D3AA7-0675-4F18-B1BE-B75A14CFBE28}" dt="2024-07-22T13:57:04.646" v="3374" actId="478"/>
          <ac:cxnSpMkLst>
            <pc:docMk/>
            <pc:sldMk cId="2941301848" sldId="271"/>
            <ac:cxnSpMk id="46" creationId="{4C05BCD0-35C6-0A99-E94D-4D46B94441C4}"/>
          </ac:cxnSpMkLst>
        </pc:cxnChg>
        <pc:cxnChg chg="add mod topLvl">
          <ac:chgData name="Giovanni Ligato" userId="7875cec0db90cc51" providerId="LiveId" clId="{3A2D3AA7-0675-4F18-B1BE-B75A14CFBE28}" dt="2024-07-22T14:02:44.206" v="3524" actId="164"/>
          <ac:cxnSpMkLst>
            <pc:docMk/>
            <pc:sldMk cId="2941301848" sldId="271"/>
            <ac:cxnSpMk id="49" creationId="{F9E9A2BB-3E7A-2A69-3E26-2FC42D6ED02E}"/>
          </ac:cxnSpMkLst>
        </pc:cxnChg>
        <pc:cxnChg chg="add mod">
          <ac:chgData name="Giovanni Ligato" userId="7875cec0db90cc51" providerId="LiveId" clId="{3A2D3AA7-0675-4F18-B1BE-B75A14CFBE28}" dt="2024-07-22T13:59:47.317" v="3464" actId="1076"/>
          <ac:cxnSpMkLst>
            <pc:docMk/>
            <pc:sldMk cId="2941301848" sldId="271"/>
            <ac:cxnSpMk id="57" creationId="{477C0D8D-DC65-1270-225A-4C839DF76380}"/>
          </ac:cxnSpMkLst>
        </pc:cxnChg>
        <pc:cxnChg chg="add mod topLvl">
          <ac:chgData name="Giovanni Ligato" userId="7875cec0db90cc51" providerId="LiveId" clId="{3A2D3AA7-0675-4F18-B1BE-B75A14CFBE28}" dt="2024-07-22T14:02:44.206" v="3524" actId="164"/>
          <ac:cxnSpMkLst>
            <pc:docMk/>
            <pc:sldMk cId="2941301848" sldId="271"/>
            <ac:cxnSpMk id="61" creationId="{3FFD0E3A-5AE3-99FE-F915-00D89D04B044}"/>
          </ac:cxnSpMkLst>
        </pc:cxnChg>
        <pc:cxnChg chg="add mod">
          <ac:chgData name="Giovanni Ligato" userId="7875cec0db90cc51" providerId="LiveId" clId="{3A2D3AA7-0675-4F18-B1BE-B75A14CFBE28}" dt="2024-07-22T14:03:54.965" v="3534" actId="164"/>
          <ac:cxnSpMkLst>
            <pc:docMk/>
            <pc:sldMk cId="2941301848" sldId="271"/>
            <ac:cxnSpMk id="72" creationId="{CD4FBF79-5CED-3B4E-B01E-43CC72EF2D5E}"/>
          </ac:cxnSpMkLst>
        </pc:cxnChg>
      </pc:sldChg>
      <pc:sldChg chg="addSp delSp modSp add del mod">
        <pc:chgData name="Giovanni Ligato" userId="7875cec0db90cc51" providerId="LiveId" clId="{3A2D3AA7-0675-4F18-B1BE-B75A14CFBE28}" dt="2024-07-22T16:16:58.173" v="5603" actId="47"/>
        <pc:sldMkLst>
          <pc:docMk/>
          <pc:sldMk cId="2389657699" sldId="272"/>
        </pc:sldMkLst>
        <pc:spChg chg="mod">
          <ac:chgData name="Giovanni Ligato" userId="7875cec0db90cc51" providerId="LiveId" clId="{3A2D3AA7-0675-4F18-B1BE-B75A14CFBE28}" dt="2024-07-20T20:35:09.490" v="456" actId="1076"/>
          <ac:spMkLst>
            <pc:docMk/>
            <pc:sldMk cId="2389657699" sldId="272"/>
            <ac:spMk id="2" creationId="{F109FA12-5EFA-F2EC-6A1B-90227D19C3A9}"/>
          </ac:spMkLst>
        </pc:spChg>
        <pc:picChg chg="del">
          <ac:chgData name="Giovanni Ligato" userId="7875cec0db90cc51" providerId="LiveId" clId="{3A2D3AA7-0675-4F18-B1BE-B75A14CFBE28}" dt="2024-07-20T20:35:02.960" v="452" actId="478"/>
          <ac:picMkLst>
            <pc:docMk/>
            <pc:sldMk cId="2389657699" sldId="272"/>
            <ac:picMk id="4" creationId="{1EA7B7CC-6BE9-93E6-87F0-B55599791A0D}"/>
          </ac:picMkLst>
        </pc:picChg>
        <pc:picChg chg="add mod">
          <ac:chgData name="Giovanni Ligato" userId="7875cec0db90cc51" providerId="LiveId" clId="{3A2D3AA7-0675-4F18-B1BE-B75A14CFBE28}" dt="2024-07-22T15:34:55.129" v="5311" actId="1076"/>
          <ac:picMkLst>
            <pc:docMk/>
            <pc:sldMk cId="2389657699" sldId="272"/>
            <ac:picMk id="4" creationId="{8FB59BB2-2874-5381-7DE4-D87ABC9391A4}"/>
          </ac:picMkLst>
        </pc:picChg>
        <pc:picChg chg="add del mod">
          <ac:chgData name="Giovanni Ligato" userId="7875cec0db90cc51" providerId="LiveId" clId="{3A2D3AA7-0675-4F18-B1BE-B75A14CFBE28}" dt="2024-07-22T15:32:05.010" v="5234" actId="478"/>
          <ac:picMkLst>
            <pc:docMk/>
            <pc:sldMk cId="2389657699" sldId="272"/>
            <ac:picMk id="5" creationId="{A8F1D986-AD60-D921-1973-E4423196B82A}"/>
          </ac:picMkLst>
        </pc:picChg>
        <pc:picChg chg="add mod">
          <ac:chgData name="Giovanni Ligato" userId="7875cec0db90cc51" providerId="LiveId" clId="{3A2D3AA7-0675-4F18-B1BE-B75A14CFBE28}" dt="2024-07-22T15:36:47.822" v="5333"/>
          <ac:picMkLst>
            <pc:docMk/>
            <pc:sldMk cId="2389657699" sldId="272"/>
            <ac:picMk id="6" creationId="{2B8263BD-7A50-ABF4-6F6C-76385FEFFAFC}"/>
          </ac:picMkLst>
        </pc:picChg>
        <pc:picChg chg="add del mod">
          <ac:chgData name="Giovanni Ligato" userId="7875cec0db90cc51" providerId="LiveId" clId="{3A2D3AA7-0675-4F18-B1BE-B75A14CFBE28}" dt="2024-07-22T15:32:09.093" v="5235" actId="478"/>
          <ac:picMkLst>
            <pc:docMk/>
            <pc:sldMk cId="2389657699" sldId="272"/>
            <ac:picMk id="7" creationId="{059F9C23-BC91-CC37-3BB5-DBC67AA4C5EE}"/>
          </ac:picMkLst>
        </pc:picChg>
        <pc:picChg chg="del">
          <ac:chgData name="Giovanni Ligato" userId="7875cec0db90cc51" providerId="LiveId" clId="{3A2D3AA7-0675-4F18-B1BE-B75A14CFBE28}" dt="2024-07-20T20:35:02.960" v="452" actId="478"/>
          <ac:picMkLst>
            <pc:docMk/>
            <pc:sldMk cId="2389657699" sldId="272"/>
            <ac:picMk id="17" creationId="{8EF68C02-C179-A08B-8108-22935F3D8364}"/>
          </ac:picMkLst>
        </pc:picChg>
      </pc:sldChg>
      <pc:sldChg chg="addSp delSp modSp add del mod">
        <pc:chgData name="Giovanni Ligato" userId="7875cec0db90cc51" providerId="LiveId" clId="{3A2D3AA7-0675-4F18-B1BE-B75A14CFBE28}" dt="2024-07-22T16:16:59.429" v="5604" actId="47"/>
        <pc:sldMkLst>
          <pc:docMk/>
          <pc:sldMk cId="1396666137" sldId="273"/>
        </pc:sldMkLst>
        <pc:picChg chg="add del mod">
          <ac:chgData name="Giovanni Ligato" userId="7875cec0db90cc51" providerId="LiveId" clId="{3A2D3AA7-0675-4F18-B1BE-B75A14CFBE28}" dt="2024-07-22T15:32:12.875" v="5236" actId="478"/>
          <ac:picMkLst>
            <pc:docMk/>
            <pc:sldMk cId="1396666137" sldId="273"/>
            <ac:picMk id="4" creationId="{A7F850FA-C3F9-A58E-5C88-24A714E0CF20}"/>
          </ac:picMkLst>
        </pc:picChg>
        <pc:picChg chg="del">
          <ac:chgData name="Giovanni Ligato" userId="7875cec0db90cc51" providerId="LiveId" clId="{3A2D3AA7-0675-4F18-B1BE-B75A14CFBE28}" dt="2024-07-20T20:39:30.624" v="472" actId="478"/>
          <ac:picMkLst>
            <pc:docMk/>
            <pc:sldMk cId="1396666137" sldId="273"/>
            <ac:picMk id="5" creationId="{A8F1D986-AD60-D921-1973-E4423196B82A}"/>
          </ac:picMkLst>
        </pc:picChg>
        <pc:picChg chg="add mod">
          <ac:chgData name="Giovanni Ligato" userId="7875cec0db90cc51" providerId="LiveId" clId="{3A2D3AA7-0675-4F18-B1BE-B75A14CFBE28}" dt="2024-07-22T15:32:23.911" v="5240" actId="1076"/>
          <ac:picMkLst>
            <pc:docMk/>
            <pc:sldMk cId="1396666137" sldId="273"/>
            <ac:picMk id="5" creationId="{AFDAF90C-7EE4-CC6B-02E5-6F49D8ED2EFE}"/>
          </ac:picMkLst>
        </pc:picChg>
        <pc:picChg chg="del">
          <ac:chgData name="Giovanni Ligato" userId="7875cec0db90cc51" providerId="LiveId" clId="{3A2D3AA7-0675-4F18-B1BE-B75A14CFBE28}" dt="2024-07-20T20:39:29.168" v="471" actId="478"/>
          <ac:picMkLst>
            <pc:docMk/>
            <pc:sldMk cId="1396666137" sldId="273"/>
            <ac:picMk id="7" creationId="{059F9C23-BC91-CC37-3BB5-DBC67AA4C5EE}"/>
          </ac:picMkLst>
        </pc:picChg>
        <pc:picChg chg="add mod">
          <ac:chgData name="Giovanni Ligato" userId="7875cec0db90cc51" providerId="LiveId" clId="{3A2D3AA7-0675-4F18-B1BE-B75A14CFBE28}" dt="2024-07-22T15:32:30.036" v="5243" actId="1076"/>
          <ac:picMkLst>
            <pc:docMk/>
            <pc:sldMk cId="1396666137" sldId="273"/>
            <ac:picMk id="7" creationId="{AB2EB3A8-9A21-0CD0-0521-C6B71D752A0E}"/>
          </ac:picMkLst>
        </pc:picChg>
        <pc:picChg chg="add del mod">
          <ac:chgData name="Giovanni Ligato" userId="7875cec0db90cc51" providerId="LiveId" clId="{3A2D3AA7-0675-4F18-B1BE-B75A14CFBE28}" dt="2024-07-22T15:32:12.875" v="5236" actId="478"/>
          <ac:picMkLst>
            <pc:docMk/>
            <pc:sldMk cId="1396666137" sldId="273"/>
            <ac:picMk id="8" creationId="{F59DB9C7-94CD-86C0-71DD-16E8637AE219}"/>
          </ac:picMkLst>
        </pc:picChg>
        <pc:picChg chg="add del mod">
          <ac:chgData name="Giovanni Ligato" userId="7875cec0db90cc51" providerId="LiveId" clId="{3A2D3AA7-0675-4F18-B1BE-B75A14CFBE28}" dt="2024-07-22T15:32:12.875" v="5236" actId="478"/>
          <ac:picMkLst>
            <pc:docMk/>
            <pc:sldMk cId="1396666137" sldId="273"/>
            <ac:picMk id="10" creationId="{D111F392-2157-FBD6-D591-47AC3E96BA98}"/>
          </ac:picMkLst>
        </pc:picChg>
        <pc:picChg chg="add mod">
          <ac:chgData name="Giovanni Ligato" userId="7875cec0db90cc51" providerId="LiveId" clId="{3A2D3AA7-0675-4F18-B1BE-B75A14CFBE28}" dt="2024-07-22T15:32:35.693" v="5246" actId="1076"/>
          <ac:picMkLst>
            <pc:docMk/>
            <pc:sldMk cId="1396666137" sldId="273"/>
            <ac:picMk id="11" creationId="{355C2CE3-2C25-40EB-1FD8-6A01EDDA12A4}"/>
          </ac:picMkLst>
        </pc:picChg>
      </pc:sldChg>
      <pc:sldChg chg="new del">
        <pc:chgData name="Giovanni Ligato" userId="7875cec0db90cc51" providerId="LiveId" clId="{3A2D3AA7-0675-4F18-B1BE-B75A14CFBE28}" dt="2024-07-20T20:39:23.220" v="469" actId="680"/>
        <pc:sldMkLst>
          <pc:docMk/>
          <pc:sldMk cId="1751014744" sldId="273"/>
        </pc:sldMkLst>
      </pc:sldChg>
      <pc:sldChg chg="addSp delSp modSp add del mod">
        <pc:chgData name="Giovanni Ligato" userId="7875cec0db90cc51" providerId="LiveId" clId="{3A2D3AA7-0675-4F18-B1BE-B75A14CFBE28}" dt="2024-07-22T12:50:09.323" v="2343" actId="47"/>
        <pc:sldMkLst>
          <pc:docMk/>
          <pc:sldMk cId="3191602233" sldId="274"/>
        </pc:sldMkLst>
        <pc:spChg chg="del">
          <ac:chgData name="Giovanni Ligato" userId="7875cec0db90cc51" providerId="LiveId" clId="{3A2D3AA7-0675-4F18-B1BE-B75A14CFBE28}" dt="2024-07-22T12:41:50.060" v="1972" actId="478"/>
          <ac:spMkLst>
            <pc:docMk/>
            <pc:sldMk cId="3191602233" sldId="274"/>
            <ac:spMk id="2" creationId="{F109FA12-5EFA-F2EC-6A1B-90227D19C3A9}"/>
          </ac:spMkLst>
        </pc:spChg>
        <pc:spChg chg="del">
          <ac:chgData name="Giovanni Ligato" userId="7875cec0db90cc51" providerId="LiveId" clId="{3A2D3AA7-0675-4F18-B1BE-B75A14CFBE28}" dt="2024-07-22T12:41:47.253" v="1971" actId="478"/>
          <ac:spMkLst>
            <pc:docMk/>
            <pc:sldMk cId="3191602233" sldId="274"/>
            <ac:spMk id="3" creationId="{52D9851F-A8D0-E197-A7D9-90E7AE9E6912}"/>
          </ac:spMkLst>
        </pc:spChg>
        <pc:spChg chg="mod">
          <ac:chgData name="Giovanni Ligato" userId="7875cec0db90cc51" providerId="LiveId" clId="{3A2D3AA7-0675-4F18-B1BE-B75A14CFBE28}" dt="2024-07-22T12:48:53.288" v="2151" actId="1076"/>
          <ac:spMkLst>
            <pc:docMk/>
            <pc:sldMk cId="3191602233" sldId="274"/>
            <ac:spMk id="4" creationId="{74C39B46-DC72-A812-B303-96C06DCD58F8}"/>
          </ac:spMkLst>
        </pc:spChg>
        <pc:spChg chg="del mod">
          <ac:chgData name="Giovanni Ligato" userId="7875cec0db90cc51" providerId="LiveId" clId="{3A2D3AA7-0675-4F18-B1BE-B75A14CFBE28}" dt="2024-07-22T12:45:08.748" v="2055" actId="478"/>
          <ac:spMkLst>
            <pc:docMk/>
            <pc:sldMk cId="3191602233" sldId="274"/>
            <ac:spMk id="6" creationId="{19C61995-BE79-9540-4C5B-FCA9AB2B6C6A}"/>
          </ac:spMkLst>
        </pc:spChg>
        <pc:spChg chg="del">
          <ac:chgData name="Giovanni Ligato" userId="7875cec0db90cc51" providerId="LiveId" clId="{3A2D3AA7-0675-4F18-B1BE-B75A14CFBE28}" dt="2024-07-22T12:45:30.185" v="2071" actId="478"/>
          <ac:spMkLst>
            <pc:docMk/>
            <pc:sldMk cId="3191602233" sldId="274"/>
            <ac:spMk id="8" creationId="{8A17DE81-AD59-5A15-4E03-D4AEE9A684EE}"/>
          </ac:spMkLst>
        </pc:spChg>
        <pc:spChg chg="del mod">
          <ac:chgData name="Giovanni Ligato" userId="7875cec0db90cc51" providerId="LiveId" clId="{3A2D3AA7-0675-4F18-B1BE-B75A14CFBE28}" dt="2024-07-22T12:44:49.236" v="2042" actId="478"/>
          <ac:spMkLst>
            <pc:docMk/>
            <pc:sldMk cId="3191602233" sldId="274"/>
            <ac:spMk id="20" creationId="{4158F486-E013-AC24-4A9E-048AEE55CA80}"/>
          </ac:spMkLst>
        </pc:spChg>
        <pc:spChg chg="del">
          <ac:chgData name="Giovanni Ligato" userId="7875cec0db90cc51" providerId="LiveId" clId="{3A2D3AA7-0675-4F18-B1BE-B75A14CFBE28}" dt="2024-07-22T12:45:30.185" v="2071" actId="478"/>
          <ac:spMkLst>
            <pc:docMk/>
            <pc:sldMk cId="3191602233" sldId="274"/>
            <ac:spMk id="21" creationId="{CD58A368-0162-A3C2-D65E-7C4C317DF64B}"/>
          </ac:spMkLst>
        </pc:spChg>
        <pc:spChg chg="add mod">
          <ac:chgData name="Giovanni Ligato" userId="7875cec0db90cc51" providerId="LiveId" clId="{3A2D3AA7-0675-4F18-B1BE-B75A14CFBE28}" dt="2024-07-22T12:47:09.134" v="2119" actId="164"/>
          <ac:spMkLst>
            <pc:docMk/>
            <pc:sldMk cId="3191602233" sldId="274"/>
            <ac:spMk id="22" creationId="{9562C69E-B0D7-693A-6728-FAA69805EC9A}"/>
          </ac:spMkLst>
        </pc:spChg>
        <pc:spChg chg="del">
          <ac:chgData name="Giovanni Ligato" userId="7875cec0db90cc51" providerId="LiveId" clId="{3A2D3AA7-0675-4F18-B1BE-B75A14CFBE28}" dt="2024-07-22T12:41:47.253" v="1971" actId="478"/>
          <ac:spMkLst>
            <pc:docMk/>
            <pc:sldMk cId="3191602233" sldId="274"/>
            <ac:spMk id="24" creationId="{55235FC4-5BBD-C206-77F1-F4B8037C83AF}"/>
          </ac:spMkLst>
        </pc:spChg>
        <pc:spChg chg="del">
          <ac:chgData name="Giovanni Ligato" userId="7875cec0db90cc51" providerId="LiveId" clId="{3A2D3AA7-0675-4F18-B1BE-B75A14CFBE28}" dt="2024-07-22T12:41:47.253" v="1971" actId="478"/>
          <ac:spMkLst>
            <pc:docMk/>
            <pc:sldMk cId="3191602233" sldId="274"/>
            <ac:spMk id="25" creationId="{E107D422-B019-945B-708D-E109C91BCF2B}"/>
          </ac:spMkLst>
        </pc:spChg>
        <pc:spChg chg="add mod">
          <ac:chgData name="Giovanni Ligato" userId="7875cec0db90cc51" providerId="LiveId" clId="{3A2D3AA7-0675-4F18-B1BE-B75A14CFBE28}" dt="2024-07-22T12:47:45.672" v="2143" actId="1035"/>
          <ac:spMkLst>
            <pc:docMk/>
            <pc:sldMk cId="3191602233" sldId="274"/>
            <ac:spMk id="27" creationId="{386E0659-902C-5CB9-446C-7FCA5FABD6A3}"/>
          </ac:spMkLst>
        </pc:spChg>
        <pc:spChg chg="add del mod">
          <ac:chgData name="Giovanni Ligato" userId="7875cec0db90cc51" providerId="LiveId" clId="{3A2D3AA7-0675-4F18-B1BE-B75A14CFBE28}" dt="2024-07-22T12:47:05.276" v="2118" actId="478"/>
          <ac:spMkLst>
            <pc:docMk/>
            <pc:sldMk cId="3191602233" sldId="274"/>
            <ac:spMk id="28" creationId="{9AA4D88D-8963-2EE2-14DC-DA7E06CB2D32}"/>
          </ac:spMkLst>
        </pc:spChg>
        <pc:spChg chg="add del mod">
          <ac:chgData name="Giovanni Ligato" userId="7875cec0db90cc51" providerId="LiveId" clId="{3A2D3AA7-0675-4F18-B1BE-B75A14CFBE28}" dt="2024-07-22T12:47:05.276" v="2118" actId="478"/>
          <ac:spMkLst>
            <pc:docMk/>
            <pc:sldMk cId="3191602233" sldId="274"/>
            <ac:spMk id="29" creationId="{7D20F08A-7D28-9148-449D-B397F9ECDA2E}"/>
          </ac:spMkLst>
        </pc:spChg>
        <pc:spChg chg="add del mod">
          <ac:chgData name="Giovanni Ligato" userId="7875cec0db90cc51" providerId="LiveId" clId="{3A2D3AA7-0675-4F18-B1BE-B75A14CFBE28}" dt="2024-07-22T12:47:19.516" v="2125" actId="478"/>
          <ac:spMkLst>
            <pc:docMk/>
            <pc:sldMk cId="3191602233" sldId="274"/>
            <ac:spMk id="30" creationId="{CD386228-66F7-B338-48C8-AF0299C4613E}"/>
          </ac:spMkLst>
        </pc:spChg>
        <pc:spChg chg="add del mod">
          <ac:chgData name="Giovanni Ligato" userId="7875cec0db90cc51" providerId="LiveId" clId="{3A2D3AA7-0675-4F18-B1BE-B75A14CFBE28}" dt="2024-07-22T12:47:19.516" v="2125" actId="478"/>
          <ac:spMkLst>
            <pc:docMk/>
            <pc:sldMk cId="3191602233" sldId="274"/>
            <ac:spMk id="31" creationId="{1CD388AF-CA3A-B64D-7177-4CE5FB33AE01}"/>
          </ac:spMkLst>
        </pc:spChg>
        <pc:spChg chg="add mod">
          <ac:chgData name="Giovanni Ligato" userId="7875cec0db90cc51" providerId="LiveId" clId="{3A2D3AA7-0675-4F18-B1BE-B75A14CFBE28}" dt="2024-07-22T12:47:11.839" v="2120" actId="164"/>
          <ac:spMkLst>
            <pc:docMk/>
            <pc:sldMk cId="3191602233" sldId="274"/>
            <ac:spMk id="32" creationId="{75B5EA1B-BEC3-A160-3995-3463828206F1}"/>
          </ac:spMkLst>
        </pc:spChg>
        <pc:spChg chg="add mod">
          <ac:chgData name="Giovanni Ligato" userId="7875cec0db90cc51" providerId="LiveId" clId="{3A2D3AA7-0675-4F18-B1BE-B75A14CFBE28}" dt="2024-07-22T12:47:43.715" v="2140" actId="1035"/>
          <ac:spMkLst>
            <pc:docMk/>
            <pc:sldMk cId="3191602233" sldId="274"/>
            <ac:spMk id="33" creationId="{6D2855C8-DB34-BC7C-85A2-D6783084D42B}"/>
          </ac:spMkLst>
        </pc:spChg>
        <pc:spChg chg="mod">
          <ac:chgData name="Giovanni Ligato" userId="7875cec0db90cc51" providerId="LiveId" clId="{3A2D3AA7-0675-4F18-B1BE-B75A14CFBE28}" dt="2024-07-22T12:47:15.939" v="2123"/>
          <ac:spMkLst>
            <pc:docMk/>
            <pc:sldMk cId="3191602233" sldId="274"/>
            <ac:spMk id="37" creationId="{98003C56-B3F0-DB10-4129-F7A9B67355DB}"/>
          </ac:spMkLst>
        </pc:spChg>
        <pc:spChg chg="mod">
          <ac:chgData name="Giovanni Ligato" userId="7875cec0db90cc51" providerId="LiveId" clId="{3A2D3AA7-0675-4F18-B1BE-B75A14CFBE28}" dt="2024-07-22T12:47:37.951" v="2135" actId="1035"/>
          <ac:spMkLst>
            <pc:docMk/>
            <pc:sldMk cId="3191602233" sldId="274"/>
            <ac:spMk id="38" creationId="{075045C1-1466-E6F8-B240-8857F0E30244}"/>
          </ac:spMkLst>
        </pc:spChg>
        <pc:grpChg chg="add mod">
          <ac:chgData name="Giovanni Ligato" userId="7875cec0db90cc51" providerId="LiveId" clId="{3A2D3AA7-0675-4F18-B1BE-B75A14CFBE28}" dt="2024-07-22T12:43:54.899" v="2020" actId="1037"/>
          <ac:grpSpMkLst>
            <pc:docMk/>
            <pc:sldMk cId="3191602233" sldId="274"/>
            <ac:grpSpMk id="5" creationId="{E2AC1CAE-51C2-F6F1-212A-F59D27B423B0}"/>
          </ac:grpSpMkLst>
        </pc:grpChg>
        <pc:grpChg chg="add mod">
          <ac:chgData name="Giovanni Ligato" userId="7875cec0db90cc51" providerId="LiveId" clId="{3A2D3AA7-0675-4F18-B1BE-B75A14CFBE28}" dt="2024-07-22T12:44:10.715" v="2023" actId="465"/>
          <ac:grpSpMkLst>
            <pc:docMk/>
            <pc:sldMk cId="3191602233" sldId="274"/>
            <ac:grpSpMk id="12" creationId="{CC510A7A-9BCB-47CC-E090-B4FA1F834B45}"/>
          </ac:grpSpMkLst>
        </pc:grpChg>
        <pc:grpChg chg="add mod">
          <ac:chgData name="Giovanni Ligato" userId="7875cec0db90cc51" providerId="LiveId" clId="{3A2D3AA7-0675-4F18-B1BE-B75A14CFBE28}" dt="2024-07-22T12:44:06.089" v="2022" actId="1076"/>
          <ac:grpSpMkLst>
            <pc:docMk/>
            <pc:sldMk cId="3191602233" sldId="274"/>
            <ac:grpSpMk id="16" creationId="{11BBA1B6-2DE9-F16A-6C08-E460FCEBA127}"/>
          </ac:grpSpMkLst>
        </pc:grpChg>
        <pc:grpChg chg="add mod">
          <ac:chgData name="Giovanni Ligato" userId="7875cec0db90cc51" providerId="LiveId" clId="{3A2D3AA7-0675-4F18-B1BE-B75A14CFBE28}" dt="2024-07-22T12:49:20.510" v="2158" actId="164"/>
          <ac:grpSpMkLst>
            <pc:docMk/>
            <pc:sldMk cId="3191602233" sldId="274"/>
            <ac:grpSpMk id="34" creationId="{12DAC0AE-3514-F585-8EDF-EA792166AAD7}"/>
          </ac:grpSpMkLst>
        </pc:grpChg>
        <pc:grpChg chg="add mod">
          <ac:chgData name="Giovanni Ligato" userId="7875cec0db90cc51" providerId="LiveId" clId="{3A2D3AA7-0675-4F18-B1BE-B75A14CFBE28}" dt="2024-07-22T12:49:20.510" v="2158" actId="164"/>
          <ac:grpSpMkLst>
            <pc:docMk/>
            <pc:sldMk cId="3191602233" sldId="274"/>
            <ac:grpSpMk id="35" creationId="{C74D1237-842E-56A4-A21D-04258EB0A5A3}"/>
          </ac:grpSpMkLst>
        </pc:grpChg>
        <pc:grpChg chg="add mod">
          <ac:chgData name="Giovanni Ligato" userId="7875cec0db90cc51" providerId="LiveId" clId="{3A2D3AA7-0675-4F18-B1BE-B75A14CFBE28}" dt="2024-07-22T12:49:20.510" v="2158" actId="164"/>
          <ac:grpSpMkLst>
            <pc:docMk/>
            <pc:sldMk cId="3191602233" sldId="274"/>
            <ac:grpSpMk id="36" creationId="{FBCEA80C-87D3-0E0F-BDFE-6F26DEF3F490}"/>
          </ac:grpSpMkLst>
        </pc:grpChg>
        <pc:grpChg chg="add mod">
          <ac:chgData name="Giovanni Ligato" userId="7875cec0db90cc51" providerId="LiveId" clId="{3A2D3AA7-0675-4F18-B1BE-B75A14CFBE28}" dt="2024-07-22T12:49:20.510" v="2158" actId="164"/>
          <ac:grpSpMkLst>
            <pc:docMk/>
            <pc:sldMk cId="3191602233" sldId="274"/>
            <ac:grpSpMk id="40" creationId="{3A38737F-17E3-5FE3-5AA1-3F3AABC59AAF}"/>
          </ac:grpSpMkLst>
        </pc:grpChg>
        <pc:picChg chg="mod">
          <ac:chgData name="Giovanni Ligato" userId="7875cec0db90cc51" providerId="LiveId" clId="{3A2D3AA7-0675-4F18-B1BE-B75A14CFBE28}" dt="2024-07-22T12:43:24.912" v="1983" actId="164"/>
          <ac:picMkLst>
            <pc:docMk/>
            <pc:sldMk cId="3191602233" sldId="274"/>
            <ac:picMk id="7" creationId="{55AAA425-8B56-4E2C-745F-7919E0216803}"/>
          </ac:picMkLst>
        </pc:picChg>
        <pc:picChg chg="mod">
          <ac:chgData name="Giovanni Ligato" userId="7875cec0db90cc51" providerId="LiveId" clId="{3A2D3AA7-0675-4F18-B1BE-B75A14CFBE28}" dt="2024-07-22T12:43:24.912" v="1983" actId="164"/>
          <ac:picMkLst>
            <pc:docMk/>
            <pc:sldMk cId="3191602233" sldId="274"/>
            <ac:picMk id="9" creationId="{76B8AE06-8C86-902D-15D9-1995B5E476EB}"/>
          </ac:picMkLst>
        </pc:picChg>
        <pc:picChg chg="mod">
          <ac:chgData name="Giovanni Ligato" userId="7875cec0db90cc51" providerId="LiveId" clId="{3A2D3AA7-0675-4F18-B1BE-B75A14CFBE28}" dt="2024-07-22T12:43:33.969" v="1985" actId="164"/>
          <ac:picMkLst>
            <pc:docMk/>
            <pc:sldMk cId="3191602233" sldId="274"/>
            <ac:picMk id="11" creationId="{F1FD7A76-0C0C-E2F8-FF60-32D850495BB7}"/>
          </ac:picMkLst>
        </pc:picChg>
        <pc:picChg chg="mod">
          <ac:chgData name="Giovanni Ligato" userId="7875cec0db90cc51" providerId="LiveId" clId="{3A2D3AA7-0675-4F18-B1BE-B75A14CFBE28}" dt="2024-07-22T12:43:33.969" v="1985" actId="164"/>
          <ac:picMkLst>
            <pc:docMk/>
            <pc:sldMk cId="3191602233" sldId="274"/>
            <ac:picMk id="13" creationId="{F6012D44-6919-E8D9-B11F-1A29AB0948EA}"/>
          </ac:picMkLst>
        </pc:picChg>
        <pc:picChg chg="mod">
          <ac:chgData name="Giovanni Ligato" userId="7875cec0db90cc51" providerId="LiveId" clId="{3A2D3AA7-0675-4F18-B1BE-B75A14CFBE28}" dt="2024-07-22T12:49:00.624" v="2154" actId="1076"/>
          <ac:picMkLst>
            <pc:docMk/>
            <pc:sldMk cId="3191602233" sldId="274"/>
            <ac:picMk id="14" creationId="{D7FAA023-1CC2-FB1C-8B18-4A101A0D49DA}"/>
          </ac:picMkLst>
        </pc:picChg>
        <pc:picChg chg="mod">
          <ac:chgData name="Giovanni Ligato" userId="7875cec0db90cc51" providerId="LiveId" clId="{3A2D3AA7-0675-4F18-B1BE-B75A14CFBE28}" dt="2024-07-22T12:43:22.322" v="1982" actId="164"/>
          <ac:picMkLst>
            <pc:docMk/>
            <pc:sldMk cId="3191602233" sldId="274"/>
            <ac:picMk id="15" creationId="{56CE95B1-EFD3-8FDD-EB90-4F81236242F7}"/>
          </ac:picMkLst>
        </pc:picChg>
        <pc:picChg chg="del">
          <ac:chgData name="Giovanni Ligato" userId="7875cec0db90cc51" providerId="LiveId" clId="{3A2D3AA7-0675-4F18-B1BE-B75A14CFBE28}" dt="2024-07-22T12:41:47.253" v="1971" actId="478"/>
          <ac:picMkLst>
            <pc:docMk/>
            <pc:sldMk cId="3191602233" sldId="274"/>
            <ac:picMk id="17" creationId="{F0412146-7413-3084-BB00-E8195D79135E}"/>
          </ac:picMkLst>
        </pc:picChg>
        <pc:picChg chg="mod">
          <ac:chgData name="Giovanni Ligato" userId="7875cec0db90cc51" providerId="LiveId" clId="{3A2D3AA7-0675-4F18-B1BE-B75A14CFBE28}" dt="2024-07-22T12:43:22.322" v="1982" actId="164"/>
          <ac:picMkLst>
            <pc:docMk/>
            <pc:sldMk cId="3191602233" sldId="274"/>
            <ac:picMk id="18" creationId="{91965E1B-5750-D8E3-7B03-D214779AB79E}"/>
          </ac:picMkLst>
        </pc:picChg>
        <pc:picChg chg="del">
          <ac:chgData name="Giovanni Ligato" userId="7875cec0db90cc51" providerId="LiveId" clId="{3A2D3AA7-0675-4F18-B1BE-B75A14CFBE28}" dt="2024-07-22T12:41:47.253" v="1971" actId="478"/>
          <ac:picMkLst>
            <pc:docMk/>
            <pc:sldMk cId="3191602233" sldId="274"/>
            <ac:picMk id="23" creationId="{C37D4534-B546-8138-2D52-FD3D38FC2DCD}"/>
          </ac:picMkLst>
        </pc:picChg>
        <pc:cxnChg chg="mod">
          <ac:chgData name="Giovanni Ligato" userId="7875cec0db90cc51" providerId="LiveId" clId="{3A2D3AA7-0675-4F18-B1BE-B75A14CFBE28}" dt="2024-07-22T12:49:12.813" v="2157" actId="1076"/>
          <ac:cxnSpMkLst>
            <pc:docMk/>
            <pc:sldMk cId="3191602233" sldId="274"/>
            <ac:cxnSpMk id="26" creationId="{06699A07-E9AF-E0A3-CB65-E61092DD9359}"/>
          </ac:cxnSpMkLst>
        </pc:cxnChg>
      </pc:sldChg>
      <pc:sldChg chg="addSp delSp modSp add mod">
        <pc:chgData name="Giovanni Ligato" userId="7875cec0db90cc51" providerId="LiveId" clId="{3A2D3AA7-0675-4F18-B1BE-B75A14CFBE28}" dt="2024-07-22T12:58:32.787" v="2589" actId="465"/>
        <pc:sldMkLst>
          <pc:docMk/>
          <pc:sldMk cId="2916418958" sldId="275"/>
        </pc:sldMkLst>
        <pc:spChg chg="add del mod">
          <ac:chgData name="Giovanni Ligato" userId="7875cec0db90cc51" providerId="LiveId" clId="{3A2D3AA7-0675-4F18-B1BE-B75A14CFBE28}" dt="2024-07-22T12:57:55.588" v="2480" actId="478"/>
          <ac:spMkLst>
            <pc:docMk/>
            <pc:sldMk cId="2916418958" sldId="275"/>
            <ac:spMk id="3" creationId="{8F2B472A-247C-1E6A-EFAC-BEFCD54001B3}"/>
          </ac:spMkLst>
        </pc:spChg>
        <pc:spChg chg="del mod">
          <ac:chgData name="Giovanni Ligato" userId="7875cec0db90cc51" providerId="LiveId" clId="{3A2D3AA7-0675-4F18-B1BE-B75A14CFBE28}" dt="2024-07-22T12:57:55.588" v="2480" actId="478"/>
          <ac:spMkLst>
            <pc:docMk/>
            <pc:sldMk cId="2916418958" sldId="275"/>
            <ac:spMk id="4" creationId="{74C39B46-DC72-A812-B303-96C06DCD58F8}"/>
          </ac:spMkLst>
        </pc:spChg>
        <pc:spChg chg="del">
          <ac:chgData name="Giovanni Ligato" userId="7875cec0db90cc51" providerId="LiveId" clId="{3A2D3AA7-0675-4F18-B1BE-B75A14CFBE28}" dt="2024-07-22T12:52:37.956" v="2380" actId="478"/>
          <ac:spMkLst>
            <pc:docMk/>
            <pc:sldMk cId="2916418958" sldId="275"/>
            <ac:spMk id="10" creationId="{F5B478F7-A926-7FA6-6DD3-814FD84018E8}"/>
          </ac:spMkLst>
        </pc:spChg>
        <pc:spChg chg="add del mod">
          <ac:chgData name="Giovanni Ligato" userId="7875cec0db90cc51" providerId="LiveId" clId="{3A2D3AA7-0675-4F18-B1BE-B75A14CFBE28}" dt="2024-07-22T12:57:55.588" v="2480" actId="478"/>
          <ac:spMkLst>
            <pc:docMk/>
            <pc:sldMk cId="2916418958" sldId="275"/>
            <ac:spMk id="17" creationId="{6FF056BB-08C6-A920-9A74-209634DD2687}"/>
          </ac:spMkLst>
        </pc:spChg>
        <pc:spChg chg="del">
          <ac:chgData name="Giovanni Ligato" userId="7875cec0db90cc51" providerId="LiveId" clId="{3A2D3AA7-0675-4F18-B1BE-B75A14CFBE28}" dt="2024-07-22T12:52:37.956" v="2380" actId="478"/>
          <ac:spMkLst>
            <pc:docMk/>
            <pc:sldMk cId="2916418958" sldId="275"/>
            <ac:spMk id="19" creationId="{5A968150-31A6-9886-5A2A-CA77F28CCCC0}"/>
          </ac:spMkLst>
        </pc:spChg>
        <pc:spChg chg="add del mod">
          <ac:chgData name="Giovanni Ligato" userId="7875cec0db90cc51" providerId="LiveId" clId="{3A2D3AA7-0675-4F18-B1BE-B75A14CFBE28}" dt="2024-07-22T12:57:55.588" v="2480" actId="478"/>
          <ac:spMkLst>
            <pc:docMk/>
            <pc:sldMk cId="2916418958" sldId="275"/>
            <ac:spMk id="20" creationId="{E83B46B2-358E-7257-D1E0-29618F23DFDA}"/>
          </ac:spMkLst>
        </pc:spChg>
        <pc:spChg chg="mod">
          <ac:chgData name="Giovanni Ligato" userId="7875cec0db90cc51" providerId="LiveId" clId="{3A2D3AA7-0675-4F18-B1BE-B75A14CFBE28}" dt="2024-07-22T12:58:15.812" v="2571" actId="165"/>
          <ac:spMkLst>
            <pc:docMk/>
            <pc:sldMk cId="2916418958" sldId="275"/>
            <ac:spMk id="41" creationId="{103F7CCC-3CAA-8BE1-0CE4-146AEDAC2D6F}"/>
          </ac:spMkLst>
        </pc:spChg>
        <pc:spChg chg="mod">
          <ac:chgData name="Giovanni Ligato" userId="7875cec0db90cc51" providerId="LiveId" clId="{3A2D3AA7-0675-4F18-B1BE-B75A14CFBE28}" dt="2024-07-22T12:58:15.812" v="2571" actId="165"/>
          <ac:spMkLst>
            <pc:docMk/>
            <pc:sldMk cId="2916418958" sldId="275"/>
            <ac:spMk id="43" creationId="{DF19B1B3-80F7-99FE-74FC-85BDF35DF5D8}"/>
          </ac:spMkLst>
        </pc:spChg>
        <pc:spChg chg="mod">
          <ac:chgData name="Giovanni Ligato" userId="7875cec0db90cc51" providerId="LiveId" clId="{3A2D3AA7-0675-4F18-B1BE-B75A14CFBE28}" dt="2024-07-22T12:58:15.812" v="2571" actId="165"/>
          <ac:spMkLst>
            <pc:docMk/>
            <pc:sldMk cId="2916418958" sldId="275"/>
            <ac:spMk id="44" creationId="{CAEBF353-53C7-4A18-D99B-E3C05FD57B7F}"/>
          </ac:spMkLst>
        </pc:spChg>
        <pc:spChg chg="mod">
          <ac:chgData name="Giovanni Ligato" userId="7875cec0db90cc51" providerId="LiveId" clId="{3A2D3AA7-0675-4F18-B1BE-B75A14CFBE28}" dt="2024-07-22T12:58:15.812" v="2571" actId="165"/>
          <ac:spMkLst>
            <pc:docMk/>
            <pc:sldMk cId="2916418958" sldId="275"/>
            <ac:spMk id="46" creationId="{9AAF16B4-D453-64E2-4652-9CC1C9FB7563}"/>
          </ac:spMkLst>
        </pc:spChg>
        <pc:grpChg chg="add mod">
          <ac:chgData name="Giovanni Ligato" userId="7875cec0db90cc51" providerId="LiveId" clId="{3A2D3AA7-0675-4F18-B1BE-B75A14CFBE28}" dt="2024-07-22T12:49:51.908" v="2337" actId="1037"/>
          <ac:grpSpMkLst>
            <pc:docMk/>
            <pc:sldMk cId="2916418958" sldId="275"/>
            <ac:grpSpMk id="2" creationId="{AB49C267-AF92-E752-DFF9-5C0071F3A388}"/>
          </ac:grpSpMkLst>
        </pc:grpChg>
        <pc:grpChg chg="mod">
          <ac:chgData name="Giovanni Ligato" userId="7875cec0db90cc51" providerId="LiveId" clId="{3A2D3AA7-0675-4F18-B1BE-B75A14CFBE28}" dt="2024-07-22T12:49:28.939" v="2160" actId="164"/>
          <ac:grpSpMkLst>
            <pc:docMk/>
            <pc:sldMk cId="2916418958" sldId="275"/>
            <ac:grpSpMk id="5" creationId="{E2AC1CAE-51C2-F6F1-212A-F59D27B423B0}"/>
          </ac:grpSpMkLst>
        </pc:grpChg>
        <pc:grpChg chg="mod">
          <ac:chgData name="Giovanni Ligato" userId="7875cec0db90cc51" providerId="LiveId" clId="{3A2D3AA7-0675-4F18-B1BE-B75A14CFBE28}" dt="2024-07-22T12:49:28.939" v="2160" actId="164"/>
          <ac:grpSpMkLst>
            <pc:docMk/>
            <pc:sldMk cId="2916418958" sldId="275"/>
            <ac:grpSpMk id="12" creationId="{CC510A7A-9BCB-47CC-E090-B4FA1F834B45}"/>
          </ac:grpSpMkLst>
        </pc:grpChg>
        <pc:grpChg chg="mod">
          <ac:chgData name="Giovanni Ligato" userId="7875cec0db90cc51" providerId="LiveId" clId="{3A2D3AA7-0675-4F18-B1BE-B75A14CFBE28}" dt="2024-07-22T12:49:28.939" v="2160" actId="164"/>
          <ac:grpSpMkLst>
            <pc:docMk/>
            <pc:sldMk cId="2916418958" sldId="275"/>
            <ac:grpSpMk id="16" creationId="{11BBA1B6-2DE9-F16A-6C08-E460FCEBA127}"/>
          </ac:grpSpMkLst>
        </pc:grpChg>
        <pc:grpChg chg="add del mod">
          <ac:chgData name="Giovanni Ligato" userId="7875cec0db90cc51" providerId="LiveId" clId="{3A2D3AA7-0675-4F18-B1BE-B75A14CFBE28}" dt="2024-07-22T12:58:15.812" v="2571" actId="165"/>
          <ac:grpSpMkLst>
            <pc:docMk/>
            <pc:sldMk cId="2916418958" sldId="275"/>
            <ac:grpSpMk id="25" creationId="{2CC251DD-0D3A-BE10-30FB-2CA29C888FA7}"/>
          </ac:grpSpMkLst>
        </pc:grpChg>
        <pc:grpChg chg="mod topLvl">
          <ac:chgData name="Giovanni Ligato" userId="7875cec0db90cc51" providerId="LiveId" clId="{3A2D3AA7-0675-4F18-B1BE-B75A14CFBE28}" dt="2024-07-22T12:58:20.557" v="2588" actId="1036"/>
          <ac:grpSpMkLst>
            <pc:docMk/>
            <pc:sldMk cId="2916418958" sldId="275"/>
            <ac:grpSpMk id="28" creationId="{FADB66FD-B19A-F1B3-C24A-DABC85472171}"/>
          </ac:grpSpMkLst>
        </pc:grpChg>
        <pc:grpChg chg="mod topLvl">
          <ac:chgData name="Giovanni Ligato" userId="7875cec0db90cc51" providerId="LiveId" clId="{3A2D3AA7-0675-4F18-B1BE-B75A14CFBE28}" dt="2024-07-22T12:58:32.787" v="2589" actId="465"/>
          <ac:grpSpMkLst>
            <pc:docMk/>
            <pc:sldMk cId="2916418958" sldId="275"/>
            <ac:grpSpMk id="29" creationId="{4C611F41-17F0-57F7-1964-A4CC3F43AE03}"/>
          </ac:grpSpMkLst>
        </pc:grpChg>
        <pc:grpChg chg="mod topLvl">
          <ac:chgData name="Giovanni Ligato" userId="7875cec0db90cc51" providerId="LiveId" clId="{3A2D3AA7-0675-4F18-B1BE-B75A14CFBE28}" dt="2024-07-22T12:58:15.812" v="2571" actId="165"/>
          <ac:grpSpMkLst>
            <pc:docMk/>
            <pc:sldMk cId="2916418958" sldId="275"/>
            <ac:grpSpMk id="30" creationId="{10B03AC1-99DF-3D7F-7088-782A1116ED1A}"/>
          </ac:grpSpMkLst>
        </pc:grpChg>
        <pc:grpChg chg="mod topLvl">
          <ac:chgData name="Giovanni Ligato" userId="7875cec0db90cc51" providerId="LiveId" clId="{3A2D3AA7-0675-4F18-B1BE-B75A14CFBE28}" dt="2024-07-22T12:58:15.812" v="2571" actId="165"/>
          <ac:grpSpMkLst>
            <pc:docMk/>
            <pc:sldMk cId="2916418958" sldId="275"/>
            <ac:grpSpMk id="31" creationId="{85398014-713B-ED9A-EBDA-7270AB714B41}"/>
          </ac:grpSpMkLst>
        </pc:grpChg>
        <pc:grpChg chg="mod">
          <ac:chgData name="Giovanni Ligato" userId="7875cec0db90cc51" providerId="LiveId" clId="{3A2D3AA7-0675-4F18-B1BE-B75A14CFBE28}" dt="2024-07-22T12:49:57.816" v="2342" actId="1038"/>
          <ac:grpSpMkLst>
            <pc:docMk/>
            <pc:sldMk cId="2916418958" sldId="275"/>
            <ac:grpSpMk id="40" creationId="{3A38737F-17E3-5FE3-5AA1-3F3AABC59AAF}"/>
          </ac:grpSpMkLst>
        </pc:grpChg>
        <pc:picChg chg="add del mod">
          <ac:chgData name="Giovanni Ligato" userId="7875cec0db90cc51" providerId="LiveId" clId="{3A2D3AA7-0675-4F18-B1BE-B75A14CFBE28}" dt="2024-07-22T12:57:55.588" v="2480" actId="478"/>
          <ac:picMkLst>
            <pc:docMk/>
            <pc:sldMk cId="2916418958" sldId="275"/>
            <ac:picMk id="6" creationId="{35CAB3D5-4507-9DCE-7E38-23B90A0D4128}"/>
          </ac:picMkLst>
        </pc:picChg>
        <pc:picChg chg="add del mod">
          <ac:chgData name="Giovanni Ligato" userId="7875cec0db90cc51" providerId="LiveId" clId="{3A2D3AA7-0675-4F18-B1BE-B75A14CFBE28}" dt="2024-07-22T12:57:55.588" v="2480" actId="478"/>
          <ac:picMkLst>
            <pc:docMk/>
            <pc:sldMk cId="2916418958" sldId="275"/>
            <ac:picMk id="8" creationId="{14BCE040-54A8-596B-2BD2-C3C776788BAD}"/>
          </ac:picMkLst>
        </pc:picChg>
        <pc:picChg chg="del mod">
          <ac:chgData name="Giovanni Ligato" userId="7875cec0db90cc51" providerId="LiveId" clId="{3A2D3AA7-0675-4F18-B1BE-B75A14CFBE28}" dt="2024-07-22T12:57:55.588" v="2480" actId="478"/>
          <ac:picMkLst>
            <pc:docMk/>
            <pc:sldMk cId="2916418958" sldId="275"/>
            <ac:picMk id="14" creationId="{D7FAA023-1CC2-FB1C-8B18-4A101A0D49DA}"/>
          </ac:picMkLst>
        </pc:picChg>
        <pc:picChg chg="mod">
          <ac:chgData name="Giovanni Ligato" userId="7875cec0db90cc51" providerId="LiveId" clId="{3A2D3AA7-0675-4F18-B1BE-B75A14CFBE28}" dt="2024-07-22T12:58:15.812" v="2571" actId="165"/>
          <ac:picMkLst>
            <pc:docMk/>
            <pc:sldMk cId="2916418958" sldId="275"/>
            <ac:picMk id="42" creationId="{D91D8B89-A693-2B7B-98DD-683547C20773}"/>
          </ac:picMkLst>
        </pc:picChg>
        <pc:picChg chg="mod">
          <ac:chgData name="Giovanni Ligato" userId="7875cec0db90cc51" providerId="LiveId" clId="{3A2D3AA7-0675-4F18-B1BE-B75A14CFBE28}" dt="2024-07-22T12:58:15.812" v="2571" actId="165"/>
          <ac:picMkLst>
            <pc:docMk/>
            <pc:sldMk cId="2916418958" sldId="275"/>
            <ac:picMk id="45" creationId="{B197215C-7DAA-017A-EF62-B1A4E914AC37}"/>
          </ac:picMkLst>
        </pc:picChg>
        <pc:picChg chg="mod">
          <ac:chgData name="Giovanni Ligato" userId="7875cec0db90cc51" providerId="LiveId" clId="{3A2D3AA7-0675-4F18-B1BE-B75A14CFBE28}" dt="2024-07-22T12:58:15.812" v="2571" actId="165"/>
          <ac:picMkLst>
            <pc:docMk/>
            <pc:sldMk cId="2916418958" sldId="275"/>
            <ac:picMk id="47" creationId="{BFAC084B-CCD5-66B4-0932-036A68A93B0A}"/>
          </ac:picMkLst>
        </pc:picChg>
        <pc:cxnChg chg="del mod">
          <ac:chgData name="Giovanni Ligato" userId="7875cec0db90cc51" providerId="LiveId" clId="{3A2D3AA7-0675-4F18-B1BE-B75A14CFBE28}" dt="2024-07-22T12:57:55.588" v="2480" actId="478"/>
          <ac:cxnSpMkLst>
            <pc:docMk/>
            <pc:sldMk cId="2916418958" sldId="275"/>
            <ac:cxnSpMk id="26" creationId="{06699A07-E9AF-E0A3-CB65-E61092DD9359}"/>
          </ac:cxnSpMkLst>
        </pc:cxnChg>
        <pc:cxnChg chg="mod">
          <ac:chgData name="Giovanni Ligato" userId="7875cec0db90cc51" providerId="LiveId" clId="{3A2D3AA7-0675-4F18-B1BE-B75A14CFBE28}" dt="2024-07-22T12:58:15.812" v="2571" actId="165"/>
          <ac:cxnSpMkLst>
            <pc:docMk/>
            <pc:sldMk cId="2916418958" sldId="275"/>
            <ac:cxnSpMk id="39" creationId="{A641FDBC-A77F-8BF8-A7C4-80E681178946}"/>
          </ac:cxnSpMkLst>
        </pc:cxnChg>
      </pc:sldChg>
      <pc:sldChg chg="addSp modSp add del mod">
        <pc:chgData name="Giovanni Ligato" userId="7875cec0db90cc51" providerId="LiveId" clId="{3A2D3AA7-0675-4F18-B1BE-B75A14CFBE28}" dt="2024-07-22T14:23:15.303" v="3951" actId="47"/>
        <pc:sldMkLst>
          <pc:docMk/>
          <pc:sldMk cId="1509323729" sldId="276"/>
        </pc:sldMkLst>
        <pc:spChg chg="mod">
          <ac:chgData name="Giovanni Ligato" userId="7875cec0db90cc51" providerId="LiveId" clId="{3A2D3AA7-0675-4F18-B1BE-B75A14CFBE28}" dt="2024-07-22T13:14:13.991" v="2857" actId="1076"/>
          <ac:spMkLst>
            <pc:docMk/>
            <pc:sldMk cId="1509323729" sldId="276"/>
            <ac:spMk id="2" creationId="{F109FA12-5EFA-F2EC-6A1B-90227D19C3A9}"/>
          </ac:spMkLst>
        </pc:spChg>
        <pc:cxnChg chg="add mod">
          <ac:chgData name="Giovanni Ligato" userId="7875cec0db90cc51" providerId="LiveId" clId="{3A2D3AA7-0675-4F18-B1BE-B75A14CFBE28}" dt="2024-07-22T13:43:45.632" v="3128"/>
          <ac:cxnSpMkLst>
            <pc:docMk/>
            <pc:sldMk cId="1509323729" sldId="276"/>
            <ac:cxnSpMk id="9" creationId="{3CC04E81-BC8C-AB1C-B3C9-EBD51604564E}"/>
          </ac:cxnSpMkLst>
        </pc:cxnChg>
      </pc:sldChg>
      <pc:sldChg chg="add del setBg">
        <pc:chgData name="Giovanni Ligato" userId="7875cec0db90cc51" providerId="LiveId" clId="{3A2D3AA7-0675-4F18-B1BE-B75A14CFBE28}" dt="2024-07-22T14:38:38.275" v="3953"/>
        <pc:sldMkLst>
          <pc:docMk/>
          <pc:sldMk cId="2217021694" sldId="276"/>
        </pc:sldMkLst>
      </pc:sldChg>
      <pc:sldChg chg="addSp delSp modSp add del mod">
        <pc:chgData name="Giovanni Ligato" userId="7875cec0db90cc51" providerId="LiveId" clId="{3A2D3AA7-0675-4F18-B1BE-B75A14CFBE28}" dt="2024-07-22T13:01:37.778" v="2591" actId="47"/>
        <pc:sldMkLst>
          <pc:docMk/>
          <pc:sldMk cId="2937981477" sldId="276"/>
        </pc:sldMkLst>
        <pc:spChg chg="mod">
          <ac:chgData name="Giovanni Ligato" userId="7875cec0db90cc51" providerId="LiveId" clId="{3A2D3AA7-0675-4F18-B1BE-B75A14CFBE28}" dt="2024-07-22T12:55:20.138" v="2435" actId="164"/>
          <ac:spMkLst>
            <pc:docMk/>
            <pc:sldMk cId="2937981477" sldId="276"/>
            <ac:spMk id="3" creationId="{8F2B472A-247C-1E6A-EFAC-BEFCD54001B3}"/>
          </ac:spMkLst>
        </pc:spChg>
        <pc:spChg chg="mod">
          <ac:chgData name="Giovanni Ligato" userId="7875cec0db90cc51" providerId="LiveId" clId="{3A2D3AA7-0675-4F18-B1BE-B75A14CFBE28}" dt="2024-07-22T12:56:00.835" v="2448" actId="164"/>
          <ac:spMkLst>
            <pc:docMk/>
            <pc:sldMk cId="2937981477" sldId="276"/>
            <ac:spMk id="4" creationId="{74C39B46-DC72-A812-B303-96C06DCD58F8}"/>
          </ac:spMkLst>
        </pc:spChg>
        <pc:spChg chg="mod">
          <ac:chgData name="Giovanni Ligato" userId="7875cec0db90cc51" providerId="LiveId" clId="{3A2D3AA7-0675-4F18-B1BE-B75A14CFBE28}" dt="2024-07-22T12:55:23.033" v="2436" actId="164"/>
          <ac:spMkLst>
            <pc:docMk/>
            <pc:sldMk cId="2937981477" sldId="276"/>
            <ac:spMk id="17" creationId="{6FF056BB-08C6-A920-9A74-209634DD2687}"/>
          </ac:spMkLst>
        </pc:spChg>
        <pc:spChg chg="mod">
          <ac:chgData name="Giovanni Ligato" userId="7875cec0db90cc51" providerId="LiveId" clId="{3A2D3AA7-0675-4F18-B1BE-B75A14CFBE28}" dt="2024-07-22T12:53:57.672" v="2407" actId="164"/>
          <ac:spMkLst>
            <pc:docMk/>
            <pc:sldMk cId="2937981477" sldId="276"/>
            <ac:spMk id="20" creationId="{E83B46B2-358E-7257-D1E0-29618F23DFDA}"/>
          </ac:spMkLst>
        </pc:spChg>
        <pc:grpChg chg="del">
          <ac:chgData name="Giovanni Ligato" userId="7875cec0db90cc51" providerId="LiveId" clId="{3A2D3AA7-0675-4F18-B1BE-B75A14CFBE28}" dt="2024-07-22T12:53:52.755" v="2406" actId="478"/>
          <ac:grpSpMkLst>
            <pc:docMk/>
            <pc:sldMk cId="2937981477" sldId="276"/>
            <ac:grpSpMk id="2" creationId="{AB49C267-AF92-E752-DFF9-5C0071F3A388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10" creationId="{D706C3FD-0509-0899-1E2E-1AA0856193A6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19" creationId="{483E8CAC-9203-9E09-7FB6-063D934B8915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21" creationId="{22B3EEBB-CF08-87B6-253B-957D476EDA50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23" creationId="{E67B8ECC-2F28-CBE9-F932-E827B039F2D4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24" creationId="{C675FF9F-6255-A210-5B2B-9C2E6706F2CB}"/>
          </ac:grpSpMkLst>
        </pc:grpChg>
        <pc:grpChg chg="del">
          <ac:chgData name="Giovanni Ligato" userId="7875cec0db90cc51" providerId="LiveId" clId="{3A2D3AA7-0675-4F18-B1BE-B75A14CFBE28}" dt="2024-07-22T12:53:52.755" v="2406" actId="478"/>
          <ac:grpSpMkLst>
            <pc:docMk/>
            <pc:sldMk cId="2937981477" sldId="276"/>
            <ac:grpSpMk id="40" creationId="{3A38737F-17E3-5FE3-5AA1-3F3AABC59AAF}"/>
          </ac:grpSpMkLst>
        </pc:grpChg>
        <pc:picChg chg="mod">
          <ac:chgData name="Giovanni Ligato" userId="7875cec0db90cc51" providerId="LiveId" clId="{3A2D3AA7-0675-4F18-B1BE-B75A14CFBE28}" dt="2024-07-22T12:55:20.138" v="2435" actId="164"/>
          <ac:picMkLst>
            <pc:docMk/>
            <pc:sldMk cId="2937981477" sldId="276"/>
            <ac:picMk id="6" creationId="{35CAB3D5-4507-9DCE-7E38-23B90A0D4128}"/>
          </ac:picMkLst>
        </pc:picChg>
        <pc:picChg chg="mod">
          <ac:chgData name="Giovanni Ligato" userId="7875cec0db90cc51" providerId="LiveId" clId="{3A2D3AA7-0675-4F18-B1BE-B75A14CFBE28}" dt="2024-07-22T12:55:23.033" v="2436" actId="164"/>
          <ac:picMkLst>
            <pc:docMk/>
            <pc:sldMk cId="2937981477" sldId="276"/>
            <ac:picMk id="8" creationId="{14BCE040-54A8-596B-2BD2-C3C776788BAD}"/>
          </ac:picMkLst>
        </pc:picChg>
        <pc:picChg chg="mod">
          <ac:chgData name="Giovanni Ligato" userId="7875cec0db90cc51" providerId="LiveId" clId="{3A2D3AA7-0675-4F18-B1BE-B75A14CFBE28}" dt="2024-07-22T12:56:00.835" v="2448" actId="164"/>
          <ac:picMkLst>
            <pc:docMk/>
            <pc:sldMk cId="2937981477" sldId="276"/>
            <ac:picMk id="14" creationId="{D7FAA023-1CC2-FB1C-8B18-4A101A0D49DA}"/>
          </ac:picMkLst>
        </pc:picChg>
        <pc:cxnChg chg="mod">
          <ac:chgData name="Giovanni Ligato" userId="7875cec0db90cc51" providerId="LiveId" clId="{3A2D3AA7-0675-4F18-B1BE-B75A14CFBE28}" dt="2024-07-22T12:53:57.672" v="2407" actId="164"/>
          <ac:cxnSpMkLst>
            <pc:docMk/>
            <pc:sldMk cId="2937981477" sldId="276"/>
            <ac:cxnSpMk id="26" creationId="{06699A07-E9AF-E0A3-CB65-E61092DD9359}"/>
          </ac:cxnSpMkLst>
        </pc:cxnChg>
      </pc:sldChg>
      <pc:sldChg chg="addSp delSp modSp add mod">
        <pc:chgData name="Giovanni Ligato" userId="7875cec0db90cc51" providerId="LiveId" clId="{3A2D3AA7-0675-4F18-B1BE-B75A14CFBE28}" dt="2024-07-22T15:00:05.062" v="4700" actId="1038"/>
        <pc:sldMkLst>
          <pc:docMk/>
          <pc:sldMk cId="3678019044" sldId="276"/>
        </pc:sldMkLst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2" creationId="{B829EBF8-8768-7E22-FCAF-B6E7F52AC5BE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3" creationId="{6775BCED-37A0-7653-1951-C5947B89D2BB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6" creationId="{777788BE-18A5-0E50-F809-8458AADF2974}"/>
          </ac:spMkLst>
        </pc:spChg>
        <pc:spChg chg="del mod topLvl">
          <ac:chgData name="Giovanni Ligato" userId="7875cec0db90cc51" providerId="LiveId" clId="{3A2D3AA7-0675-4F18-B1BE-B75A14CFBE28}" dt="2024-07-22T14:39:28.257" v="4001" actId="478"/>
          <ac:spMkLst>
            <pc:docMk/>
            <pc:sldMk cId="3678019044" sldId="276"/>
            <ac:spMk id="7" creationId="{78BD9F4B-D3EA-D224-C995-62E66861005C}"/>
          </ac:spMkLst>
        </pc:spChg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9" creationId="{F87002DA-C256-1E89-2D37-A5BD1319B89B}"/>
          </ac:spMkLst>
        </pc:spChg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10" creationId="{EAC0F75E-AA77-93CC-592D-E0BDA4A002FC}"/>
          </ac:spMkLst>
        </pc:spChg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11" creationId="{D66CCD4C-D427-42F0-062F-C91E0A347C77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2" creationId="{F8861941-98D9-C148-2B7B-3B77FDD1312C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3" creationId="{C6E551C4-0156-D6F2-2045-76F197409B17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4" creationId="{E29411CB-BB50-98E1-E038-AE4BCF09C6C9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5" creationId="{885317B5-A4E0-E632-E396-532B2F4DAA21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6" creationId="{891DD1BA-C4C8-38DA-EF03-7200DA394BAD}"/>
          </ac:spMkLst>
        </pc:spChg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17" creationId="{46EC3D7B-CAA7-CFEB-F786-AE972FCFD21E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8" creationId="{EAC9871B-A5CF-E9CA-63B2-2DB5662EF329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9" creationId="{9E5E432E-DB89-6F14-EAB7-5E8FD3216AA1}"/>
          </ac:spMkLst>
        </pc:spChg>
        <pc:spChg chg="del mod topLvl">
          <ac:chgData name="Giovanni Ligato" userId="7875cec0db90cc51" providerId="LiveId" clId="{3A2D3AA7-0675-4F18-B1BE-B75A14CFBE28}" dt="2024-07-22T14:39:28.257" v="4001" actId="478"/>
          <ac:spMkLst>
            <pc:docMk/>
            <pc:sldMk cId="3678019044" sldId="276"/>
            <ac:spMk id="20" creationId="{E7CE6F97-E76A-4375-BE7F-8BA0E16A4ECB}"/>
          </ac:spMkLst>
        </pc:spChg>
        <pc:spChg chg="mod topLvl">
          <ac:chgData name="Giovanni Ligato" userId="7875cec0db90cc51" providerId="LiveId" clId="{3A2D3AA7-0675-4F18-B1BE-B75A14CFBE28}" dt="2024-07-22T14:50:50.878" v="4361" actId="164"/>
          <ac:spMkLst>
            <pc:docMk/>
            <pc:sldMk cId="3678019044" sldId="276"/>
            <ac:spMk id="23" creationId="{C3749A52-BBD0-ED5B-35A0-4CE3D28A41FB}"/>
          </ac:spMkLst>
        </pc:spChg>
        <pc:spChg chg="del">
          <ac:chgData name="Giovanni Ligato" userId="7875cec0db90cc51" providerId="LiveId" clId="{3A2D3AA7-0675-4F18-B1BE-B75A14CFBE28}" dt="2024-07-22T14:46:39.001" v="4259" actId="478"/>
          <ac:spMkLst>
            <pc:docMk/>
            <pc:sldMk cId="3678019044" sldId="276"/>
            <ac:spMk id="26" creationId="{72991684-F27E-5FB9-24C0-CD506A0DEED5}"/>
          </ac:spMkLst>
        </pc:spChg>
        <pc:spChg chg="add mod">
          <ac:chgData name="Giovanni Ligato" userId="7875cec0db90cc51" providerId="LiveId" clId="{3A2D3AA7-0675-4F18-B1BE-B75A14CFBE28}" dt="2024-07-22T14:50:50.878" v="4361" actId="164"/>
          <ac:spMkLst>
            <pc:docMk/>
            <pc:sldMk cId="3678019044" sldId="276"/>
            <ac:spMk id="37" creationId="{DB9E3F0C-3772-E6A8-5303-862B7C0E3FE6}"/>
          </ac:spMkLst>
        </pc:spChg>
        <pc:spChg chg="add mod">
          <ac:chgData name="Giovanni Ligato" userId="7875cec0db90cc51" providerId="LiveId" clId="{3A2D3AA7-0675-4F18-B1BE-B75A14CFBE28}" dt="2024-07-22T14:50:50.878" v="4361" actId="164"/>
          <ac:spMkLst>
            <pc:docMk/>
            <pc:sldMk cId="3678019044" sldId="276"/>
            <ac:spMk id="38" creationId="{4756CAFB-8CF0-7394-8873-13A95D7A0A25}"/>
          </ac:spMkLst>
        </pc:spChg>
        <pc:spChg chg="add mod">
          <ac:chgData name="Giovanni Ligato" userId="7875cec0db90cc51" providerId="LiveId" clId="{3A2D3AA7-0675-4F18-B1BE-B75A14CFBE28}" dt="2024-07-22T15:00:05.062" v="4700" actId="1038"/>
          <ac:spMkLst>
            <pc:docMk/>
            <pc:sldMk cId="3678019044" sldId="276"/>
            <ac:spMk id="42" creationId="{31D230D7-006F-C776-33D2-7826BCCD8E77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60" creationId="{834C52DB-9A6E-A802-DEE0-1C0F171DB707}"/>
          </ac:spMkLst>
        </pc:spChg>
        <pc:spChg chg="del">
          <ac:chgData name="Giovanni Ligato" userId="7875cec0db90cc51" providerId="LiveId" clId="{3A2D3AA7-0675-4F18-B1BE-B75A14CFBE28}" dt="2024-07-22T14:39:28.257" v="4001" actId="478"/>
          <ac:spMkLst>
            <pc:docMk/>
            <pc:sldMk cId="3678019044" sldId="276"/>
            <ac:spMk id="77" creationId="{2C96119C-D986-C1CA-43F2-ADBC6CAAA709}"/>
          </ac:spMkLst>
        </pc:spChg>
        <pc:spChg chg="del">
          <ac:chgData name="Giovanni Ligato" userId="7875cec0db90cc51" providerId="LiveId" clId="{3A2D3AA7-0675-4F18-B1BE-B75A14CFBE28}" dt="2024-07-22T14:39:28.257" v="4001" actId="478"/>
          <ac:spMkLst>
            <pc:docMk/>
            <pc:sldMk cId="3678019044" sldId="276"/>
            <ac:spMk id="78" creationId="{C3AD3A9C-A429-DB66-5FC3-7E1E937CFB6F}"/>
          </ac:spMkLst>
        </pc:spChg>
        <pc:grpChg chg="add mod">
          <ac:chgData name="Giovanni Ligato" userId="7875cec0db90cc51" providerId="LiveId" clId="{3A2D3AA7-0675-4F18-B1BE-B75A14CFBE28}" dt="2024-07-22T14:59:31.458" v="4667" actId="1035"/>
          <ac:grpSpMkLst>
            <pc:docMk/>
            <pc:sldMk cId="3678019044" sldId="276"/>
            <ac:grpSpMk id="28" creationId="{A18DE86B-CBCD-09EE-A8B2-54592FE08677}"/>
          </ac:grpSpMkLst>
        </pc:grpChg>
        <pc:grpChg chg="del">
          <ac:chgData name="Giovanni Ligato" userId="7875cec0db90cc51" providerId="LiveId" clId="{3A2D3AA7-0675-4F18-B1BE-B75A14CFBE28}" dt="2024-07-22T14:38:49.887" v="3955" actId="478"/>
          <ac:grpSpMkLst>
            <pc:docMk/>
            <pc:sldMk cId="3678019044" sldId="276"/>
            <ac:grpSpMk id="30" creationId="{14D0C875-8647-7417-113E-A7821C201E3C}"/>
          </ac:grpSpMkLst>
        </pc:grpChg>
        <pc:grpChg chg="del">
          <ac:chgData name="Giovanni Ligato" userId="7875cec0db90cc51" providerId="LiveId" clId="{3A2D3AA7-0675-4F18-B1BE-B75A14CFBE28}" dt="2024-07-22T14:39:28.257" v="4001" actId="478"/>
          <ac:grpSpMkLst>
            <pc:docMk/>
            <pc:sldMk cId="3678019044" sldId="276"/>
            <ac:grpSpMk id="32" creationId="{971CDFB7-8C14-A8C4-AF73-992A18B6C3EC}"/>
          </ac:grpSpMkLst>
        </pc:grpChg>
        <pc:grpChg chg="add mod">
          <ac:chgData name="Giovanni Ligato" userId="7875cec0db90cc51" providerId="LiveId" clId="{3A2D3AA7-0675-4F18-B1BE-B75A14CFBE28}" dt="2024-07-22T14:51:23.198" v="4405" actId="1037"/>
          <ac:grpSpMkLst>
            <pc:docMk/>
            <pc:sldMk cId="3678019044" sldId="276"/>
            <ac:grpSpMk id="39" creationId="{B9916877-D5AF-C75D-10CD-EDA88A816CAE}"/>
          </ac:grpSpMkLst>
        </pc:grpChg>
        <pc:grpChg chg="mod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40" creationId="{6F7D7B04-2529-B106-69EC-24C744E77A97}"/>
          </ac:grpSpMkLst>
        </pc:grpChg>
        <pc:grpChg chg="mod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41" creationId="{A820FDCE-981E-0A3D-5F4D-205F30316D7A}"/>
          </ac:grpSpMkLst>
        </pc:grpChg>
        <pc:grpChg chg="mod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67" creationId="{77183936-7F99-1A55-2ACA-A17C10ECA32D}"/>
          </ac:grpSpMkLst>
        </pc:grpChg>
        <pc:grpChg chg="mod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68" creationId="{4A437661-A932-A585-314E-72E6BDDC7304}"/>
          </ac:grpSpMkLst>
        </pc:grpChg>
        <pc:grpChg chg="del mod topLvl">
          <ac:chgData name="Giovanni Ligato" userId="7875cec0db90cc51" providerId="LiveId" clId="{3A2D3AA7-0675-4F18-B1BE-B75A14CFBE28}" dt="2024-07-22T14:39:25.625" v="4000" actId="478"/>
          <ac:grpSpMkLst>
            <pc:docMk/>
            <pc:sldMk cId="3678019044" sldId="276"/>
            <ac:grpSpMk id="73" creationId="{2527EEB4-B2B0-CFF2-EE8A-529125B32A75}"/>
          </ac:grpSpMkLst>
        </pc:grpChg>
        <pc:grpChg chg="del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76" creationId="{66303EAB-F095-0A7F-1155-222E0D844511}"/>
          </ac:grpSpMkLst>
        </pc:grpChg>
        <pc:picChg chg="del">
          <ac:chgData name="Giovanni Ligato" userId="7875cec0db90cc51" providerId="LiveId" clId="{3A2D3AA7-0675-4F18-B1BE-B75A14CFBE28}" dt="2024-07-22T14:38:49.887" v="3955" actId="478"/>
          <ac:picMkLst>
            <pc:docMk/>
            <pc:sldMk cId="3678019044" sldId="276"/>
            <ac:picMk id="5" creationId="{85E22192-C45E-8A96-F8B7-4B47337E19F8}"/>
          </ac:picMkLst>
        </pc:picChg>
        <pc:cxnChg chg="add mod">
          <ac:chgData name="Giovanni Ligato" userId="7875cec0db90cc51" providerId="LiveId" clId="{3A2D3AA7-0675-4F18-B1BE-B75A14CFBE28}" dt="2024-07-22T14:46:19.410" v="4219" actId="164"/>
          <ac:cxnSpMkLst>
            <pc:docMk/>
            <pc:sldMk cId="3678019044" sldId="276"/>
            <ac:cxnSpMk id="4" creationId="{DBAA3E02-06CD-1C4C-00D2-15AE9435C3EF}"/>
          </ac:cxnSpMkLst>
        </pc:cxnChg>
        <pc:cxnChg chg="del mod topLvl">
          <ac:chgData name="Giovanni Ligato" userId="7875cec0db90cc51" providerId="LiveId" clId="{3A2D3AA7-0675-4F18-B1BE-B75A14CFBE28}" dt="2024-07-22T14:39:12.193" v="3984" actId="478"/>
          <ac:cxnSpMkLst>
            <pc:docMk/>
            <pc:sldMk cId="3678019044" sldId="276"/>
            <ac:cxnSpMk id="27" creationId="{80CBB912-01E6-6642-B359-D395F1AE81D7}"/>
          </ac:cxnSpMkLst>
        </pc:cxnChg>
        <pc:cxnChg chg="add del mod">
          <ac:chgData name="Giovanni Ligato" userId="7875cec0db90cc51" providerId="LiveId" clId="{3A2D3AA7-0675-4F18-B1BE-B75A14CFBE28}" dt="2024-07-22T14:47:35.831" v="4280" actId="478"/>
          <ac:cxnSpMkLst>
            <pc:docMk/>
            <pc:sldMk cId="3678019044" sldId="276"/>
            <ac:cxnSpMk id="29" creationId="{721B6315-285B-4298-AC5F-E8698D8B39C0}"/>
          </ac:cxnSpMkLst>
        </pc:cxnChg>
        <pc:cxnChg chg="del">
          <ac:chgData name="Giovanni Ligato" userId="7875cec0db90cc51" providerId="LiveId" clId="{3A2D3AA7-0675-4F18-B1BE-B75A14CFBE28}" dt="2024-07-22T14:39:28.257" v="4001" actId="478"/>
          <ac:cxnSpMkLst>
            <pc:docMk/>
            <pc:sldMk cId="3678019044" sldId="276"/>
            <ac:cxnSpMk id="33" creationId="{ED9EB865-CC44-BEAE-AFE5-F5BD4A34BF60}"/>
          </ac:cxnSpMkLst>
        </pc:cxnChg>
        <pc:cxnChg chg="mod">
          <ac:chgData name="Giovanni Ligato" userId="7875cec0db90cc51" providerId="LiveId" clId="{3A2D3AA7-0675-4F18-B1BE-B75A14CFBE28}" dt="2024-07-22T14:38:54.483" v="3956" actId="165"/>
          <ac:cxnSpMkLst>
            <pc:docMk/>
            <pc:sldMk cId="3678019044" sldId="276"/>
            <ac:cxnSpMk id="44" creationId="{A5FD6700-60E2-62CD-BA8E-925118B46A0F}"/>
          </ac:cxnSpMkLst>
        </pc:cxnChg>
        <pc:cxnChg chg="mod">
          <ac:chgData name="Giovanni Ligato" userId="7875cec0db90cc51" providerId="LiveId" clId="{3A2D3AA7-0675-4F18-B1BE-B75A14CFBE28}" dt="2024-07-22T14:38:54.483" v="3956" actId="165"/>
          <ac:cxnSpMkLst>
            <pc:docMk/>
            <pc:sldMk cId="3678019044" sldId="276"/>
            <ac:cxnSpMk id="49" creationId="{F9E9A2BB-3E7A-2A69-3E26-2FC42D6ED02E}"/>
          </ac:cxnSpMkLst>
        </pc:cxnChg>
        <pc:cxnChg chg="mod">
          <ac:chgData name="Giovanni Ligato" userId="7875cec0db90cc51" providerId="LiveId" clId="{3A2D3AA7-0675-4F18-B1BE-B75A14CFBE28}" dt="2024-07-22T14:38:54.483" v="3956" actId="165"/>
          <ac:cxnSpMkLst>
            <pc:docMk/>
            <pc:sldMk cId="3678019044" sldId="276"/>
            <ac:cxnSpMk id="61" creationId="{3FFD0E3A-5AE3-99FE-F915-00D89D04B044}"/>
          </ac:cxnSpMkLst>
        </pc:cxnChg>
        <pc:cxnChg chg="mod">
          <ac:chgData name="Giovanni Ligato" userId="7875cec0db90cc51" providerId="LiveId" clId="{3A2D3AA7-0675-4F18-B1BE-B75A14CFBE28}" dt="2024-07-22T14:38:54.483" v="3956" actId="165"/>
          <ac:cxnSpMkLst>
            <pc:docMk/>
            <pc:sldMk cId="3678019044" sldId="276"/>
            <ac:cxnSpMk id="72" creationId="{CD4FBF79-5CED-3B4E-B01E-43CC72EF2D5E}"/>
          </ac:cxnSpMkLst>
        </pc:cxnChg>
      </pc:sldChg>
      <pc:sldChg chg="addSp delSp modSp add mod">
        <pc:chgData name="Giovanni Ligato" userId="7875cec0db90cc51" providerId="LiveId" clId="{3A2D3AA7-0675-4F18-B1BE-B75A14CFBE28}" dt="2024-07-22T15:26:10.074" v="5228" actId="1035"/>
        <pc:sldMkLst>
          <pc:docMk/>
          <pc:sldMk cId="299622337" sldId="277"/>
        </pc:sldMkLst>
        <pc:spChg chg="add mod">
          <ac:chgData name="Giovanni Ligato" userId="7875cec0db90cc51" providerId="LiveId" clId="{3A2D3AA7-0675-4F18-B1BE-B75A14CFBE28}" dt="2024-07-22T15:26:05.137" v="5225" actId="1035"/>
          <ac:spMkLst>
            <pc:docMk/>
            <pc:sldMk cId="299622337" sldId="277"/>
            <ac:spMk id="3" creationId="{0B07167B-94BF-80D6-22E8-91CB5C95F33C}"/>
          </ac:spMkLst>
        </pc:spChg>
        <pc:spChg chg="add mod">
          <ac:chgData name="Giovanni Ligato" userId="7875cec0db90cc51" providerId="LiveId" clId="{3A2D3AA7-0675-4F18-B1BE-B75A14CFBE28}" dt="2024-07-22T15:26:05.137" v="5225" actId="1035"/>
          <ac:spMkLst>
            <pc:docMk/>
            <pc:sldMk cId="299622337" sldId="277"/>
            <ac:spMk id="5" creationId="{E410E4E7-3567-D3A6-BC07-6204ADE0A132}"/>
          </ac:spMkLst>
        </pc:spChg>
        <pc:spChg chg="add del mod">
          <ac:chgData name="Giovanni Ligato" userId="7875cec0db90cc51" providerId="LiveId" clId="{3A2D3AA7-0675-4F18-B1BE-B75A14CFBE28}" dt="2024-07-22T15:25:35.787" v="5191" actId="478"/>
          <ac:spMkLst>
            <pc:docMk/>
            <pc:sldMk cId="299622337" sldId="277"/>
            <ac:spMk id="13" creationId="{EF50AB39-E87C-7FAA-85FF-3EB297D7D1D0}"/>
          </ac:spMkLst>
        </pc:spChg>
        <pc:spChg chg="add mod">
          <ac:chgData name="Giovanni Ligato" userId="7875cec0db90cc51" providerId="LiveId" clId="{3A2D3AA7-0675-4F18-B1BE-B75A14CFBE28}" dt="2024-07-22T15:19:36.521" v="5090" actId="164"/>
          <ac:spMkLst>
            <pc:docMk/>
            <pc:sldMk cId="299622337" sldId="277"/>
            <ac:spMk id="14" creationId="{F618763B-1952-44D8-47AB-3A9F0FA78AD1}"/>
          </ac:spMkLst>
        </pc:spChg>
        <pc:spChg chg="add mod">
          <ac:chgData name="Giovanni Ligato" userId="7875cec0db90cc51" providerId="LiveId" clId="{3A2D3AA7-0675-4F18-B1BE-B75A14CFBE28}" dt="2024-07-22T15:19:36.521" v="5090" actId="164"/>
          <ac:spMkLst>
            <pc:docMk/>
            <pc:sldMk cId="299622337" sldId="277"/>
            <ac:spMk id="15" creationId="{2E16CCB2-8732-4EA1-8A8F-BDC2D85D446B}"/>
          </ac:spMkLst>
        </pc:spChg>
        <pc:spChg chg="add mod">
          <ac:chgData name="Giovanni Ligato" userId="7875cec0db90cc51" providerId="LiveId" clId="{3A2D3AA7-0675-4F18-B1BE-B75A14CFBE28}" dt="2024-07-22T15:14:09.915" v="4864"/>
          <ac:spMkLst>
            <pc:docMk/>
            <pc:sldMk cId="299622337" sldId="277"/>
            <ac:spMk id="24" creationId="{2C125EE8-C251-DAE4-C588-A55C60DF9D91}"/>
          </ac:spMkLst>
        </pc:spChg>
        <pc:spChg chg="add del mod">
          <ac:chgData name="Giovanni Ligato" userId="7875cec0db90cc51" providerId="LiveId" clId="{3A2D3AA7-0675-4F18-B1BE-B75A14CFBE28}" dt="2024-07-22T15:15:28.715" v="4881" actId="478"/>
          <ac:spMkLst>
            <pc:docMk/>
            <pc:sldMk cId="299622337" sldId="277"/>
            <ac:spMk id="27" creationId="{93751767-51EA-D224-B8DB-5C7215152AC7}"/>
          </ac:spMkLst>
        </pc:spChg>
        <pc:spChg chg="add mod">
          <ac:chgData name="Giovanni Ligato" userId="7875cec0db90cc51" providerId="LiveId" clId="{3A2D3AA7-0675-4F18-B1BE-B75A14CFBE28}" dt="2024-07-22T15:19:36.521" v="5090" actId="164"/>
          <ac:spMkLst>
            <pc:docMk/>
            <pc:sldMk cId="299622337" sldId="277"/>
            <ac:spMk id="31" creationId="{8B755954-62F2-F2F9-55F3-E0204635DB55}"/>
          </ac:spMkLst>
        </pc:spChg>
        <pc:spChg chg="add mod">
          <ac:chgData name="Giovanni Ligato" userId="7875cec0db90cc51" providerId="LiveId" clId="{3A2D3AA7-0675-4F18-B1BE-B75A14CFBE28}" dt="2024-07-22T15:26:10.074" v="5228" actId="1035"/>
          <ac:spMkLst>
            <pc:docMk/>
            <pc:sldMk cId="299622337" sldId="277"/>
            <ac:spMk id="40" creationId="{210A855F-816F-CCF7-EB24-05C0D15CB9CE}"/>
          </ac:spMkLst>
        </pc:spChg>
        <pc:spChg chg="del">
          <ac:chgData name="Giovanni Ligato" userId="7875cec0db90cc51" providerId="LiveId" clId="{3A2D3AA7-0675-4F18-B1BE-B75A14CFBE28}" dt="2024-07-22T15:13:10.712" v="4854" actId="478"/>
          <ac:spMkLst>
            <pc:docMk/>
            <pc:sldMk cId="299622337" sldId="277"/>
            <ac:spMk id="42" creationId="{31D230D7-006F-C776-33D2-7826BCCD8E77}"/>
          </ac:spMkLst>
        </pc:spChg>
        <pc:grpChg chg="del">
          <ac:chgData name="Giovanni Ligato" userId="7875cec0db90cc51" providerId="LiveId" clId="{3A2D3AA7-0675-4F18-B1BE-B75A14CFBE28}" dt="2024-07-22T15:11:12.265" v="4835" actId="478"/>
          <ac:grpSpMkLst>
            <pc:docMk/>
            <pc:sldMk cId="299622337" sldId="277"/>
            <ac:grpSpMk id="28" creationId="{A18DE86B-CBCD-09EE-A8B2-54592FE08677}"/>
          </ac:grpSpMkLst>
        </pc:grpChg>
        <pc:grpChg chg="add mod topLvl">
          <ac:chgData name="Giovanni Ligato" userId="7875cec0db90cc51" providerId="LiveId" clId="{3A2D3AA7-0675-4F18-B1BE-B75A14CFBE28}" dt="2024-07-22T15:20:00.188" v="5096" actId="164"/>
          <ac:grpSpMkLst>
            <pc:docMk/>
            <pc:sldMk cId="299622337" sldId="277"/>
            <ac:grpSpMk id="29" creationId="{048EA5D1-24B3-2319-EAE1-C2E8C54EFD69}"/>
          </ac:grpSpMkLst>
        </pc:grpChg>
        <pc:grpChg chg="add mod topLvl">
          <ac:chgData name="Giovanni Ligato" userId="7875cec0db90cc51" providerId="LiveId" clId="{3A2D3AA7-0675-4F18-B1BE-B75A14CFBE28}" dt="2024-07-22T15:20:00.188" v="5096" actId="164"/>
          <ac:grpSpMkLst>
            <pc:docMk/>
            <pc:sldMk cId="299622337" sldId="277"/>
            <ac:grpSpMk id="30" creationId="{A5B018E1-DC99-16C6-7B30-F0ABBB5C252C}"/>
          </ac:grpSpMkLst>
        </pc:grpChg>
        <pc:grpChg chg="add mod topLvl">
          <ac:chgData name="Giovanni Ligato" userId="7875cec0db90cc51" providerId="LiveId" clId="{3A2D3AA7-0675-4F18-B1BE-B75A14CFBE28}" dt="2024-07-22T15:20:00.188" v="5096" actId="164"/>
          <ac:grpSpMkLst>
            <pc:docMk/>
            <pc:sldMk cId="299622337" sldId="277"/>
            <ac:grpSpMk id="32" creationId="{B9118544-F6A1-EB6D-5CB6-8F7403CCEFAB}"/>
          </ac:grpSpMkLst>
        </pc:grpChg>
        <pc:grpChg chg="add del mod">
          <ac:chgData name="Giovanni Ligato" userId="7875cec0db90cc51" providerId="LiveId" clId="{3A2D3AA7-0675-4F18-B1BE-B75A14CFBE28}" dt="2024-07-22T15:18:15.508" v="5069" actId="165"/>
          <ac:grpSpMkLst>
            <pc:docMk/>
            <pc:sldMk cId="299622337" sldId="277"/>
            <ac:grpSpMk id="33" creationId="{1C24D73C-45CD-5DC4-D8CD-09D6E5F14C92}"/>
          </ac:grpSpMkLst>
        </pc:grpChg>
        <pc:grpChg chg="add mod">
          <ac:chgData name="Giovanni Ligato" userId="7875cec0db90cc51" providerId="LiveId" clId="{3A2D3AA7-0675-4F18-B1BE-B75A14CFBE28}" dt="2024-07-22T15:19:36.521" v="5090" actId="164"/>
          <ac:grpSpMkLst>
            <pc:docMk/>
            <pc:sldMk cId="299622337" sldId="277"/>
            <ac:grpSpMk id="35" creationId="{25EDC14E-F295-8E73-66B5-C4F415D1FBE4}"/>
          </ac:grpSpMkLst>
        </pc:grpChg>
        <pc:grpChg chg="add mod">
          <ac:chgData name="Giovanni Ligato" userId="7875cec0db90cc51" providerId="LiveId" clId="{3A2D3AA7-0675-4F18-B1BE-B75A14CFBE28}" dt="2024-07-22T15:26:10.074" v="5228" actId="1035"/>
          <ac:grpSpMkLst>
            <pc:docMk/>
            <pc:sldMk cId="299622337" sldId="277"/>
            <ac:grpSpMk id="36" creationId="{FAC34202-EC9D-E036-3CB9-E652C648DB95}"/>
          </ac:grpSpMkLst>
        </pc:grpChg>
        <pc:grpChg chg="del">
          <ac:chgData name="Giovanni Ligato" userId="7875cec0db90cc51" providerId="LiveId" clId="{3A2D3AA7-0675-4F18-B1BE-B75A14CFBE28}" dt="2024-07-22T15:03:27.113" v="4729" actId="478"/>
          <ac:grpSpMkLst>
            <pc:docMk/>
            <pc:sldMk cId="299622337" sldId="277"/>
            <ac:grpSpMk id="39" creationId="{B9916877-D5AF-C75D-10CD-EDA88A816CAE}"/>
          </ac:grpSpMkLst>
        </pc:grpChg>
        <pc:picChg chg="add mod">
          <ac:chgData name="Giovanni Ligato" userId="7875cec0db90cc51" providerId="LiveId" clId="{3A2D3AA7-0675-4F18-B1BE-B75A14CFBE28}" dt="2024-07-22T15:19:36.521" v="5090" actId="164"/>
          <ac:picMkLst>
            <pc:docMk/>
            <pc:sldMk cId="299622337" sldId="277"/>
            <ac:picMk id="7" creationId="{07AE16FB-71F1-59DF-7B3D-68EE8797E512}"/>
          </ac:picMkLst>
        </pc:picChg>
        <pc:picChg chg="add mod">
          <ac:chgData name="Giovanni Ligato" userId="7875cec0db90cc51" providerId="LiveId" clId="{3A2D3AA7-0675-4F18-B1BE-B75A14CFBE28}" dt="2024-07-22T15:19:36.521" v="5090" actId="164"/>
          <ac:picMkLst>
            <pc:docMk/>
            <pc:sldMk cId="299622337" sldId="277"/>
            <ac:picMk id="12" creationId="{F8DE87BD-F9C8-6652-EC2E-4DBDBE86B607}"/>
          </ac:picMkLst>
        </pc:picChg>
        <pc:picChg chg="add del mod">
          <ac:chgData name="Giovanni Ligato" userId="7875cec0db90cc51" providerId="LiveId" clId="{3A2D3AA7-0675-4F18-B1BE-B75A14CFBE28}" dt="2024-07-22T15:12:25.411" v="4841" actId="478"/>
          <ac:picMkLst>
            <pc:docMk/>
            <pc:sldMk cId="299622337" sldId="277"/>
            <ac:picMk id="18" creationId="{B3F0801E-6DE6-36B5-6745-E6EC5975E583}"/>
          </ac:picMkLst>
        </pc:picChg>
        <pc:picChg chg="add mod">
          <ac:chgData name="Giovanni Ligato" userId="7875cec0db90cc51" providerId="LiveId" clId="{3A2D3AA7-0675-4F18-B1BE-B75A14CFBE28}" dt="2024-07-22T15:19:36.521" v="5090" actId="164"/>
          <ac:picMkLst>
            <pc:docMk/>
            <pc:sldMk cId="299622337" sldId="277"/>
            <ac:picMk id="20" creationId="{2C3828F7-7EA6-2E85-49BD-9C352BBAFA35}"/>
          </ac:picMkLst>
        </pc:picChg>
        <pc:picChg chg="add del mod">
          <ac:chgData name="Giovanni Ligato" userId="7875cec0db90cc51" providerId="LiveId" clId="{3A2D3AA7-0675-4F18-B1BE-B75A14CFBE28}" dt="2024-07-22T15:15:10.136" v="4874" actId="478"/>
          <ac:picMkLst>
            <pc:docMk/>
            <pc:sldMk cId="299622337" sldId="277"/>
            <ac:picMk id="22" creationId="{B00E9285-B83B-A14B-A822-C8DB8920A7C8}"/>
          </ac:picMkLst>
        </pc:picChg>
        <pc:picChg chg="add del mod">
          <ac:chgData name="Giovanni Ligato" userId="7875cec0db90cc51" providerId="LiveId" clId="{3A2D3AA7-0675-4F18-B1BE-B75A14CFBE28}" dt="2024-07-22T15:15:10.136" v="4874" actId="478"/>
          <ac:picMkLst>
            <pc:docMk/>
            <pc:sldMk cId="299622337" sldId="277"/>
            <ac:picMk id="25" creationId="{32C687BB-7DAA-E03F-1837-476268B37B30}"/>
          </ac:picMkLst>
        </pc:picChg>
        <pc:picChg chg="add mod">
          <ac:chgData name="Giovanni Ligato" userId="7875cec0db90cc51" providerId="LiveId" clId="{3A2D3AA7-0675-4F18-B1BE-B75A14CFBE28}" dt="2024-07-22T15:20:00.188" v="5096" actId="164"/>
          <ac:picMkLst>
            <pc:docMk/>
            <pc:sldMk cId="299622337" sldId="277"/>
            <ac:picMk id="26" creationId="{471DE69D-E4CE-5AA1-E37D-3EFF07F4EFED}"/>
          </ac:picMkLst>
        </pc:picChg>
        <pc:picChg chg="add mod">
          <ac:chgData name="Giovanni Ligato" userId="7875cec0db90cc51" providerId="LiveId" clId="{3A2D3AA7-0675-4F18-B1BE-B75A14CFBE28}" dt="2024-07-22T15:20:00.188" v="5096" actId="164"/>
          <ac:picMkLst>
            <pc:docMk/>
            <pc:sldMk cId="299622337" sldId="277"/>
            <ac:picMk id="34" creationId="{B4865502-6B3D-1AFE-F30F-0FC1E5E53018}"/>
          </ac:picMkLst>
        </pc:picChg>
      </pc:sldChg>
      <pc:sldChg chg="add del setBg">
        <pc:chgData name="Giovanni Ligato" userId="7875cec0db90cc51" providerId="LiveId" clId="{3A2D3AA7-0675-4F18-B1BE-B75A14CFBE28}" dt="2024-07-22T15:02:22.923" v="4702"/>
        <pc:sldMkLst>
          <pc:docMk/>
          <pc:sldMk cId="1604996591" sldId="277"/>
        </pc:sldMkLst>
      </pc:sldChg>
      <pc:sldChg chg="addSp delSp modSp add del mod">
        <pc:chgData name="Giovanni Ligato" userId="7875cec0db90cc51" providerId="LiveId" clId="{3A2D3AA7-0675-4F18-B1BE-B75A14CFBE28}" dt="2024-07-22T16:09:14.008" v="5444" actId="47"/>
        <pc:sldMkLst>
          <pc:docMk/>
          <pc:sldMk cId="3835928353" sldId="278"/>
        </pc:sldMkLst>
        <pc:spChg chg="mod">
          <ac:chgData name="Giovanni Ligato" userId="7875cec0db90cc51" providerId="LiveId" clId="{3A2D3AA7-0675-4F18-B1BE-B75A14CFBE28}" dt="2024-07-22T15:35:05.141" v="5317" actId="1076"/>
          <ac:spMkLst>
            <pc:docMk/>
            <pc:sldMk cId="3835928353" sldId="278"/>
            <ac:spMk id="3" creationId="{0B07167B-94BF-80D6-22E8-91CB5C95F33C}"/>
          </ac:spMkLst>
        </pc:spChg>
        <pc:spChg chg="del">
          <ac:chgData name="Giovanni Ligato" userId="7875cec0db90cc51" providerId="LiveId" clId="{3A2D3AA7-0675-4F18-B1BE-B75A14CFBE28}" dt="2024-07-22T15:34:10.009" v="5307" actId="478"/>
          <ac:spMkLst>
            <pc:docMk/>
            <pc:sldMk cId="3835928353" sldId="278"/>
            <ac:spMk id="5" creationId="{E410E4E7-3567-D3A6-BC07-6204ADE0A132}"/>
          </ac:spMkLst>
        </pc:spChg>
        <pc:spChg chg="del">
          <ac:chgData name="Giovanni Ligato" userId="7875cec0db90cc51" providerId="LiveId" clId="{3A2D3AA7-0675-4F18-B1BE-B75A14CFBE28}" dt="2024-07-22T15:34:18.687" v="5310" actId="478"/>
          <ac:spMkLst>
            <pc:docMk/>
            <pc:sldMk cId="3835928353" sldId="278"/>
            <ac:spMk id="40" creationId="{210A855F-816F-CCF7-EB24-05C0D15CB9CE}"/>
          </ac:spMkLst>
        </pc:spChg>
        <pc:grpChg chg="del">
          <ac:chgData name="Giovanni Ligato" userId="7875cec0db90cc51" providerId="LiveId" clId="{3A2D3AA7-0675-4F18-B1BE-B75A14CFBE28}" dt="2024-07-22T15:34:18.687" v="5310" actId="478"/>
          <ac:grpSpMkLst>
            <pc:docMk/>
            <pc:sldMk cId="3835928353" sldId="278"/>
            <ac:grpSpMk id="36" creationId="{FAC34202-EC9D-E036-3CB9-E652C648DB95}"/>
          </ac:grpSpMkLst>
        </pc:grpChg>
        <pc:picChg chg="add mod">
          <ac:chgData name="Giovanni Ligato" userId="7875cec0db90cc51" providerId="LiveId" clId="{3A2D3AA7-0675-4F18-B1BE-B75A14CFBE28}" dt="2024-07-22T15:37:04.153" v="5338" actId="1076"/>
          <ac:picMkLst>
            <pc:docMk/>
            <pc:sldMk cId="3835928353" sldId="278"/>
            <ac:picMk id="2" creationId="{2920E1EE-7673-EDAB-338F-525EF40C0C25}"/>
          </ac:picMkLst>
        </pc:picChg>
      </pc:sldChg>
      <pc:sldChg chg="addSp delSp modSp add mod">
        <pc:chgData name="Giovanni Ligato" userId="7875cec0db90cc51" providerId="LiveId" clId="{3A2D3AA7-0675-4F18-B1BE-B75A14CFBE28}" dt="2024-07-22T16:12:51.766" v="5558" actId="12788"/>
        <pc:sldMkLst>
          <pc:docMk/>
          <pc:sldMk cId="3390961053" sldId="279"/>
        </pc:sldMkLst>
        <pc:spChg chg="del mod">
          <ac:chgData name="Giovanni Ligato" userId="7875cec0db90cc51" providerId="LiveId" clId="{3A2D3AA7-0675-4F18-B1BE-B75A14CFBE28}" dt="2024-07-22T16:10:26.093" v="5461" actId="478"/>
          <ac:spMkLst>
            <pc:docMk/>
            <pc:sldMk cId="3390961053" sldId="279"/>
            <ac:spMk id="3" creationId="{0B07167B-94BF-80D6-22E8-91CB5C95F33C}"/>
          </ac:spMkLst>
        </pc:spChg>
        <pc:spChg chg="add mod">
          <ac:chgData name="Giovanni Ligato" userId="7875cec0db90cc51" providerId="LiveId" clId="{3A2D3AA7-0675-4F18-B1BE-B75A14CFBE28}" dt="2024-07-22T16:10:14.606" v="5459"/>
          <ac:spMkLst>
            <pc:docMk/>
            <pc:sldMk cId="3390961053" sldId="279"/>
            <ac:spMk id="4" creationId="{FB03D1E7-FB1A-9783-EDFE-AC5E8F6234DC}"/>
          </ac:spMkLst>
        </pc:spChg>
        <pc:spChg chg="del">
          <ac:chgData name="Giovanni Ligato" userId="7875cec0db90cc51" providerId="LiveId" clId="{3A2D3AA7-0675-4F18-B1BE-B75A14CFBE28}" dt="2024-07-22T15:34:06.305" v="5306" actId="478"/>
          <ac:spMkLst>
            <pc:docMk/>
            <pc:sldMk cId="3390961053" sldId="279"/>
            <ac:spMk id="5" creationId="{E410E4E7-3567-D3A6-BC07-6204ADE0A132}"/>
          </ac:spMkLst>
        </pc:spChg>
        <pc:spChg chg="add mod">
          <ac:chgData name="Giovanni Ligato" userId="7875cec0db90cc51" providerId="LiveId" clId="{3A2D3AA7-0675-4F18-B1BE-B75A14CFBE28}" dt="2024-07-22T16:10:58.980" v="5483" actId="1036"/>
          <ac:spMkLst>
            <pc:docMk/>
            <pc:sldMk cId="3390961053" sldId="279"/>
            <ac:spMk id="6" creationId="{65AB0999-39E5-D04C-1B7A-84C708B1BD94}"/>
          </ac:spMkLst>
        </pc:spChg>
        <pc:spChg chg="add mod ord">
          <ac:chgData name="Giovanni Ligato" userId="7875cec0db90cc51" providerId="LiveId" clId="{3A2D3AA7-0675-4F18-B1BE-B75A14CFBE28}" dt="2024-07-22T16:12:24.133" v="5552" actId="14100"/>
          <ac:spMkLst>
            <pc:docMk/>
            <pc:sldMk cId="3390961053" sldId="279"/>
            <ac:spMk id="8" creationId="{A7FED0CA-9F14-E345-3B89-910476649937}"/>
          </ac:spMkLst>
        </pc:spChg>
        <pc:spChg chg="add mod">
          <ac:chgData name="Giovanni Ligato" userId="7875cec0db90cc51" providerId="LiveId" clId="{3A2D3AA7-0675-4F18-B1BE-B75A14CFBE28}" dt="2024-07-22T16:12:32.969" v="5556" actId="1076"/>
          <ac:spMkLst>
            <pc:docMk/>
            <pc:sldMk cId="3390961053" sldId="279"/>
            <ac:spMk id="9" creationId="{08F3B943-6003-C959-2720-953F5D54FD1F}"/>
          </ac:spMkLst>
        </pc:spChg>
        <pc:spChg chg="del">
          <ac:chgData name="Giovanni Ligato" userId="7875cec0db90cc51" providerId="LiveId" clId="{3A2D3AA7-0675-4F18-B1BE-B75A14CFBE28}" dt="2024-07-22T15:34:15.859" v="5309" actId="478"/>
          <ac:spMkLst>
            <pc:docMk/>
            <pc:sldMk cId="3390961053" sldId="279"/>
            <ac:spMk id="40" creationId="{210A855F-816F-CCF7-EB24-05C0D15CB9CE}"/>
          </ac:spMkLst>
        </pc:spChg>
        <pc:grpChg chg="del">
          <ac:chgData name="Giovanni Ligato" userId="7875cec0db90cc51" providerId="LiveId" clId="{3A2D3AA7-0675-4F18-B1BE-B75A14CFBE28}" dt="2024-07-22T15:34:13.836" v="5308" actId="478"/>
          <ac:grpSpMkLst>
            <pc:docMk/>
            <pc:sldMk cId="3390961053" sldId="279"/>
            <ac:grpSpMk id="36" creationId="{FAC34202-EC9D-E036-3CB9-E652C648DB95}"/>
          </ac:grpSpMkLst>
        </pc:grpChg>
        <pc:picChg chg="add mod">
          <ac:chgData name="Giovanni Ligato" userId="7875cec0db90cc51" providerId="LiveId" clId="{3A2D3AA7-0675-4F18-B1BE-B75A14CFBE28}" dt="2024-07-22T16:12:51.766" v="5558" actId="12788"/>
          <ac:picMkLst>
            <pc:docMk/>
            <pc:sldMk cId="3390961053" sldId="279"/>
            <ac:picMk id="2" creationId="{09266DF1-755C-B27E-ACC5-204FA90E0725}"/>
          </ac:picMkLst>
        </pc:picChg>
      </pc:sldChg>
      <pc:sldChg chg="addSp delSp modSp add del mod">
        <pc:chgData name="Giovanni Ligato" userId="7875cec0db90cc51" providerId="LiveId" clId="{3A2D3AA7-0675-4F18-B1BE-B75A14CFBE28}" dt="2024-07-22T16:14:20.738" v="5582" actId="47"/>
        <pc:sldMkLst>
          <pc:docMk/>
          <pc:sldMk cId="1488572333" sldId="280"/>
        </pc:sldMkLst>
        <pc:picChg chg="del">
          <ac:chgData name="Giovanni Ligato" userId="7875cec0db90cc51" providerId="LiveId" clId="{3A2D3AA7-0675-4F18-B1BE-B75A14CFBE28}" dt="2024-07-22T15:36:31.244" v="5327" actId="478"/>
          <ac:picMkLst>
            <pc:docMk/>
            <pc:sldMk cId="1488572333" sldId="280"/>
            <ac:picMk id="2" creationId="{09266DF1-755C-B27E-ACC5-204FA90E0725}"/>
          </ac:picMkLst>
        </pc:picChg>
        <pc:picChg chg="add del mod">
          <ac:chgData name="Giovanni Ligato" userId="7875cec0db90cc51" providerId="LiveId" clId="{3A2D3AA7-0675-4F18-B1BE-B75A14CFBE28}" dt="2024-07-22T16:13:24.413" v="5563" actId="21"/>
          <ac:picMkLst>
            <pc:docMk/>
            <pc:sldMk cId="1488572333" sldId="280"/>
            <ac:picMk id="4" creationId="{BD0CC461-CF4B-18D7-645F-F143499807BA}"/>
          </ac:picMkLst>
        </pc:picChg>
      </pc:sldChg>
      <pc:sldChg chg="addSp delSp modSp add del mod">
        <pc:chgData name="Giovanni Ligato" userId="7875cec0db90cc51" providerId="LiveId" clId="{3A2D3AA7-0675-4F18-B1BE-B75A14CFBE28}" dt="2024-07-22T16:16:53.911" v="5602" actId="47"/>
        <pc:sldMkLst>
          <pc:docMk/>
          <pc:sldMk cId="2667640604" sldId="281"/>
        </pc:sldMkLst>
        <pc:picChg chg="add mod">
          <ac:chgData name="Giovanni Ligato" userId="7875cec0db90cc51" providerId="LiveId" clId="{3A2D3AA7-0675-4F18-B1BE-B75A14CFBE28}" dt="2024-07-22T15:36:59.492" v="5336" actId="1076"/>
          <ac:picMkLst>
            <pc:docMk/>
            <pc:sldMk cId="2667640604" sldId="281"/>
            <ac:picMk id="2" creationId="{BEE70E7A-D0AF-4801-82F3-B4B00CFC318B}"/>
          </ac:picMkLst>
        </pc:picChg>
        <pc:picChg chg="del">
          <ac:chgData name="Giovanni Ligato" userId="7875cec0db90cc51" providerId="LiveId" clId="{3A2D3AA7-0675-4F18-B1BE-B75A14CFBE28}" dt="2024-07-22T15:36:44.353" v="5332" actId="478"/>
          <ac:picMkLst>
            <pc:docMk/>
            <pc:sldMk cId="2667640604" sldId="281"/>
            <ac:picMk id="4" creationId="{BD0CC461-CF4B-18D7-645F-F143499807BA}"/>
          </ac:picMkLst>
        </pc:picChg>
      </pc:sldChg>
      <pc:sldChg chg="addSp delSp modSp add mod">
        <pc:chgData name="Giovanni Ligato" userId="7875cec0db90cc51" providerId="LiveId" clId="{3A2D3AA7-0675-4F18-B1BE-B75A14CFBE28}" dt="2024-07-22T16:09:33.110" v="5452" actId="478"/>
        <pc:sldMkLst>
          <pc:docMk/>
          <pc:sldMk cId="1101487447" sldId="282"/>
        </pc:sldMkLst>
        <pc:spChg chg="mod">
          <ac:chgData name="Giovanni Ligato" userId="7875cec0db90cc51" providerId="LiveId" clId="{3A2D3AA7-0675-4F18-B1BE-B75A14CFBE28}" dt="2024-07-22T16:08:13.761" v="5443" actId="1076"/>
          <ac:spMkLst>
            <pc:docMk/>
            <pc:sldMk cId="1101487447" sldId="282"/>
            <ac:spMk id="3" creationId="{0B07167B-94BF-80D6-22E8-91CB5C95F33C}"/>
          </ac:spMkLst>
        </pc:spChg>
        <pc:spChg chg="add mod">
          <ac:chgData name="Giovanni Ligato" userId="7875cec0db90cc51" providerId="LiveId" clId="{3A2D3AA7-0675-4F18-B1BE-B75A14CFBE28}" dt="2024-07-22T16:07:52.172" v="5440" actId="1076"/>
          <ac:spMkLst>
            <pc:docMk/>
            <pc:sldMk cId="1101487447" sldId="282"/>
            <ac:spMk id="4" creationId="{8052F2C1-D5D3-489A-DF92-6F22589AE661}"/>
          </ac:spMkLst>
        </pc:spChg>
        <pc:spChg chg="add mod">
          <ac:chgData name="Giovanni Ligato" userId="7875cec0db90cc51" providerId="LiveId" clId="{3A2D3AA7-0675-4F18-B1BE-B75A14CFBE28}" dt="2024-07-22T16:08:06.009" v="5441" actId="1076"/>
          <ac:spMkLst>
            <pc:docMk/>
            <pc:sldMk cId="1101487447" sldId="282"/>
            <ac:spMk id="5" creationId="{762A9A78-541D-CD9E-18EF-164DAEF2B387}"/>
          </ac:spMkLst>
        </pc:spChg>
        <pc:spChg chg="add del mod">
          <ac:chgData name="Giovanni Ligato" userId="7875cec0db90cc51" providerId="LiveId" clId="{3A2D3AA7-0675-4F18-B1BE-B75A14CFBE28}" dt="2024-07-22T16:09:33.110" v="5452" actId="478"/>
          <ac:spMkLst>
            <pc:docMk/>
            <pc:sldMk cId="1101487447" sldId="282"/>
            <ac:spMk id="6" creationId="{A55CDD54-2677-2B44-3E69-54EEEB6CC0FB}"/>
          </ac:spMkLst>
        </pc:spChg>
        <pc:picChg chg="mod modCrop">
          <ac:chgData name="Giovanni Ligato" userId="7875cec0db90cc51" providerId="LiveId" clId="{3A2D3AA7-0675-4F18-B1BE-B75A14CFBE28}" dt="2024-07-22T16:07:38.020" v="5438" actId="1076"/>
          <ac:picMkLst>
            <pc:docMk/>
            <pc:sldMk cId="1101487447" sldId="282"/>
            <ac:picMk id="2" creationId="{2920E1EE-7673-EDAB-338F-525EF40C0C25}"/>
          </ac:picMkLst>
        </pc:picChg>
      </pc:sldChg>
      <pc:sldChg chg="addSp delSp modSp add mod">
        <pc:chgData name="Giovanni Ligato" userId="7875cec0db90cc51" providerId="LiveId" clId="{3A2D3AA7-0675-4F18-B1BE-B75A14CFBE28}" dt="2024-07-22T16:14:05.662" v="5581" actId="1076"/>
        <pc:sldMkLst>
          <pc:docMk/>
          <pc:sldMk cId="240894795" sldId="283"/>
        </pc:sldMkLst>
        <pc:spChg chg="mod">
          <ac:chgData name="Giovanni Ligato" userId="7875cec0db90cc51" providerId="LiveId" clId="{3A2D3AA7-0675-4F18-B1BE-B75A14CFBE28}" dt="2024-07-22T16:13:58.973" v="5579" actId="20577"/>
          <ac:spMkLst>
            <pc:docMk/>
            <pc:sldMk cId="240894795" sldId="283"/>
            <ac:spMk id="6" creationId="{65AB0999-39E5-D04C-1B7A-84C708B1BD94}"/>
          </ac:spMkLst>
        </pc:spChg>
        <pc:spChg chg="mod">
          <ac:chgData name="Giovanni Ligato" userId="7875cec0db90cc51" providerId="LiveId" clId="{3A2D3AA7-0675-4F18-B1BE-B75A14CFBE28}" dt="2024-07-22T16:13:51.732" v="5571" actId="1076"/>
          <ac:spMkLst>
            <pc:docMk/>
            <pc:sldMk cId="240894795" sldId="283"/>
            <ac:spMk id="8" creationId="{A7FED0CA-9F14-E345-3B89-910476649937}"/>
          </ac:spMkLst>
        </pc:spChg>
        <pc:spChg chg="add del mod">
          <ac:chgData name="Giovanni Ligato" userId="7875cec0db90cc51" providerId="LiveId" clId="{3A2D3AA7-0675-4F18-B1BE-B75A14CFBE28}" dt="2024-07-22T16:14:05.662" v="5581" actId="1076"/>
          <ac:spMkLst>
            <pc:docMk/>
            <pc:sldMk cId="240894795" sldId="283"/>
            <ac:spMk id="9" creationId="{08F3B943-6003-C959-2720-953F5D54FD1F}"/>
          </ac:spMkLst>
        </pc:spChg>
        <pc:picChg chg="del">
          <ac:chgData name="Giovanni Ligato" userId="7875cec0db90cc51" providerId="LiveId" clId="{3A2D3AA7-0675-4F18-B1BE-B75A14CFBE28}" dt="2024-07-22T16:13:48.282" v="5569" actId="478"/>
          <ac:picMkLst>
            <pc:docMk/>
            <pc:sldMk cId="240894795" sldId="283"/>
            <ac:picMk id="2" creationId="{09266DF1-755C-B27E-ACC5-204FA90E0725}"/>
          </ac:picMkLst>
        </pc:picChg>
        <pc:picChg chg="add mod ord">
          <ac:chgData name="Giovanni Ligato" userId="7875cec0db90cc51" providerId="LiveId" clId="{3A2D3AA7-0675-4F18-B1BE-B75A14CFBE28}" dt="2024-07-22T16:13:45.751" v="5568" actId="167"/>
          <ac:picMkLst>
            <pc:docMk/>
            <pc:sldMk cId="240894795" sldId="283"/>
            <ac:picMk id="3" creationId="{BD0CC461-CF4B-18D7-645F-F143499807BA}"/>
          </ac:picMkLst>
        </pc:picChg>
      </pc:sldChg>
      <pc:sldChg chg="addSp delSp modSp add mod">
        <pc:chgData name="Giovanni Ligato" userId="7875cec0db90cc51" providerId="LiveId" clId="{3A2D3AA7-0675-4F18-B1BE-B75A14CFBE28}" dt="2024-07-22T16:15:33.239" v="5601" actId="1076"/>
        <pc:sldMkLst>
          <pc:docMk/>
          <pc:sldMk cId="1690715388" sldId="284"/>
        </pc:sldMkLst>
        <pc:spChg chg="mod">
          <ac:chgData name="Giovanni Ligato" userId="7875cec0db90cc51" providerId="LiveId" clId="{3A2D3AA7-0675-4F18-B1BE-B75A14CFBE28}" dt="2024-07-22T16:15:06.205" v="5597" actId="20577"/>
          <ac:spMkLst>
            <pc:docMk/>
            <pc:sldMk cId="1690715388" sldId="284"/>
            <ac:spMk id="6" creationId="{65AB0999-39E5-D04C-1B7A-84C708B1BD94}"/>
          </ac:spMkLst>
        </pc:spChg>
        <pc:spChg chg="mod">
          <ac:chgData name="Giovanni Ligato" userId="7875cec0db90cc51" providerId="LiveId" clId="{3A2D3AA7-0675-4F18-B1BE-B75A14CFBE28}" dt="2024-07-22T16:15:21.995" v="5599" actId="1076"/>
          <ac:spMkLst>
            <pc:docMk/>
            <pc:sldMk cId="1690715388" sldId="284"/>
            <ac:spMk id="8" creationId="{A7FED0CA-9F14-E345-3B89-910476649937}"/>
          </ac:spMkLst>
        </pc:spChg>
        <pc:spChg chg="mod">
          <ac:chgData name="Giovanni Ligato" userId="7875cec0db90cc51" providerId="LiveId" clId="{3A2D3AA7-0675-4F18-B1BE-B75A14CFBE28}" dt="2024-07-22T16:15:33.239" v="5601" actId="1076"/>
          <ac:spMkLst>
            <pc:docMk/>
            <pc:sldMk cId="1690715388" sldId="284"/>
            <ac:spMk id="9" creationId="{08F3B943-6003-C959-2720-953F5D54FD1F}"/>
          </ac:spMkLst>
        </pc:spChg>
        <pc:picChg chg="add mod ord">
          <ac:chgData name="Giovanni Ligato" userId="7875cec0db90cc51" providerId="LiveId" clId="{3A2D3AA7-0675-4F18-B1BE-B75A14CFBE28}" dt="2024-07-22T16:14:49.093" v="5587" actId="167"/>
          <ac:picMkLst>
            <pc:docMk/>
            <pc:sldMk cId="1690715388" sldId="284"/>
            <ac:picMk id="2" creationId="{33A30D7F-0535-6409-B479-C53EC28EB80E}"/>
          </ac:picMkLst>
        </pc:picChg>
        <pc:picChg chg="del">
          <ac:chgData name="Giovanni Ligato" userId="7875cec0db90cc51" providerId="LiveId" clId="{3A2D3AA7-0675-4F18-B1BE-B75A14CFBE28}" dt="2024-07-22T16:14:52.445" v="5588" actId="478"/>
          <ac:picMkLst>
            <pc:docMk/>
            <pc:sldMk cId="1690715388" sldId="284"/>
            <ac:picMk id="3" creationId="{BD0CC461-CF4B-18D7-645F-F143499807B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1D04D-EF92-4C76-B83B-385606B7E2D4}" type="datetimeFigureOut">
              <a:rPr lang="it-IT" smtClean="0"/>
              <a:t>03/02/2025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2CDE7-AE26-41BE-81F1-CDE2C07D69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67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49279-0405-20A4-9D19-DB09BFF1A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1D63F4D-ADB5-FE4F-292A-21271FCF1C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743D2BD-5168-D27B-919E-D982727B40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DFCEF68-3AF3-D433-B68D-02ABE39F13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2CDE7-AE26-41BE-81F1-CDE2C07D695F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0133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ADD8C-06AA-DC33-6BF7-EABC032DD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DB29C58-24C9-BEA8-AE36-14F89A5DDD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B45BAF1-602B-958F-5741-40E7AB4D2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23FC405-77F1-06A7-3B51-CF3358224F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2CDE7-AE26-41BE-81F1-CDE2C07D695F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9342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ACD3E-170E-A05E-AA4E-9F991B1B4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86EA324-E988-B412-04DE-070A1AF76B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FC918B4-CD73-DED7-D675-2191BDBF37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12C784-0E63-A697-3CD8-49DC65DE17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2CDE7-AE26-41BE-81F1-CDE2C07D695F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3898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D87BB-4791-B96E-ECD9-720BDC424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4BF8D07-AC9F-D6B2-85D2-C4782C63D7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9574BBA-470B-443F-6A76-15685A8C85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A68EE8-7635-A378-228E-3AB5026E6A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2CDE7-AE26-41BE-81F1-CDE2C07D695F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9970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57317-7987-03D9-9B3C-6D211A019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2E8C2EB-9B47-5667-34BE-AE2D6B7A94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9619CEC-60A9-DBD3-E66B-F03AC67ED9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C2244C6-01EF-089A-AD4E-0C42FC3374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2CDE7-AE26-41BE-81F1-CDE2C07D695F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4807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EEF30-ACFA-4E3C-143A-AF478BA28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CA275A3-350A-CC42-2F96-957E4D2F2A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DF18F6E-6AD3-9AB3-7D5C-DB35BF007B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176C4A-9685-28E4-F2FE-D16CECB768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2CDE7-AE26-41BE-81F1-CDE2C07D695F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4952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D91F7-A6C0-D6D1-7714-12BDF6A6D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1B930D5-C0EB-4C0A-7FCB-BDFE33B629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B35B4B0-4B22-ECA5-B2FE-D9E8EFFC39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Didi </a:t>
            </a:r>
            <a:r>
              <a:rPr lang="it-IT" err="1"/>
              <a:t>Chuxing</a:t>
            </a:r>
            <a:r>
              <a:rPr lang="it-IT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D6D0824-F739-FA50-5C07-8081D142BE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4532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D13B4-1B7B-09B8-0F9D-6098E0FCF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3204A5E-3DE4-39AD-2EC8-5E93B2764D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5BAE042-9C4C-B71D-C425-855FAB2FB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Didi </a:t>
            </a:r>
            <a:r>
              <a:rPr lang="it-IT" err="1"/>
              <a:t>Chuxing</a:t>
            </a:r>
            <a:r>
              <a:rPr lang="it-IT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A1CB64-47B2-5E6F-BF9D-3A20E1A176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45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744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F5A872-2D08-8ABB-C2B3-A5D9105D7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B5440EA-FC23-B574-06CF-5599934C6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C799FE-2B34-F862-BBD3-03EBEF4E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55EF-361E-4070-8C1A-88C48059B2BF}" type="datetimeFigureOut">
              <a:rPr lang="it-IT" smtClean="0"/>
              <a:t>03/02/2025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4253D3-7A44-DCA6-B872-DFC2B56BB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6E1741-5703-6AB3-A854-EC614466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766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E89934-50AD-3A06-129D-2A1DDC62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FE8E92-79B5-6406-BCC3-8EE3A21E1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CEFF46-4757-2D5E-0639-2C81E8FE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55EF-361E-4070-8C1A-88C48059B2BF}" type="datetimeFigureOut">
              <a:rPr lang="it-IT" smtClean="0"/>
              <a:t>03/02/2025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9EB477-AD59-C541-7454-EFE0684E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A62294-FB37-B026-E222-64651010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02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36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37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39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38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310.png"/><Relationship Id="rId4" Type="http://schemas.openxmlformats.org/officeDocument/2006/relationships/image" Target="../media/image41.png"/><Relationship Id="rId9" Type="http://schemas.openxmlformats.org/officeDocument/2006/relationships/image" Target="../media/image30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9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10" Type="http://schemas.openxmlformats.org/officeDocument/2006/relationships/image" Target="../media/image53.png"/><Relationship Id="rId4" Type="http://schemas.openxmlformats.org/officeDocument/2006/relationships/image" Target="../media/image360.png"/><Relationship Id="rId9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3.png"/><Relationship Id="rId4" Type="http://schemas.openxmlformats.org/officeDocument/2006/relationships/image" Target="../media/image6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6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7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7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86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sv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sv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9.svg"/><Relationship Id="rId3" Type="http://schemas.openxmlformats.org/officeDocument/2006/relationships/image" Target="../media/image109.jpg"/><Relationship Id="rId7" Type="http://schemas.openxmlformats.org/officeDocument/2006/relationships/image" Target="../media/image113.jpg"/><Relationship Id="rId12" Type="http://schemas.openxmlformats.org/officeDocument/2006/relationships/image" Target="../media/image118.png"/><Relationship Id="rId2" Type="http://schemas.openxmlformats.org/officeDocument/2006/relationships/image" Target="../media/image10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jpg"/><Relationship Id="rId11" Type="http://schemas.openxmlformats.org/officeDocument/2006/relationships/image" Target="../media/image117.svg"/><Relationship Id="rId5" Type="http://schemas.openxmlformats.org/officeDocument/2006/relationships/image" Target="../media/image111.jpg"/><Relationship Id="rId10" Type="http://schemas.openxmlformats.org/officeDocument/2006/relationships/image" Target="../media/image116.png"/><Relationship Id="rId4" Type="http://schemas.openxmlformats.org/officeDocument/2006/relationships/image" Target="../media/image110.jpg"/><Relationship Id="rId9" Type="http://schemas.openxmlformats.org/officeDocument/2006/relationships/image" Target="../media/image11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sv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5.svg"/><Relationship Id="rId7" Type="http://schemas.openxmlformats.org/officeDocument/2006/relationships/image" Target="../media/image129.sv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svg"/><Relationship Id="rId4" Type="http://schemas.openxmlformats.org/officeDocument/2006/relationships/image" Target="../media/image126.png"/><Relationship Id="rId9" Type="http://schemas.openxmlformats.org/officeDocument/2006/relationships/image" Target="../media/image131.sv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2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C235A5-1A17-2D65-A8D7-BF7E3BF24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1BEC461-81F2-200C-9115-2D0681C6FD7F}"/>
              </a:ext>
            </a:extLst>
          </p:cNvPr>
          <p:cNvSpPr txBox="1"/>
          <p:nvPr/>
        </p:nvSpPr>
        <p:spPr>
          <a:xfrm>
            <a:off x="3335452" y="733672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solidFill>
                  <a:srgbClr val="F4F3EE"/>
                </a:solidFill>
              </a:rPr>
              <a:t>QUANTUM COMPUTING AND QUANTUM INTERNET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978CEE7-2136-3C0D-EBB0-D74337283EBF}"/>
              </a:ext>
            </a:extLst>
          </p:cNvPr>
          <p:cNvGrpSpPr/>
          <p:nvPr/>
        </p:nvGrpSpPr>
        <p:grpSpPr>
          <a:xfrm>
            <a:off x="4326864" y="5275071"/>
            <a:ext cx="3538270" cy="1469902"/>
            <a:chOff x="4326864" y="966076"/>
            <a:chExt cx="3538270" cy="1469902"/>
          </a:xfrm>
        </p:grpSpPr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1885C97F-92D2-48F0-6E6B-0AA2F3068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856" y="966076"/>
              <a:ext cx="1118288" cy="1138781"/>
            </a:xfrm>
            <a:prstGeom prst="rect">
              <a:avLst/>
            </a:prstGeom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FB600560-5303-D950-D3B1-F3C2C6C81922}"/>
                </a:ext>
              </a:extLst>
            </p:cNvPr>
            <p:cNvSpPr txBox="1"/>
            <p:nvPr/>
          </p:nvSpPr>
          <p:spPr>
            <a:xfrm>
              <a:off x="4326864" y="2158979"/>
              <a:ext cx="3538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pc="300" noProof="0" dirty="0">
                  <a:solidFill>
                    <a:srgbClr val="F4F3EE"/>
                  </a:solidFill>
                </a:rPr>
                <a:t>UNIVERSITY OF PISA</a:t>
              </a:r>
            </a:p>
          </p:txBody>
        </p: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C6466A90-867B-3451-A5BD-47E7482FF548}"/>
              </a:ext>
            </a:extLst>
          </p:cNvPr>
          <p:cNvGrpSpPr/>
          <p:nvPr/>
        </p:nvGrpSpPr>
        <p:grpSpPr>
          <a:xfrm>
            <a:off x="1643692" y="2201168"/>
            <a:ext cx="8904617" cy="966062"/>
            <a:chOff x="1643688" y="2182118"/>
            <a:chExt cx="8904617" cy="966062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7C37D170-140C-07B1-E41B-3FE137C93251}"/>
                </a:ext>
              </a:extLst>
            </p:cNvPr>
            <p:cNvSpPr txBox="1"/>
            <p:nvPr/>
          </p:nvSpPr>
          <p:spPr>
            <a:xfrm>
              <a:off x="1643688" y="2471072"/>
              <a:ext cx="890461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800" b="1" noProof="0" dirty="0">
                  <a:solidFill>
                    <a:srgbClr val="E0AFA0"/>
                  </a:solidFill>
                </a:rPr>
                <a:t>E91</a:t>
              </a:r>
              <a:r>
                <a:rPr lang="en-US" sz="3800" b="1" noProof="0" dirty="0">
                  <a:solidFill>
                    <a:srgbClr val="F4F3EE"/>
                  </a:solidFill>
                </a:rPr>
                <a:t> </a:t>
              </a:r>
              <a:r>
                <a:rPr lang="en-US" sz="3800" b="1" noProof="0" dirty="0">
                  <a:solidFill>
                    <a:srgbClr val="E0AFA0"/>
                  </a:solidFill>
                </a:rPr>
                <a:t>PROTOCOL</a:t>
              </a: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667529C1-4B32-92E4-E3C5-F4F11831C722}"/>
                </a:ext>
              </a:extLst>
            </p:cNvPr>
            <p:cNvSpPr txBox="1"/>
            <p:nvPr/>
          </p:nvSpPr>
          <p:spPr>
            <a:xfrm>
              <a:off x="3518138" y="2182118"/>
              <a:ext cx="51557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0" dirty="0">
                  <a:solidFill>
                    <a:srgbClr val="F4F3EE"/>
                  </a:solidFill>
                </a:rPr>
                <a:t>PROJECT DISCUSSION</a:t>
              </a:r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135A2F42-B766-2108-F6B5-6BCC1ABE1A8B}"/>
              </a:ext>
            </a:extLst>
          </p:cNvPr>
          <p:cNvGrpSpPr/>
          <p:nvPr/>
        </p:nvGrpSpPr>
        <p:grpSpPr>
          <a:xfrm>
            <a:off x="605075" y="4094788"/>
            <a:ext cx="2684252" cy="853912"/>
            <a:chOff x="458636" y="4195298"/>
            <a:chExt cx="2684252" cy="853912"/>
          </a:xfrm>
        </p:grpSpPr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4E70D7EF-1E01-77FA-C17D-2115A43F3BBA}"/>
                </a:ext>
              </a:extLst>
            </p:cNvPr>
            <p:cNvSpPr txBox="1"/>
            <p:nvPr/>
          </p:nvSpPr>
          <p:spPr>
            <a:xfrm>
              <a:off x="473743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noProof="0" dirty="0">
                  <a:solidFill>
                    <a:srgbClr val="F4F3EE"/>
                  </a:solidFill>
                </a:rPr>
                <a:t>LUCIANO </a:t>
              </a:r>
              <a:r>
                <a:rPr lang="en-US" sz="1200" b="1" noProof="0" dirty="0">
                  <a:solidFill>
                    <a:srgbClr val="F4F3EE"/>
                  </a:solidFill>
                </a:rPr>
                <a:t>LENZINI</a:t>
              </a:r>
            </a:p>
            <a:p>
              <a:r>
                <a:rPr lang="en-US" sz="1200" noProof="0" dirty="0">
                  <a:solidFill>
                    <a:srgbClr val="F4F3EE"/>
                  </a:solidFill>
                </a:rPr>
                <a:t>LEONARDO </a:t>
              </a:r>
              <a:r>
                <a:rPr lang="en-US" sz="1200" b="1" noProof="0" dirty="0">
                  <a:solidFill>
                    <a:srgbClr val="F4F3EE"/>
                  </a:solidFill>
                </a:rPr>
                <a:t>BACCIOTTINI</a:t>
              </a:r>
            </a:p>
          </p:txBody>
        </p: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7E5A8170-F3FF-B8D2-8689-4A8A2FE3A5B6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143E3A3-BA14-BF09-14A2-C686981AD7BF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noProof="0" dirty="0">
                    <a:solidFill>
                      <a:srgbClr val="F4F3EE"/>
                    </a:solidFill>
                  </a:rPr>
                  <a:t>PROFESSORS</a:t>
                </a:r>
              </a:p>
            </p:txBody>
          </p:sp>
          <p:cxnSp>
            <p:nvCxnSpPr>
              <p:cNvPr id="29" name="Connettore diritto 28">
                <a:extLst>
                  <a:ext uri="{FF2B5EF4-FFF2-40B4-BE49-F238E27FC236}">
                    <a16:creationId xmlns:a16="http://schemas.microsoft.com/office/drawing/2014/main" id="{B005B7DD-6148-FB36-D714-061A23E52D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285279" cy="0"/>
              </a:xfrm>
              <a:prstGeom prst="line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BC7D38E-D58F-5342-97D0-053D8641EDDD}"/>
              </a:ext>
            </a:extLst>
          </p:cNvPr>
          <p:cNvSpPr txBox="1"/>
          <p:nvPr/>
        </p:nvSpPr>
        <p:spPr>
          <a:xfrm>
            <a:off x="3518140" y="498929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noProof="0" dirty="0">
                <a:solidFill>
                  <a:srgbClr val="F4F3EE"/>
                </a:solidFill>
              </a:rPr>
              <a:t>MASTER’S DEGREE IN COMPUTER ENGINEERING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593C3E7B-7C18-D3D8-AD3F-DA8EA16F56AA}"/>
              </a:ext>
            </a:extLst>
          </p:cNvPr>
          <p:cNvGrpSpPr/>
          <p:nvPr/>
        </p:nvGrpSpPr>
        <p:grpSpPr>
          <a:xfrm>
            <a:off x="8856539" y="4094788"/>
            <a:ext cx="2712523" cy="671639"/>
            <a:chOff x="-543464" y="4192905"/>
            <a:chExt cx="2712523" cy="671639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3069A89F-EE90-4F43-08EF-06EBD080D147}"/>
                </a:ext>
              </a:extLst>
            </p:cNvPr>
            <p:cNvSpPr txBox="1"/>
            <p:nvPr/>
          </p:nvSpPr>
          <p:spPr>
            <a:xfrm>
              <a:off x="97282" y="4587545"/>
              <a:ext cx="2071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noProof="0" dirty="0">
                  <a:solidFill>
                    <a:srgbClr val="F4F3EE"/>
                  </a:solidFill>
                </a:rPr>
                <a:t>GIOVANNI </a:t>
              </a:r>
              <a:r>
                <a:rPr lang="en-US" sz="1200" b="1" noProof="0" dirty="0">
                  <a:solidFill>
                    <a:srgbClr val="F4F3EE"/>
                  </a:solidFill>
                </a:rPr>
                <a:t>LIGATO</a:t>
              </a:r>
            </a:p>
          </p:txBody>
        </p: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423AE011-33B6-71AA-1F45-7C3557EC2E95}"/>
                </a:ext>
              </a:extLst>
            </p:cNvPr>
            <p:cNvGrpSpPr/>
            <p:nvPr/>
          </p:nvGrpSpPr>
          <p:grpSpPr>
            <a:xfrm>
              <a:off x="-543464" y="4192905"/>
              <a:ext cx="2684252" cy="353943"/>
              <a:chOff x="7266317" y="3958658"/>
              <a:chExt cx="2684252" cy="353943"/>
            </a:xfrm>
          </p:grpSpPr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425EFE83-206C-35BE-F512-769E3B837C35}"/>
                  </a:ext>
                </a:extLst>
              </p:cNvPr>
              <p:cNvSpPr txBox="1"/>
              <p:nvPr/>
            </p:nvSpPr>
            <p:spPr>
              <a:xfrm>
                <a:off x="7266317" y="3958658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700" noProof="0" dirty="0">
                    <a:solidFill>
                      <a:srgbClr val="F4F3EE"/>
                    </a:solidFill>
                  </a:rPr>
                  <a:t>STUDENT</a:t>
                </a:r>
              </a:p>
            </p:txBody>
          </p:sp>
          <p:cxnSp>
            <p:nvCxnSpPr>
              <p:cNvPr id="22" name="Connettore diritto 21">
                <a:extLst>
                  <a:ext uri="{FF2B5EF4-FFF2-40B4-BE49-F238E27FC236}">
                    <a16:creationId xmlns:a16="http://schemas.microsoft.com/office/drawing/2014/main" id="{F0941047-AFAA-2C9F-DAEB-340F702C48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2478" y="4299605"/>
                <a:ext cx="928687" cy="0"/>
              </a:xfrm>
              <a:prstGeom prst="line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94527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F4200E-FAC4-F988-4D46-A6CBC63BD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2BEFC935-E171-F51D-9086-BA5F57666824}"/>
              </a:ext>
            </a:extLst>
          </p:cNvPr>
          <p:cNvSpPr txBox="1"/>
          <p:nvPr/>
        </p:nvSpPr>
        <p:spPr>
          <a:xfrm>
            <a:off x="999818" y="3013501"/>
            <a:ext cx="6910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300" noProof="0" dirty="0">
                <a:solidFill>
                  <a:srgbClr val="E0AFA0"/>
                </a:solidFill>
              </a:rPr>
              <a:t>1. </a:t>
            </a:r>
            <a:r>
              <a:rPr lang="en-US" sz="4800" spc="300" noProof="0" dirty="0">
                <a:solidFill>
                  <a:srgbClr val="F4F3EE"/>
                </a:solidFill>
              </a:rPr>
              <a:t>IDEAL CONDITIONS</a:t>
            </a:r>
          </a:p>
        </p:txBody>
      </p:sp>
    </p:spTree>
    <p:extLst>
      <p:ext uri="{BB962C8B-B14F-4D97-AF65-F5344CB8AC3E}">
        <p14:creationId xmlns:p14="http://schemas.microsoft.com/office/powerpoint/2010/main" val="2472560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021EEC-98EA-2005-6F39-14D27A9BE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642DCE29-4F5F-BE4E-6B10-1B2F5865F824}"/>
              </a:ext>
            </a:extLst>
          </p:cNvPr>
          <p:cNvCxnSpPr>
            <a:cxnSpLocks/>
          </p:cNvCxnSpPr>
          <p:nvPr/>
        </p:nvCxnSpPr>
        <p:spPr>
          <a:xfrm flipV="1">
            <a:off x="3578226" y="1389529"/>
            <a:ext cx="0" cy="3334871"/>
          </a:xfrm>
          <a:prstGeom prst="line">
            <a:avLst/>
          </a:prstGeom>
          <a:ln w="28575">
            <a:solidFill>
              <a:srgbClr val="E0AFA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A8972CF2-AFB3-7070-A976-7869DAA94171}"/>
                  </a:ext>
                </a:extLst>
              </p:cNvPr>
              <p:cNvSpPr txBox="1"/>
              <p:nvPr/>
            </p:nvSpPr>
            <p:spPr>
              <a:xfrm>
                <a:off x="1479644" y="4690691"/>
                <a:ext cx="4316150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d>
                        <m:dPr>
                          <m:begChr m:val="|"/>
                          <m:endChr m:val="⟩"/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it-IT" sz="2000" b="0" i="1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it-IT" sz="2000" b="0" i="1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⟩  </m:t>
                      </m:r>
                    </m:oMath>
                  </m:oMathPara>
                </a14:m>
                <a:endParaRPr lang="en-US" sz="2000" dirty="0">
                  <a:solidFill>
                    <a:srgbClr val="E0AFA0"/>
                  </a:solidFill>
                </a:endParaRP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A8972CF2-AFB3-7070-A976-7869DAA94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644" y="4690691"/>
                <a:ext cx="4316150" cy="7838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55975F6-81C1-7B49-2DFD-17F8AA810C8B}"/>
              </a:ext>
            </a:extLst>
          </p:cNvPr>
          <p:cNvSpPr txBox="1"/>
          <p:nvPr/>
        </p:nvSpPr>
        <p:spPr>
          <a:xfrm>
            <a:off x="1719602" y="5709959"/>
            <a:ext cx="6471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pc="300" dirty="0">
                <a:solidFill>
                  <a:srgbClr val="F4F3EE"/>
                </a:solidFill>
              </a:rPr>
              <a:t>MEASUREMENT PROBABILITIES </a:t>
            </a:r>
            <a:r>
              <a:rPr lang="en-US" sz="1600" spc="300" dirty="0">
                <a:solidFill>
                  <a:srgbClr val="F4F3EE"/>
                </a:solidFill>
              </a:rPr>
              <a:t>FOR ALICE’S QUBIT</a:t>
            </a:r>
          </a:p>
        </p:txBody>
      </p:sp>
      <p:grpSp>
        <p:nvGrpSpPr>
          <p:cNvPr id="146" name="Gruppo 145">
            <a:extLst>
              <a:ext uri="{FF2B5EF4-FFF2-40B4-BE49-F238E27FC236}">
                <a16:creationId xmlns:a16="http://schemas.microsoft.com/office/drawing/2014/main" id="{8EE2F5C7-B75E-8C6C-6E60-65BDC87992AD}"/>
              </a:ext>
            </a:extLst>
          </p:cNvPr>
          <p:cNvGrpSpPr/>
          <p:nvPr/>
        </p:nvGrpSpPr>
        <p:grpSpPr>
          <a:xfrm>
            <a:off x="9199676" y="5019404"/>
            <a:ext cx="2190815" cy="1719665"/>
            <a:chOff x="9199676" y="4897484"/>
            <a:chExt cx="2190815" cy="17196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757729A6-CEE2-B8FA-5FE0-FFBBAAEF3118}"/>
                    </a:ext>
                  </a:extLst>
                </p:cNvPr>
                <p:cNvSpPr txBox="1"/>
                <p:nvPr/>
              </p:nvSpPr>
              <p:spPr>
                <a:xfrm>
                  <a:off x="9199676" y="4897484"/>
                  <a:ext cx="2117903" cy="714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  <m:r>
                          <a:rPr lang="it-IT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it-IT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dirty="0">
                    <a:solidFill>
                      <a:srgbClr val="F4F3EE"/>
                    </a:solidFill>
                  </a:endParaRPr>
                </a:p>
              </p:txBody>
            </p:sp>
          </mc:Choice>
          <mc:Fallback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757729A6-CEE2-B8FA-5FE0-FFBBAAEF31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9676" y="4897484"/>
                  <a:ext cx="2117903" cy="71468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5CDC9D6F-402C-4C63-9FCC-AB90740C1F40}"/>
                    </a:ext>
                  </a:extLst>
                </p:cNvPr>
                <p:cNvSpPr txBox="1"/>
                <p:nvPr/>
              </p:nvSpPr>
              <p:spPr>
                <a:xfrm>
                  <a:off x="9199676" y="5902466"/>
                  <a:ext cx="2190815" cy="714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  <m:r>
                          <a:rPr lang="it-IT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it-IT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dirty="0">
                    <a:solidFill>
                      <a:srgbClr val="F4F3EE"/>
                    </a:solidFill>
                  </a:endParaRPr>
                </a:p>
              </p:txBody>
            </p:sp>
          </mc:Choice>
          <mc:Fallback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5CDC9D6F-402C-4C63-9FCC-AB90740C1F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9676" y="5902466"/>
                  <a:ext cx="2190815" cy="71468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5A50FAEE-BCE2-DCD3-7182-7668AA95D0E8}"/>
              </a:ext>
            </a:extLst>
          </p:cNvPr>
          <p:cNvGrpSpPr/>
          <p:nvPr/>
        </p:nvGrpSpPr>
        <p:grpSpPr>
          <a:xfrm>
            <a:off x="997317" y="1589724"/>
            <a:ext cx="9563997" cy="2783606"/>
            <a:chOff x="864197" y="1820160"/>
            <a:chExt cx="9563997" cy="2783606"/>
          </a:xfrm>
        </p:grpSpPr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322F8897-304F-13D9-C267-6E88067BF46D}"/>
                </a:ext>
              </a:extLst>
            </p:cNvPr>
            <p:cNvCxnSpPr>
              <a:cxnSpLocks/>
            </p:cNvCxnSpPr>
            <p:nvPr/>
          </p:nvCxnSpPr>
          <p:spPr>
            <a:xfrm>
              <a:off x="1646144" y="2136962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6566A83F-DDA2-7AFF-0B57-3BCAAE22C2AD}"/>
                </a:ext>
              </a:extLst>
            </p:cNvPr>
            <p:cNvGrpSpPr/>
            <p:nvPr/>
          </p:nvGrpSpPr>
          <p:grpSpPr>
            <a:xfrm>
              <a:off x="1646144" y="4195578"/>
              <a:ext cx="7343072" cy="60960"/>
              <a:chOff x="1646144" y="4346987"/>
              <a:chExt cx="8782050" cy="60960"/>
            </a:xfrm>
          </p:grpSpPr>
          <p:cxnSp>
            <p:nvCxnSpPr>
              <p:cNvPr id="126" name="Connettore diritto 125">
                <a:extLst>
                  <a:ext uri="{FF2B5EF4-FFF2-40B4-BE49-F238E27FC236}">
                    <a16:creationId xmlns:a16="http://schemas.microsoft.com/office/drawing/2014/main" id="{5915ACA8-F53B-700B-6C9C-20FFB15BCE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6144" y="4346987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ttore diritto 126">
                <a:extLst>
                  <a:ext uri="{FF2B5EF4-FFF2-40B4-BE49-F238E27FC236}">
                    <a16:creationId xmlns:a16="http://schemas.microsoft.com/office/drawing/2014/main" id="{3E61AD05-DF87-489E-7F91-0381D60C55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6144" y="4407947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4E8A5B52-A087-6B6E-8EBC-8C7E565434A3}"/>
                </a:ext>
              </a:extLst>
            </p:cNvPr>
            <p:cNvCxnSpPr>
              <a:cxnSpLocks/>
            </p:cNvCxnSpPr>
            <p:nvPr/>
          </p:nvCxnSpPr>
          <p:spPr>
            <a:xfrm>
              <a:off x="1646144" y="3202904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FB029B8B-3AAB-5645-4989-E00C17025B5A}"/>
                    </a:ext>
                  </a:extLst>
                </p:cNvPr>
                <p:cNvSpPr txBox="1"/>
                <p:nvPr/>
              </p:nvSpPr>
              <p:spPr>
                <a:xfrm>
                  <a:off x="864197" y="1915294"/>
                  <a:ext cx="9199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|0⟩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F346D716-A63A-8824-0F76-71DC2C5966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197" y="1915294"/>
                  <a:ext cx="919994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asellaDiTesto 25">
                  <a:extLst>
                    <a:ext uri="{FF2B5EF4-FFF2-40B4-BE49-F238E27FC236}">
                      <a16:creationId xmlns:a16="http://schemas.microsoft.com/office/drawing/2014/main" id="{568EC5E1-4FB2-D4D0-AB7D-76C24EFB667D}"/>
                    </a:ext>
                  </a:extLst>
                </p:cNvPr>
                <p:cNvSpPr txBox="1"/>
                <p:nvPr/>
              </p:nvSpPr>
              <p:spPr>
                <a:xfrm>
                  <a:off x="869440" y="2980091"/>
                  <a:ext cx="91999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|0⟩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09BA3B92-6BD4-3B82-AB21-751F1F2343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440" y="2980091"/>
                  <a:ext cx="919993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sellaDiTesto 26">
                  <a:extLst>
                    <a:ext uri="{FF2B5EF4-FFF2-40B4-BE49-F238E27FC236}">
                      <a16:creationId xmlns:a16="http://schemas.microsoft.com/office/drawing/2014/main" id="{5690FA51-B8FE-2292-A594-89B80515B7CF}"/>
                    </a:ext>
                  </a:extLst>
                </p:cNvPr>
                <p:cNvSpPr txBox="1"/>
                <p:nvPr/>
              </p:nvSpPr>
              <p:spPr>
                <a:xfrm>
                  <a:off x="872839" y="4033623"/>
                  <a:ext cx="9199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AE5BB57A-4A9E-900E-A904-A1DF6A079A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839" y="4033623"/>
                  <a:ext cx="919991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BFD3454A-D313-310D-9DAD-367F55F9E74E}"/>
                </a:ext>
              </a:extLst>
            </p:cNvPr>
            <p:cNvGrpSpPr/>
            <p:nvPr/>
          </p:nvGrpSpPr>
          <p:grpSpPr>
            <a:xfrm>
              <a:off x="2127770" y="1820160"/>
              <a:ext cx="948571" cy="633603"/>
              <a:chOff x="2214521" y="2491235"/>
              <a:chExt cx="948571" cy="633603"/>
            </a:xfrm>
          </p:grpSpPr>
          <p:sp>
            <p:nvSpPr>
              <p:cNvPr id="124" name="Rettangolo con angoli arrotondati 123">
                <a:extLst>
                  <a:ext uri="{FF2B5EF4-FFF2-40B4-BE49-F238E27FC236}">
                    <a16:creationId xmlns:a16="http://schemas.microsoft.com/office/drawing/2014/main" id="{2CD93447-A349-A66C-8F43-2069FAEC6860}"/>
                  </a:ext>
                </a:extLst>
              </p:cNvPr>
              <p:cNvSpPr/>
              <p:nvPr/>
            </p:nvSpPr>
            <p:spPr>
              <a:xfrm>
                <a:off x="2214521" y="2491235"/>
                <a:ext cx="919993" cy="633603"/>
              </a:xfrm>
              <a:prstGeom prst="roundRect">
                <a:avLst>
                  <a:gd name="adj" fmla="val 8385"/>
                </a:avLst>
              </a:prstGeom>
              <a:solidFill>
                <a:srgbClr val="463F3A"/>
              </a:solidFill>
              <a:ln w="28575">
                <a:solidFill>
                  <a:srgbClr val="F4F3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CasellaDiTesto 124">
                    <a:extLst>
                      <a:ext uri="{FF2B5EF4-FFF2-40B4-BE49-F238E27FC236}">
                        <a16:creationId xmlns:a16="http://schemas.microsoft.com/office/drawing/2014/main" id="{642E8613-719B-DC65-F02C-7AD9586F9D71}"/>
                      </a:ext>
                    </a:extLst>
                  </p:cNvPr>
                  <p:cNvSpPr txBox="1"/>
                  <p:nvPr/>
                </p:nvSpPr>
                <p:spPr>
                  <a:xfrm>
                    <a:off x="2243098" y="2595895"/>
                    <a:ext cx="919994" cy="4242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0FB1EAB7-6FF4-9AD5-CBD9-B5D1287353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3098" y="2595895"/>
                    <a:ext cx="919994" cy="42428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123E8C1C-9E40-CE74-14F4-154A1F87113E}"/>
                </a:ext>
              </a:extLst>
            </p:cNvPr>
            <p:cNvGrpSpPr/>
            <p:nvPr/>
          </p:nvGrpSpPr>
          <p:grpSpPr>
            <a:xfrm>
              <a:off x="3792892" y="1823847"/>
              <a:ext cx="830580" cy="1132498"/>
              <a:chOff x="3696595" y="2483548"/>
              <a:chExt cx="830580" cy="1132498"/>
            </a:xfrm>
          </p:grpSpPr>
          <p:sp>
            <p:nvSpPr>
              <p:cNvPr id="121" name="Rettangolo con angoli arrotondati 120">
                <a:extLst>
                  <a:ext uri="{FF2B5EF4-FFF2-40B4-BE49-F238E27FC236}">
                    <a16:creationId xmlns:a16="http://schemas.microsoft.com/office/drawing/2014/main" id="{C852BA0C-5DFC-94AF-83EE-D137A05A060E}"/>
                  </a:ext>
                </a:extLst>
              </p:cNvPr>
              <p:cNvSpPr/>
              <p:nvPr/>
            </p:nvSpPr>
            <p:spPr>
              <a:xfrm>
                <a:off x="3750831" y="2483548"/>
                <a:ext cx="722108" cy="633603"/>
              </a:xfrm>
              <a:prstGeom prst="roundRect">
                <a:avLst>
                  <a:gd name="adj" fmla="val 8385"/>
                </a:avLst>
              </a:prstGeom>
              <a:solidFill>
                <a:srgbClr val="463F3A"/>
              </a:solidFill>
              <a:ln w="28575">
                <a:solidFill>
                  <a:srgbClr val="F4F3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22" name="Arco 121">
                <a:extLst>
                  <a:ext uri="{FF2B5EF4-FFF2-40B4-BE49-F238E27FC236}">
                    <a16:creationId xmlns:a16="http://schemas.microsoft.com/office/drawing/2014/main" id="{AC23816B-EAB7-F3FF-792C-F5BFF6CDC62D}"/>
                  </a:ext>
                </a:extLst>
              </p:cNvPr>
              <p:cNvSpPr/>
              <p:nvPr/>
            </p:nvSpPr>
            <p:spPr>
              <a:xfrm rot="19408274">
                <a:off x="3696595" y="2785466"/>
                <a:ext cx="830580" cy="830580"/>
              </a:xfrm>
              <a:prstGeom prst="arc">
                <a:avLst>
                  <a:gd name="adj1" fmla="val 16200000"/>
                  <a:gd name="adj2" fmla="val 20769370"/>
                </a:avLst>
              </a:prstGeom>
              <a:ln w="28575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23" name="Connettore diritto 122">
                <a:extLst>
                  <a:ext uri="{FF2B5EF4-FFF2-40B4-BE49-F238E27FC236}">
                    <a16:creationId xmlns:a16="http://schemas.microsoft.com/office/drawing/2014/main" id="{D3FEC108-A668-3C66-5178-032BCBA012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99445" y="2619854"/>
                <a:ext cx="248718" cy="316804"/>
              </a:xfrm>
              <a:prstGeom prst="line">
                <a:avLst/>
              </a:prstGeom>
              <a:ln w="19050">
                <a:solidFill>
                  <a:srgbClr val="F4F3EE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23AF05B9-B31E-E978-5F1D-87297FE18378}"/>
                </a:ext>
              </a:extLst>
            </p:cNvPr>
            <p:cNvGrpSpPr/>
            <p:nvPr/>
          </p:nvGrpSpPr>
          <p:grpSpPr>
            <a:xfrm rot="16200000">
              <a:off x="3332809" y="3289724"/>
              <a:ext cx="1750747" cy="60960"/>
              <a:chOff x="1704975" y="5048027"/>
              <a:chExt cx="8782050" cy="60960"/>
            </a:xfrm>
          </p:grpSpPr>
          <p:cxnSp>
            <p:nvCxnSpPr>
              <p:cNvPr id="119" name="Connettore diritto 118">
                <a:extLst>
                  <a:ext uri="{FF2B5EF4-FFF2-40B4-BE49-F238E27FC236}">
                    <a16:creationId xmlns:a16="http://schemas.microsoft.com/office/drawing/2014/main" id="{653D0241-820F-BBCF-C23C-F26C84C628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975" y="5048027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ttore diritto 119">
                <a:extLst>
                  <a:ext uri="{FF2B5EF4-FFF2-40B4-BE49-F238E27FC236}">
                    <a16:creationId xmlns:a16="http://schemas.microsoft.com/office/drawing/2014/main" id="{14985008-C08D-55B2-BF51-370C1ED1C6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975" y="5108987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uppo 30">
              <a:extLst>
                <a:ext uri="{FF2B5EF4-FFF2-40B4-BE49-F238E27FC236}">
                  <a16:creationId xmlns:a16="http://schemas.microsoft.com/office/drawing/2014/main" id="{9CFFB8C7-9C5E-13FD-5E76-3748E8DC52D7}"/>
                </a:ext>
              </a:extLst>
            </p:cNvPr>
            <p:cNvGrpSpPr/>
            <p:nvPr/>
          </p:nvGrpSpPr>
          <p:grpSpPr>
            <a:xfrm>
              <a:off x="4909248" y="2883075"/>
              <a:ext cx="716591" cy="633603"/>
              <a:chOff x="4962524" y="3262007"/>
              <a:chExt cx="716591" cy="633603"/>
            </a:xfrm>
          </p:grpSpPr>
          <p:sp>
            <p:nvSpPr>
              <p:cNvPr id="117" name="Rettangolo con angoli arrotondati 116">
                <a:extLst>
                  <a:ext uri="{FF2B5EF4-FFF2-40B4-BE49-F238E27FC236}">
                    <a16:creationId xmlns:a16="http://schemas.microsoft.com/office/drawing/2014/main" id="{941965C5-C859-F632-2247-6F931949A54D}"/>
                  </a:ext>
                </a:extLst>
              </p:cNvPr>
              <p:cNvSpPr/>
              <p:nvPr/>
            </p:nvSpPr>
            <p:spPr>
              <a:xfrm>
                <a:off x="4962524" y="3262007"/>
                <a:ext cx="716591" cy="633603"/>
              </a:xfrm>
              <a:prstGeom prst="roundRect">
                <a:avLst>
                  <a:gd name="adj" fmla="val 8385"/>
                </a:avLst>
              </a:prstGeom>
              <a:solidFill>
                <a:srgbClr val="463F3A"/>
              </a:solidFill>
              <a:ln w="28575">
                <a:solidFill>
                  <a:srgbClr val="F4F3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CasellaDiTesto 117">
                    <a:extLst>
                      <a:ext uri="{FF2B5EF4-FFF2-40B4-BE49-F238E27FC236}">
                        <a16:creationId xmlns:a16="http://schemas.microsoft.com/office/drawing/2014/main" id="{D409C525-F1F9-E9A6-90C4-AA3736011BFB}"/>
                      </a:ext>
                    </a:extLst>
                  </p:cNvPr>
                  <p:cNvSpPr txBox="1"/>
                  <p:nvPr/>
                </p:nvSpPr>
                <p:spPr>
                  <a:xfrm>
                    <a:off x="4962524" y="3378753"/>
                    <a:ext cx="71659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00" dirty="0">
                        <a:solidFill>
                          <a:srgbClr val="F4F3EE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it-IT" sz="2000" b="0" i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CasellaDiTesto 37">
                    <a:extLst>
                      <a:ext uri="{FF2B5EF4-FFF2-40B4-BE49-F238E27FC236}">
                        <a16:creationId xmlns:a16="http://schemas.microsoft.com/office/drawing/2014/main" id="{FB1FEC5D-B49C-E4D7-3C0B-AF9C9DADA0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2524" y="3378753"/>
                    <a:ext cx="716591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EF847DEE-CF59-AF4E-F2C6-07A0B262E003}"/>
                </a:ext>
              </a:extLst>
            </p:cNvPr>
            <p:cNvSpPr/>
            <p:nvPr/>
          </p:nvSpPr>
          <p:spPr>
            <a:xfrm>
              <a:off x="5191588" y="4147259"/>
              <a:ext cx="154963" cy="154963"/>
            </a:xfrm>
            <a:prstGeom prst="ellipse">
              <a:avLst/>
            </a:prstGeom>
            <a:solidFill>
              <a:srgbClr val="F4F3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44" name="Gruppo 43">
              <a:extLst>
                <a:ext uri="{FF2B5EF4-FFF2-40B4-BE49-F238E27FC236}">
                  <a16:creationId xmlns:a16="http://schemas.microsoft.com/office/drawing/2014/main" id="{976959F3-305B-8C95-687F-07AC385512F5}"/>
                </a:ext>
              </a:extLst>
            </p:cNvPr>
            <p:cNvGrpSpPr/>
            <p:nvPr/>
          </p:nvGrpSpPr>
          <p:grpSpPr>
            <a:xfrm rot="16200000">
              <a:off x="4947590" y="3808620"/>
              <a:ext cx="644844" cy="60960"/>
              <a:chOff x="1704975" y="5048027"/>
              <a:chExt cx="8782050" cy="60960"/>
            </a:xfrm>
          </p:grpSpPr>
          <p:cxnSp>
            <p:nvCxnSpPr>
              <p:cNvPr id="115" name="Connettore diritto 114">
                <a:extLst>
                  <a:ext uri="{FF2B5EF4-FFF2-40B4-BE49-F238E27FC236}">
                    <a16:creationId xmlns:a16="http://schemas.microsoft.com/office/drawing/2014/main" id="{A752FC18-FBBD-2A48-D15C-2BCE5127FC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975" y="5048027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ttore diritto 115">
                <a:extLst>
                  <a:ext uri="{FF2B5EF4-FFF2-40B4-BE49-F238E27FC236}">
                    <a16:creationId xmlns:a16="http://schemas.microsoft.com/office/drawing/2014/main" id="{A520F055-3DB9-6A94-4446-3F95A9E348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975" y="5108987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asellaDiTesto 44">
                  <a:extLst>
                    <a:ext uri="{FF2B5EF4-FFF2-40B4-BE49-F238E27FC236}">
                      <a16:creationId xmlns:a16="http://schemas.microsoft.com/office/drawing/2014/main" id="{1A2FB874-1629-2D7E-0EAA-83BFF4F414AA}"/>
                    </a:ext>
                  </a:extLst>
                </p:cNvPr>
                <p:cNvSpPr txBox="1"/>
                <p:nvPr/>
              </p:nvSpPr>
              <p:spPr>
                <a:xfrm>
                  <a:off x="4660688" y="4282462"/>
                  <a:ext cx="12453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it-IT" sz="14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4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CasellaDiTesto 41">
                  <a:extLst>
                    <a:ext uri="{FF2B5EF4-FFF2-40B4-BE49-F238E27FC236}">
                      <a16:creationId xmlns:a16="http://schemas.microsoft.com/office/drawing/2014/main" id="{171B4E75-3096-C8F9-7412-AD9286187D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0688" y="4282462"/>
                  <a:ext cx="1245336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6" name="Gruppo 45">
              <a:extLst>
                <a:ext uri="{FF2B5EF4-FFF2-40B4-BE49-F238E27FC236}">
                  <a16:creationId xmlns:a16="http://schemas.microsoft.com/office/drawing/2014/main" id="{05786F0B-36D9-70D7-A0E5-A4A19C4A5013}"/>
                </a:ext>
              </a:extLst>
            </p:cNvPr>
            <p:cNvGrpSpPr/>
            <p:nvPr/>
          </p:nvGrpSpPr>
          <p:grpSpPr>
            <a:xfrm>
              <a:off x="5910340" y="1821706"/>
              <a:ext cx="716591" cy="633603"/>
              <a:chOff x="4962524" y="3262007"/>
              <a:chExt cx="716591" cy="633603"/>
            </a:xfrm>
          </p:grpSpPr>
          <p:sp>
            <p:nvSpPr>
              <p:cNvPr id="113" name="Rettangolo con angoli arrotondati 112">
                <a:extLst>
                  <a:ext uri="{FF2B5EF4-FFF2-40B4-BE49-F238E27FC236}">
                    <a16:creationId xmlns:a16="http://schemas.microsoft.com/office/drawing/2014/main" id="{827E3E79-02C0-2468-81FC-D540BBE0AF14}"/>
                  </a:ext>
                </a:extLst>
              </p:cNvPr>
              <p:cNvSpPr/>
              <p:nvPr/>
            </p:nvSpPr>
            <p:spPr>
              <a:xfrm>
                <a:off x="4962524" y="3262007"/>
                <a:ext cx="716591" cy="633603"/>
              </a:xfrm>
              <a:prstGeom prst="roundRect">
                <a:avLst>
                  <a:gd name="adj" fmla="val 8385"/>
                </a:avLst>
              </a:prstGeom>
              <a:solidFill>
                <a:srgbClr val="463F3A"/>
              </a:solidFill>
              <a:ln w="28575">
                <a:solidFill>
                  <a:srgbClr val="F4F3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CasellaDiTesto 113">
                    <a:extLst>
                      <a:ext uri="{FF2B5EF4-FFF2-40B4-BE49-F238E27FC236}">
                        <a16:creationId xmlns:a16="http://schemas.microsoft.com/office/drawing/2014/main" id="{1E8C7A7A-3D6F-7AC6-CE6D-85E5AFAAE4ED}"/>
                      </a:ext>
                    </a:extLst>
                  </p:cNvPr>
                  <p:cNvSpPr txBox="1"/>
                  <p:nvPr/>
                </p:nvSpPr>
                <p:spPr>
                  <a:xfrm>
                    <a:off x="4962524" y="3378753"/>
                    <a:ext cx="71659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00" dirty="0">
                        <a:solidFill>
                          <a:srgbClr val="F4F3EE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it-IT" sz="2000" b="0" i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CasellaDiTesto 66">
                    <a:extLst>
                      <a:ext uri="{FF2B5EF4-FFF2-40B4-BE49-F238E27FC236}">
                        <a16:creationId xmlns:a16="http://schemas.microsoft.com/office/drawing/2014/main" id="{D057BD7F-DAC5-C372-21EA-EC90C0FE92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2524" y="3378753"/>
                    <a:ext cx="716591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Gruppo 46">
              <a:extLst>
                <a:ext uri="{FF2B5EF4-FFF2-40B4-BE49-F238E27FC236}">
                  <a16:creationId xmlns:a16="http://schemas.microsoft.com/office/drawing/2014/main" id="{50AB01C8-750D-F1DB-6909-6F78684052F1}"/>
                </a:ext>
              </a:extLst>
            </p:cNvPr>
            <p:cNvGrpSpPr/>
            <p:nvPr/>
          </p:nvGrpSpPr>
          <p:grpSpPr>
            <a:xfrm>
              <a:off x="5933230" y="2891634"/>
              <a:ext cx="716591" cy="633603"/>
              <a:chOff x="4962524" y="3262007"/>
              <a:chExt cx="716591" cy="633603"/>
            </a:xfrm>
          </p:grpSpPr>
          <p:sp>
            <p:nvSpPr>
              <p:cNvPr id="111" name="Rettangolo con angoli arrotondati 110">
                <a:extLst>
                  <a:ext uri="{FF2B5EF4-FFF2-40B4-BE49-F238E27FC236}">
                    <a16:creationId xmlns:a16="http://schemas.microsoft.com/office/drawing/2014/main" id="{424E5323-39B3-F9A9-D80F-E43B2241EB3B}"/>
                  </a:ext>
                </a:extLst>
              </p:cNvPr>
              <p:cNvSpPr/>
              <p:nvPr/>
            </p:nvSpPr>
            <p:spPr>
              <a:xfrm>
                <a:off x="4962524" y="3262007"/>
                <a:ext cx="716591" cy="633603"/>
              </a:xfrm>
              <a:prstGeom prst="roundRect">
                <a:avLst>
                  <a:gd name="adj" fmla="val 8385"/>
                </a:avLst>
              </a:prstGeom>
              <a:solidFill>
                <a:srgbClr val="463F3A"/>
              </a:solidFill>
              <a:ln w="28575">
                <a:solidFill>
                  <a:srgbClr val="F4F3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CasellaDiTesto 111">
                    <a:extLst>
                      <a:ext uri="{FF2B5EF4-FFF2-40B4-BE49-F238E27FC236}">
                        <a16:creationId xmlns:a16="http://schemas.microsoft.com/office/drawing/2014/main" id="{A3F62121-8DD5-07D6-4367-41B5EC2B3A1E}"/>
                      </a:ext>
                    </a:extLst>
                  </p:cNvPr>
                  <p:cNvSpPr txBox="1"/>
                  <p:nvPr/>
                </p:nvSpPr>
                <p:spPr>
                  <a:xfrm>
                    <a:off x="4962524" y="3378753"/>
                    <a:ext cx="71659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00" dirty="0">
                        <a:solidFill>
                          <a:srgbClr val="F4F3EE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it-IT" sz="2000" b="0" i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0" name="CasellaDiTesto 69">
                    <a:extLst>
                      <a:ext uri="{FF2B5EF4-FFF2-40B4-BE49-F238E27FC236}">
                        <a16:creationId xmlns:a16="http://schemas.microsoft.com/office/drawing/2014/main" id="{2F3BAE76-8ADC-69E8-ADC7-6DDC1F00E4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2524" y="3378753"/>
                    <a:ext cx="716591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8" name="Ovale 47">
              <a:extLst>
                <a:ext uri="{FF2B5EF4-FFF2-40B4-BE49-F238E27FC236}">
                  <a16:creationId xmlns:a16="http://schemas.microsoft.com/office/drawing/2014/main" id="{8805BA70-E59D-E1A4-E6E9-6AB12EEC8AB2}"/>
                </a:ext>
              </a:extLst>
            </p:cNvPr>
            <p:cNvSpPr/>
            <p:nvPr/>
          </p:nvSpPr>
          <p:spPr>
            <a:xfrm>
              <a:off x="6211505" y="4155425"/>
              <a:ext cx="154963" cy="154963"/>
            </a:xfrm>
            <a:prstGeom prst="ellipse">
              <a:avLst/>
            </a:prstGeom>
            <a:solidFill>
              <a:srgbClr val="463F3A"/>
            </a:solidFill>
            <a:ln>
              <a:solidFill>
                <a:srgbClr val="F4F3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49" name="Gruppo 48">
              <a:extLst>
                <a:ext uri="{FF2B5EF4-FFF2-40B4-BE49-F238E27FC236}">
                  <a16:creationId xmlns:a16="http://schemas.microsoft.com/office/drawing/2014/main" id="{23529117-177E-8C80-8BB1-19823F438896}"/>
                </a:ext>
              </a:extLst>
            </p:cNvPr>
            <p:cNvGrpSpPr/>
            <p:nvPr/>
          </p:nvGrpSpPr>
          <p:grpSpPr>
            <a:xfrm rot="16200000">
              <a:off x="5964614" y="3811512"/>
              <a:ext cx="650630" cy="60960"/>
              <a:chOff x="1704975" y="5048027"/>
              <a:chExt cx="8782050" cy="60960"/>
            </a:xfrm>
          </p:grpSpPr>
          <p:cxnSp>
            <p:nvCxnSpPr>
              <p:cNvPr id="109" name="Connettore diritto 108">
                <a:extLst>
                  <a:ext uri="{FF2B5EF4-FFF2-40B4-BE49-F238E27FC236}">
                    <a16:creationId xmlns:a16="http://schemas.microsoft.com/office/drawing/2014/main" id="{A59E3454-8237-A839-8B0E-4D4F1BD775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975" y="5048027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nettore diritto 109">
                <a:extLst>
                  <a:ext uri="{FF2B5EF4-FFF2-40B4-BE49-F238E27FC236}">
                    <a16:creationId xmlns:a16="http://schemas.microsoft.com/office/drawing/2014/main" id="{E0541E43-82F0-5445-7D55-00C8FFC51F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975" y="5108987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sellaDiTesto 49">
                  <a:extLst>
                    <a:ext uri="{FF2B5EF4-FFF2-40B4-BE49-F238E27FC236}">
                      <a16:creationId xmlns:a16="http://schemas.microsoft.com/office/drawing/2014/main" id="{4730460B-0D52-BBF9-CEF3-47612A526B9C}"/>
                    </a:ext>
                  </a:extLst>
                </p:cNvPr>
                <p:cNvSpPr txBox="1"/>
                <p:nvPr/>
              </p:nvSpPr>
              <p:spPr>
                <a:xfrm>
                  <a:off x="5680605" y="4290628"/>
                  <a:ext cx="12453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it-IT" sz="14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4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CasellaDiTesto 78">
                  <a:extLst>
                    <a:ext uri="{FF2B5EF4-FFF2-40B4-BE49-F238E27FC236}">
                      <a16:creationId xmlns:a16="http://schemas.microsoft.com/office/drawing/2014/main" id="{B4E2FF95-7051-8A3F-022D-1C3C5146DD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0605" y="4290628"/>
                  <a:ext cx="1245336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Ovale 50">
              <a:extLst>
                <a:ext uri="{FF2B5EF4-FFF2-40B4-BE49-F238E27FC236}">
                  <a16:creationId xmlns:a16="http://schemas.microsoft.com/office/drawing/2014/main" id="{A6279486-295E-0315-425D-2F6B7CCEB2B4}"/>
                </a:ext>
              </a:extLst>
            </p:cNvPr>
            <p:cNvSpPr/>
            <p:nvPr/>
          </p:nvSpPr>
          <p:spPr>
            <a:xfrm>
              <a:off x="7408878" y="2058185"/>
              <a:ext cx="154963" cy="154963"/>
            </a:xfrm>
            <a:prstGeom prst="ellipse">
              <a:avLst/>
            </a:prstGeom>
            <a:solidFill>
              <a:srgbClr val="F4F3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2" name="Connettore diritto 51">
              <a:extLst>
                <a:ext uri="{FF2B5EF4-FFF2-40B4-BE49-F238E27FC236}">
                  <a16:creationId xmlns:a16="http://schemas.microsoft.com/office/drawing/2014/main" id="{B07A79F9-FA1F-E1B3-E905-8152E3330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6360" y="2165235"/>
              <a:ext cx="0" cy="1034641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e 52">
              <a:extLst>
                <a:ext uri="{FF2B5EF4-FFF2-40B4-BE49-F238E27FC236}">
                  <a16:creationId xmlns:a16="http://schemas.microsoft.com/office/drawing/2014/main" id="{155CAC47-0189-DFC6-2738-EAE4109B6311}"/>
                </a:ext>
              </a:extLst>
            </p:cNvPr>
            <p:cNvSpPr/>
            <p:nvPr/>
          </p:nvSpPr>
          <p:spPr>
            <a:xfrm>
              <a:off x="7262988" y="2977066"/>
              <a:ext cx="446741" cy="446741"/>
            </a:xfrm>
            <a:prstGeom prst="ellipse">
              <a:avLst/>
            </a:prstGeom>
            <a:solidFill>
              <a:srgbClr val="F4F3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CasellaDiTesto 54">
              <a:extLst>
                <a:ext uri="{FF2B5EF4-FFF2-40B4-BE49-F238E27FC236}">
                  <a16:creationId xmlns:a16="http://schemas.microsoft.com/office/drawing/2014/main" id="{1F1F73A7-F9BF-C7B4-34AF-398FB20BB35F}"/>
                </a:ext>
              </a:extLst>
            </p:cNvPr>
            <p:cNvSpPr txBox="1"/>
            <p:nvPr/>
          </p:nvSpPr>
          <p:spPr>
            <a:xfrm>
              <a:off x="7074495" y="2854492"/>
              <a:ext cx="8300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noProof="0" dirty="0">
                  <a:solidFill>
                    <a:srgbClr val="463F3A"/>
                  </a:solidFill>
                </a:rPr>
                <a:t>+</a:t>
              </a:r>
            </a:p>
          </p:txBody>
        </p:sp>
        <p:sp>
          <p:nvSpPr>
            <p:cNvPr id="56" name="Ovale 55">
              <a:extLst>
                <a:ext uri="{FF2B5EF4-FFF2-40B4-BE49-F238E27FC236}">
                  <a16:creationId xmlns:a16="http://schemas.microsoft.com/office/drawing/2014/main" id="{D70A84EB-D326-568E-15DF-DC3B16BF86A9}"/>
                </a:ext>
              </a:extLst>
            </p:cNvPr>
            <p:cNvSpPr/>
            <p:nvPr/>
          </p:nvSpPr>
          <p:spPr>
            <a:xfrm>
              <a:off x="7413482" y="4160786"/>
              <a:ext cx="154963" cy="154963"/>
            </a:xfrm>
            <a:prstGeom prst="ellipse">
              <a:avLst/>
            </a:prstGeom>
            <a:solidFill>
              <a:srgbClr val="F4F3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57" name="Gruppo 56">
              <a:extLst>
                <a:ext uri="{FF2B5EF4-FFF2-40B4-BE49-F238E27FC236}">
                  <a16:creationId xmlns:a16="http://schemas.microsoft.com/office/drawing/2014/main" id="{EE8956B2-9B45-DB8B-9EE7-6738200AC6F8}"/>
                </a:ext>
              </a:extLst>
            </p:cNvPr>
            <p:cNvGrpSpPr/>
            <p:nvPr/>
          </p:nvGrpSpPr>
          <p:grpSpPr>
            <a:xfrm rot="16200000">
              <a:off x="7074828" y="3727492"/>
              <a:ext cx="834155" cy="60960"/>
              <a:chOff x="1704975" y="5048027"/>
              <a:chExt cx="8782050" cy="60960"/>
            </a:xfrm>
          </p:grpSpPr>
          <p:cxnSp>
            <p:nvCxnSpPr>
              <p:cNvPr id="107" name="Connettore diritto 106">
                <a:extLst>
                  <a:ext uri="{FF2B5EF4-FFF2-40B4-BE49-F238E27FC236}">
                    <a16:creationId xmlns:a16="http://schemas.microsoft.com/office/drawing/2014/main" id="{5C9FD8ED-738B-7F1F-675A-4254A30A28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975" y="5048027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nettore diritto 107">
                <a:extLst>
                  <a:ext uri="{FF2B5EF4-FFF2-40B4-BE49-F238E27FC236}">
                    <a16:creationId xmlns:a16="http://schemas.microsoft.com/office/drawing/2014/main" id="{28FD9FDC-A0B0-B977-8144-E535864A11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975" y="5108987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asellaDiTesto 57">
                  <a:extLst>
                    <a:ext uri="{FF2B5EF4-FFF2-40B4-BE49-F238E27FC236}">
                      <a16:creationId xmlns:a16="http://schemas.microsoft.com/office/drawing/2014/main" id="{C66F7467-6B00-C19D-7ECB-D22010F89E60}"/>
                    </a:ext>
                  </a:extLst>
                </p:cNvPr>
                <p:cNvSpPr txBox="1"/>
                <p:nvPr/>
              </p:nvSpPr>
              <p:spPr>
                <a:xfrm>
                  <a:off x="6882582" y="4295989"/>
                  <a:ext cx="12453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it-IT" sz="14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4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CasellaDiTesto 89">
                  <a:extLst>
                    <a:ext uri="{FF2B5EF4-FFF2-40B4-BE49-F238E27FC236}">
                      <a16:creationId xmlns:a16="http://schemas.microsoft.com/office/drawing/2014/main" id="{A57628C0-EA6C-EC92-50B0-5C25E4BF6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2582" y="4295989"/>
                  <a:ext cx="1245336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9" name="Gruppo 58">
              <a:extLst>
                <a:ext uri="{FF2B5EF4-FFF2-40B4-BE49-F238E27FC236}">
                  <a16:creationId xmlns:a16="http://schemas.microsoft.com/office/drawing/2014/main" id="{9820E457-2644-1595-6C2E-D38578F5AF06}"/>
                </a:ext>
              </a:extLst>
            </p:cNvPr>
            <p:cNvGrpSpPr/>
            <p:nvPr/>
          </p:nvGrpSpPr>
          <p:grpSpPr>
            <a:xfrm>
              <a:off x="8571574" y="1827853"/>
              <a:ext cx="830580" cy="1132498"/>
              <a:chOff x="3696595" y="2483548"/>
              <a:chExt cx="830580" cy="1132498"/>
            </a:xfrm>
          </p:grpSpPr>
          <p:sp>
            <p:nvSpPr>
              <p:cNvPr id="104" name="Rettangolo con angoli arrotondati 103">
                <a:extLst>
                  <a:ext uri="{FF2B5EF4-FFF2-40B4-BE49-F238E27FC236}">
                    <a16:creationId xmlns:a16="http://schemas.microsoft.com/office/drawing/2014/main" id="{13E184B9-6506-2B6F-F3A7-F9B0F71FD625}"/>
                  </a:ext>
                </a:extLst>
              </p:cNvPr>
              <p:cNvSpPr/>
              <p:nvPr/>
            </p:nvSpPr>
            <p:spPr>
              <a:xfrm>
                <a:off x="3750831" y="2483548"/>
                <a:ext cx="722108" cy="633603"/>
              </a:xfrm>
              <a:prstGeom prst="roundRect">
                <a:avLst>
                  <a:gd name="adj" fmla="val 8385"/>
                </a:avLst>
              </a:prstGeom>
              <a:solidFill>
                <a:srgbClr val="463F3A"/>
              </a:solidFill>
              <a:ln w="28575">
                <a:solidFill>
                  <a:srgbClr val="F4F3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05" name="Arco 104">
                <a:extLst>
                  <a:ext uri="{FF2B5EF4-FFF2-40B4-BE49-F238E27FC236}">
                    <a16:creationId xmlns:a16="http://schemas.microsoft.com/office/drawing/2014/main" id="{DC893C2F-7546-339B-A259-FB96686BDFA2}"/>
                  </a:ext>
                </a:extLst>
              </p:cNvPr>
              <p:cNvSpPr/>
              <p:nvPr/>
            </p:nvSpPr>
            <p:spPr>
              <a:xfrm rot="19408274">
                <a:off x="3696595" y="2785466"/>
                <a:ext cx="830580" cy="830580"/>
              </a:xfrm>
              <a:prstGeom prst="arc">
                <a:avLst>
                  <a:gd name="adj1" fmla="val 16200000"/>
                  <a:gd name="adj2" fmla="val 20769370"/>
                </a:avLst>
              </a:prstGeom>
              <a:ln w="28575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06" name="Connettore diritto 105">
                <a:extLst>
                  <a:ext uri="{FF2B5EF4-FFF2-40B4-BE49-F238E27FC236}">
                    <a16:creationId xmlns:a16="http://schemas.microsoft.com/office/drawing/2014/main" id="{2172CC02-7C4E-FD25-77F8-7EDC1F8477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99445" y="2619854"/>
                <a:ext cx="248718" cy="316804"/>
              </a:xfrm>
              <a:prstGeom prst="line">
                <a:avLst/>
              </a:prstGeom>
              <a:ln w="19050">
                <a:solidFill>
                  <a:srgbClr val="F4F3EE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Ovale 59">
              <a:extLst>
                <a:ext uri="{FF2B5EF4-FFF2-40B4-BE49-F238E27FC236}">
                  <a16:creationId xmlns:a16="http://schemas.microsoft.com/office/drawing/2014/main" id="{2371A59F-5206-A7F9-55C5-063DAD17BFAD}"/>
                </a:ext>
              </a:extLst>
            </p:cNvPr>
            <p:cNvSpPr/>
            <p:nvPr/>
          </p:nvSpPr>
          <p:spPr>
            <a:xfrm>
              <a:off x="8911593" y="4155425"/>
              <a:ext cx="154963" cy="154963"/>
            </a:xfrm>
            <a:prstGeom prst="ellipse">
              <a:avLst/>
            </a:prstGeom>
            <a:solidFill>
              <a:srgbClr val="463F3A"/>
            </a:solidFill>
            <a:ln>
              <a:solidFill>
                <a:srgbClr val="F4F3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61" name="Gruppo 60">
              <a:extLst>
                <a:ext uri="{FF2B5EF4-FFF2-40B4-BE49-F238E27FC236}">
                  <a16:creationId xmlns:a16="http://schemas.microsoft.com/office/drawing/2014/main" id="{2F78510C-1949-06E4-A681-763337053475}"/>
                </a:ext>
              </a:extLst>
            </p:cNvPr>
            <p:cNvGrpSpPr/>
            <p:nvPr/>
          </p:nvGrpSpPr>
          <p:grpSpPr>
            <a:xfrm rot="16200000">
              <a:off x="8137091" y="3283902"/>
              <a:ext cx="1705851" cy="60960"/>
              <a:chOff x="1704975" y="5048027"/>
              <a:chExt cx="8782050" cy="60960"/>
            </a:xfrm>
          </p:grpSpPr>
          <p:cxnSp>
            <p:nvCxnSpPr>
              <p:cNvPr id="82" name="Connettore diritto 81">
                <a:extLst>
                  <a:ext uri="{FF2B5EF4-FFF2-40B4-BE49-F238E27FC236}">
                    <a16:creationId xmlns:a16="http://schemas.microsoft.com/office/drawing/2014/main" id="{3E9E31A3-7E7F-368B-5E7E-5BB99C7A14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975" y="5048027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ttore diritto 83">
                <a:extLst>
                  <a:ext uri="{FF2B5EF4-FFF2-40B4-BE49-F238E27FC236}">
                    <a16:creationId xmlns:a16="http://schemas.microsoft.com/office/drawing/2014/main" id="{21A89835-1D46-B895-DD82-AFC354C98B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975" y="5108987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asellaDiTesto 63">
                  <a:extLst>
                    <a:ext uri="{FF2B5EF4-FFF2-40B4-BE49-F238E27FC236}">
                      <a16:creationId xmlns:a16="http://schemas.microsoft.com/office/drawing/2014/main" id="{67828047-5192-E3C7-4FF2-15FF56573162}"/>
                    </a:ext>
                  </a:extLst>
                </p:cNvPr>
                <p:cNvSpPr txBox="1"/>
                <p:nvPr/>
              </p:nvSpPr>
              <p:spPr>
                <a:xfrm>
                  <a:off x="8380693" y="4290628"/>
                  <a:ext cx="12453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it-IT" sz="14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4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103" name="CasellaDiTesto 102">
                  <a:extLst>
                    <a:ext uri="{FF2B5EF4-FFF2-40B4-BE49-F238E27FC236}">
                      <a16:creationId xmlns:a16="http://schemas.microsoft.com/office/drawing/2014/main" id="{416A46B6-65AF-BF5F-8E9C-04CBF35D91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0693" y="4290628"/>
                  <a:ext cx="1245336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1" name="Gruppo 70">
              <a:extLst>
                <a:ext uri="{FF2B5EF4-FFF2-40B4-BE49-F238E27FC236}">
                  <a16:creationId xmlns:a16="http://schemas.microsoft.com/office/drawing/2014/main" id="{BC3FD01D-ED3B-8995-F857-D50AD35B2743}"/>
                </a:ext>
              </a:extLst>
            </p:cNvPr>
            <p:cNvGrpSpPr/>
            <p:nvPr/>
          </p:nvGrpSpPr>
          <p:grpSpPr>
            <a:xfrm>
              <a:off x="8571574" y="2890982"/>
              <a:ext cx="830580" cy="1132498"/>
              <a:chOff x="3696595" y="2483548"/>
              <a:chExt cx="830580" cy="1132498"/>
            </a:xfrm>
          </p:grpSpPr>
          <p:sp>
            <p:nvSpPr>
              <p:cNvPr id="72" name="Rettangolo con angoli arrotondati 71">
                <a:extLst>
                  <a:ext uri="{FF2B5EF4-FFF2-40B4-BE49-F238E27FC236}">
                    <a16:creationId xmlns:a16="http://schemas.microsoft.com/office/drawing/2014/main" id="{0B6F5D51-6371-69EE-83BE-DEA7CFCE66B1}"/>
                  </a:ext>
                </a:extLst>
              </p:cNvPr>
              <p:cNvSpPr/>
              <p:nvPr/>
            </p:nvSpPr>
            <p:spPr>
              <a:xfrm>
                <a:off x="3750831" y="2483548"/>
                <a:ext cx="722108" cy="633603"/>
              </a:xfrm>
              <a:prstGeom prst="roundRect">
                <a:avLst>
                  <a:gd name="adj" fmla="val 8385"/>
                </a:avLst>
              </a:prstGeom>
              <a:solidFill>
                <a:srgbClr val="463F3A"/>
              </a:solidFill>
              <a:ln w="28575">
                <a:solidFill>
                  <a:srgbClr val="F4F3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73" name="Arco 72">
                <a:extLst>
                  <a:ext uri="{FF2B5EF4-FFF2-40B4-BE49-F238E27FC236}">
                    <a16:creationId xmlns:a16="http://schemas.microsoft.com/office/drawing/2014/main" id="{1FED1D15-E230-7C3E-7FF5-5AF75DFA8DFF}"/>
                  </a:ext>
                </a:extLst>
              </p:cNvPr>
              <p:cNvSpPr/>
              <p:nvPr/>
            </p:nvSpPr>
            <p:spPr>
              <a:xfrm rot="19408274">
                <a:off x="3696595" y="2785466"/>
                <a:ext cx="830580" cy="830580"/>
              </a:xfrm>
              <a:prstGeom prst="arc">
                <a:avLst>
                  <a:gd name="adj1" fmla="val 16200000"/>
                  <a:gd name="adj2" fmla="val 20769370"/>
                </a:avLst>
              </a:prstGeom>
              <a:ln w="28575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74" name="Connettore diritto 73">
                <a:extLst>
                  <a:ext uri="{FF2B5EF4-FFF2-40B4-BE49-F238E27FC236}">
                    <a16:creationId xmlns:a16="http://schemas.microsoft.com/office/drawing/2014/main" id="{8AA9ACB5-CE3E-3698-3DBF-17F58A51DA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99445" y="2619854"/>
                <a:ext cx="248718" cy="316804"/>
              </a:xfrm>
              <a:prstGeom prst="line">
                <a:avLst/>
              </a:prstGeom>
              <a:ln w="19050">
                <a:solidFill>
                  <a:srgbClr val="F4F3EE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1" name="Connettore a gomito 78">
            <a:extLst>
              <a:ext uri="{FF2B5EF4-FFF2-40B4-BE49-F238E27FC236}">
                <a16:creationId xmlns:a16="http://schemas.microsoft.com/office/drawing/2014/main" id="{9DFFD6C3-FAF1-641C-DDE3-5ABA04875038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8191500" y="5376746"/>
            <a:ext cx="1008176" cy="502490"/>
          </a:xfrm>
          <a:prstGeom prst="bentConnector3">
            <a:avLst>
              <a:gd name="adj1" fmla="val 50000"/>
            </a:avLst>
          </a:prstGeom>
          <a:ln w="28575" cap="rnd">
            <a:solidFill>
              <a:srgbClr val="E0AFA0"/>
            </a:solidFill>
            <a:bevel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a gomito 78">
            <a:extLst>
              <a:ext uri="{FF2B5EF4-FFF2-40B4-BE49-F238E27FC236}">
                <a16:creationId xmlns:a16="http://schemas.microsoft.com/office/drawing/2014/main" id="{FFB4F66A-28B8-231B-C9BB-252D3F61256D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8191500" y="5879236"/>
            <a:ext cx="1008176" cy="502492"/>
          </a:xfrm>
          <a:prstGeom prst="bentConnector3">
            <a:avLst>
              <a:gd name="adj1" fmla="val 50000"/>
            </a:avLst>
          </a:prstGeom>
          <a:ln w="28575" cap="rnd">
            <a:solidFill>
              <a:srgbClr val="E0AFA0"/>
            </a:solidFill>
            <a:bevel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226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D30972-FAA5-372A-91BE-37A76FF47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>
            <a:extLst>
              <a:ext uri="{FF2B5EF4-FFF2-40B4-BE49-F238E27FC236}">
                <a16:creationId xmlns:a16="http://schemas.microsoft.com/office/drawing/2014/main" id="{653D1CED-B3DD-ABA5-FF69-524AA631624D}"/>
              </a:ext>
            </a:extLst>
          </p:cNvPr>
          <p:cNvGrpSpPr/>
          <p:nvPr/>
        </p:nvGrpSpPr>
        <p:grpSpPr>
          <a:xfrm>
            <a:off x="1884015" y="1715453"/>
            <a:ext cx="8423971" cy="562975"/>
            <a:chOff x="1613861" y="1734503"/>
            <a:chExt cx="8423971" cy="5629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27C3A124-C775-52B0-9B4F-FD250B9868AE}"/>
                    </a:ext>
                  </a:extLst>
                </p:cNvPr>
                <p:cNvSpPr txBox="1"/>
                <p:nvPr/>
              </p:nvSpPr>
              <p:spPr>
                <a:xfrm>
                  <a:off x="1613861" y="1734503"/>
                  <a:ext cx="3280505" cy="562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  <m:r>
                          <a:rPr lang="it-IT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it-IT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it-IT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func>
                      </m:oMath>
                    </m:oMathPara>
                  </a14:m>
                  <a:endParaRPr lang="en-US" dirty="0">
                    <a:solidFill>
                      <a:srgbClr val="F4F3EE"/>
                    </a:solidFill>
                  </a:endParaRPr>
                </a:p>
              </p:txBody>
            </p:sp>
          </mc:Choice>
          <mc:Fallback>
            <p:sp>
              <p:nvSpPr>
                <p:cNvPr id="21" name="CasellaDiTesto 20">
                  <a:extLst>
                    <a:ext uri="{FF2B5EF4-FFF2-40B4-BE49-F238E27FC236}">
                      <a16:creationId xmlns:a16="http://schemas.microsoft.com/office/drawing/2014/main" id="{27C3A124-C775-52B0-9B4F-FD250B9868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861" y="1734503"/>
                  <a:ext cx="3280505" cy="5629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726CF5BA-85BA-209A-5EEE-7E2E446C8E04}"/>
                    </a:ext>
                  </a:extLst>
                </p:cNvPr>
                <p:cNvSpPr txBox="1"/>
                <p:nvPr/>
              </p:nvSpPr>
              <p:spPr>
                <a:xfrm>
                  <a:off x="6483926" y="1734503"/>
                  <a:ext cx="3553906" cy="562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  <m:r>
                          <a:rPr lang="it-IT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it-IT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it-IT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it-IT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it-IT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func>
                      </m:oMath>
                    </m:oMathPara>
                  </a14:m>
                  <a:endParaRPr lang="en-US" dirty="0">
                    <a:solidFill>
                      <a:srgbClr val="F4F3EE"/>
                    </a:solidFill>
                  </a:endParaRPr>
                </a:p>
              </p:txBody>
            </p:sp>
          </mc:Choice>
          <mc:Fallback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726CF5BA-85BA-209A-5EEE-7E2E446C8E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3926" y="1734503"/>
                  <a:ext cx="3553906" cy="5629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8441872-FB9F-8690-C577-7CF6D20078EF}"/>
                  </a:ext>
                </a:extLst>
              </p:cNvPr>
              <p:cNvSpPr txBox="1"/>
              <p:nvPr/>
            </p:nvSpPr>
            <p:spPr>
              <a:xfrm>
                <a:off x="1118598" y="519728"/>
                <a:ext cx="99548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spc="300" dirty="0">
                    <a:solidFill>
                      <a:srgbClr val="F4F3EE"/>
                    </a:solidFill>
                  </a:rPr>
                  <a:t>IN THE </a:t>
                </a:r>
                <a:r>
                  <a:rPr lang="en-US" sz="1600" b="1" spc="300" dirty="0">
                    <a:solidFill>
                      <a:srgbClr val="F4F3EE"/>
                    </a:solidFill>
                  </a:rPr>
                  <a:t>IDEAL CASE</a:t>
                </a:r>
                <a:r>
                  <a:rPr lang="en-US" sz="1600" spc="300" dirty="0">
                    <a:solidFill>
                      <a:srgbClr val="F4F3EE"/>
                    </a:solidFill>
                  </a:rPr>
                  <a:t>, SETTING </a:t>
                </a:r>
                <a14:m>
                  <m:oMath xmlns:m="http://schemas.openxmlformats.org/officeDocument/2006/math">
                    <m:r>
                      <a:rPr lang="it-IT" sz="1600" b="1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it-IT" sz="1600" b="1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1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1600" b="1" spc="300" dirty="0">
                    <a:solidFill>
                      <a:srgbClr val="F4F3EE"/>
                    </a:solidFill>
                  </a:rPr>
                  <a:t> </a:t>
                </a:r>
                <a:r>
                  <a:rPr lang="en-US" sz="1600" spc="300" dirty="0">
                    <a:solidFill>
                      <a:srgbClr val="F4F3EE"/>
                    </a:solidFill>
                  </a:rPr>
                  <a:t>SIMPLIFIES THE CIRCUIT AS FOLLOWS</a:t>
                </a: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8441872-FB9F-8690-C577-7CF6D2007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98" y="519728"/>
                <a:ext cx="9954804" cy="338554"/>
              </a:xfrm>
              <a:prstGeom prst="rect">
                <a:avLst/>
              </a:prstGeom>
              <a:blipFill>
                <a:blip r:embed="rId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432BAC6B-5209-8D93-BE8F-191FB5181046}"/>
              </a:ext>
            </a:extLst>
          </p:cNvPr>
          <p:cNvSpPr txBox="1"/>
          <p:nvPr/>
        </p:nvSpPr>
        <p:spPr>
          <a:xfrm>
            <a:off x="3145881" y="909612"/>
            <a:ext cx="5900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300" dirty="0">
                <a:solidFill>
                  <a:srgbClr val="F4F3EE"/>
                </a:solidFill>
              </a:rPr>
              <a:t>(AFTER MEASURING ALICE'S QUBIT)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FCD70F60-0A23-BF32-CDA3-0FBE2B4EC9EF}"/>
              </a:ext>
            </a:extLst>
          </p:cNvPr>
          <p:cNvGrpSpPr/>
          <p:nvPr/>
        </p:nvGrpSpPr>
        <p:grpSpPr>
          <a:xfrm>
            <a:off x="1632841" y="3093240"/>
            <a:ext cx="8926319" cy="2558355"/>
            <a:chOff x="1388072" y="3093240"/>
            <a:chExt cx="8926319" cy="255835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D9C8B177-FEF1-23BF-B837-F0D757FEB106}"/>
                    </a:ext>
                  </a:extLst>
                </p:cNvPr>
                <p:cNvSpPr txBox="1"/>
                <p:nvPr/>
              </p:nvSpPr>
              <p:spPr>
                <a:xfrm>
                  <a:off x="7499536" y="3784373"/>
                  <a:ext cx="2814855" cy="7489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p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⟩"/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</m:e>
                            </m:d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−|10⟩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D9C8B177-FEF1-23BF-B837-F0D757FEB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9536" y="3784373"/>
                  <a:ext cx="2814855" cy="74892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69929F3B-4E41-9960-8A3C-AC23CEC8DEE9}"/>
                </a:ext>
              </a:extLst>
            </p:cNvPr>
            <p:cNvGrpSpPr/>
            <p:nvPr/>
          </p:nvGrpSpPr>
          <p:grpSpPr>
            <a:xfrm>
              <a:off x="1388072" y="3093240"/>
              <a:ext cx="6243285" cy="2558355"/>
              <a:chOff x="1302347" y="2940840"/>
              <a:chExt cx="6243285" cy="2558355"/>
            </a:xfrm>
          </p:grpSpPr>
          <p:cxnSp>
            <p:nvCxnSpPr>
              <p:cNvPr id="3" name="Connettore diritto 2">
                <a:extLst>
                  <a:ext uri="{FF2B5EF4-FFF2-40B4-BE49-F238E27FC236}">
                    <a16:creationId xmlns:a16="http://schemas.microsoft.com/office/drawing/2014/main" id="{22BFBC88-62B7-118E-08DD-20449E2A80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4294" y="3479987"/>
                <a:ext cx="4878481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ttore diritto 10">
                <a:extLst>
                  <a:ext uri="{FF2B5EF4-FFF2-40B4-BE49-F238E27FC236}">
                    <a16:creationId xmlns:a16="http://schemas.microsoft.com/office/drawing/2014/main" id="{7892DF1F-7CDE-04B2-3AAB-7F0ECADCE9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4294" y="4545929"/>
                <a:ext cx="4878481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CasellaDiTesto 11">
                    <a:extLst>
                      <a:ext uri="{FF2B5EF4-FFF2-40B4-BE49-F238E27FC236}">
                        <a16:creationId xmlns:a16="http://schemas.microsoft.com/office/drawing/2014/main" id="{CBB2C208-848E-E75F-854C-4A47B1FFA861}"/>
                      </a:ext>
                    </a:extLst>
                  </p:cNvPr>
                  <p:cNvSpPr txBox="1"/>
                  <p:nvPr/>
                </p:nvSpPr>
                <p:spPr>
                  <a:xfrm>
                    <a:off x="1302347" y="3258319"/>
                    <a:ext cx="91999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|1⟩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" name="CasellaDiTesto 11">
                    <a:extLst>
                      <a:ext uri="{FF2B5EF4-FFF2-40B4-BE49-F238E27FC236}">
                        <a16:creationId xmlns:a16="http://schemas.microsoft.com/office/drawing/2014/main" id="{CBB2C208-848E-E75F-854C-4A47B1FFA8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2347" y="3258319"/>
                    <a:ext cx="919994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51C0F8DD-C5EF-F820-9502-A8C7E770650D}"/>
                      </a:ext>
                    </a:extLst>
                  </p:cNvPr>
                  <p:cNvSpPr txBox="1"/>
                  <p:nvPr/>
                </p:nvSpPr>
                <p:spPr>
                  <a:xfrm>
                    <a:off x="1307590" y="4323116"/>
                    <a:ext cx="91999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|0⟩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51C0F8DD-C5EF-F820-9502-A8C7E77065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7590" y="4323116"/>
                    <a:ext cx="919993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3" name="Gruppo 62">
                <a:extLst>
                  <a:ext uri="{FF2B5EF4-FFF2-40B4-BE49-F238E27FC236}">
                    <a16:creationId xmlns:a16="http://schemas.microsoft.com/office/drawing/2014/main" id="{AD6E24C2-C886-B7CB-205A-76CC2733CFCE}"/>
                  </a:ext>
                </a:extLst>
              </p:cNvPr>
              <p:cNvGrpSpPr/>
              <p:nvPr/>
            </p:nvGrpSpPr>
            <p:grpSpPr>
              <a:xfrm>
                <a:off x="2537523" y="4226100"/>
                <a:ext cx="716591" cy="633603"/>
                <a:chOff x="4962524" y="3262007"/>
                <a:chExt cx="716591" cy="633603"/>
              </a:xfrm>
            </p:grpSpPr>
            <p:sp>
              <p:nvSpPr>
                <p:cNvPr id="37" name="Rettangolo con angoli arrotondati 36">
                  <a:extLst>
                    <a:ext uri="{FF2B5EF4-FFF2-40B4-BE49-F238E27FC236}">
                      <a16:creationId xmlns:a16="http://schemas.microsoft.com/office/drawing/2014/main" id="{3A04D80B-82D2-366A-E680-BC1F6FB07E49}"/>
                    </a:ext>
                  </a:extLst>
                </p:cNvPr>
                <p:cNvSpPr/>
                <p:nvPr/>
              </p:nvSpPr>
              <p:spPr>
                <a:xfrm>
                  <a:off x="4962524" y="3262007"/>
                  <a:ext cx="716591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59D2A2EE-3A99-9FD8-E7C2-5D663A2CC8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00" dirty="0">
                          <a:solidFill>
                            <a:srgbClr val="F4F3EE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oMath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59D2A2EE-3A99-9FD8-E7C2-5D663A2CC81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5" name="Gruppo 64">
                <a:extLst>
                  <a:ext uri="{FF2B5EF4-FFF2-40B4-BE49-F238E27FC236}">
                    <a16:creationId xmlns:a16="http://schemas.microsoft.com/office/drawing/2014/main" id="{600AEED7-69E5-F909-BCFA-515214B4D862}"/>
                  </a:ext>
                </a:extLst>
              </p:cNvPr>
              <p:cNvGrpSpPr/>
              <p:nvPr/>
            </p:nvGrpSpPr>
            <p:grpSpPr>
              <a:xfrm>
                <a:off x="3938665" y="3164731"/>
                <a:ext cx="716591" cy="633603"/>
                <a:chOff x="4962524" y="3262007"/>
                <a:chExt cx="716591" cy="633603"/>
              </a:xfrm>
            </p:grpSpPr>
            <p:sp>
              <p:nvSpPr>
                <p:cNvPr id="66" name="Rettangolo con angoli arrotondati 65">
                  <a:extLst>
                    <a:ext uri="{FF2B5EF4-FFF2-40B4-BE49-F238E27FC236}">
                      <a16:creationId xmlns:a16="http://schemas.microsoft.com/office/drawing/2014/main" id="{BBEC394C-0A76-E00B-810D-36DC945E35A7}"/>
                    </a:ext>
                  </a:extLst>
                </p:cNvPr>
                <p:cNvSpPr/>
                <p:nvPr/>
              </p:nvSpPr>
              <p:spPr>
                <a:xfrm>
                  <a:off x="4962524" y="3262007"/>
                  <a:ext cx="716591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CasellaDiTesto 66">
                      <a:extLst>
                        <a:ext uri="{FF2B5EF4-FFF2-40B4-BE49-F238E27FC236}">
                          <a16:creationId xmlns:a16="http://schemas.microsoft.com/office/drawing/2014/main" id="{963CC0F2-F3E2-60CF-7EF2-A19D2AD95C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00" dirty="0">
                          <a:solidFill>
                            <a:srgbClr val="F4F3EE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7" name="CasellaDiTesto 66">
                      <a:extLst>
                        <a:ext uri="{FF2B5EF4-FFF2-40B4-BE49-F238E27FC236}">
                          <a16:creationId xmlns:a16="http://schemas.microsoft.com/office/drawing/2014/main" id="{963CC0F2-F3E2-60CF-7EF2-A19D2AD95CF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0" name="Ovale 79">
                <a:extLst>
                  <a:ext uri="{FF2B5EF4-FFF2-40B4-BE49-F238E27FC236}">
                    <a16:creationId xmlns:a16="http://schemas.microsoft.com/office/drawing/2014/main" id="{A5436F0B-E89F-CB42-441D-D208423A5516}"/>
                  </a:ext>
                </a:extLst>
              </p:cNvPr>
              <p:cNvSpPr/>
              <p:nvPr/>
            </p:nvSpPr>
            <p:spPr>
              <a:xfrm>
                <a:off x="5437203" y="3401210"/>
                <a:ext cx="154963" cy="154963"/>
              </a:xfrm>
              <a:prstGeom prst="ellipse">
                <a:avLst/>
              </a:prstGeom>
              <a:solidFill>
                <a:srgbClr val="F4F3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81" name="Connettore diritto 80">
                <a:extLst>
                  <a:ext uri="{FF2B5EF4-FFF2-40B4-BE49-F238E27FC236}">
                    <a16:creationId xmlns:a16="http://schemas.microsoft.com/office/drawing/2014/main" id="{CDE7A40C-1225-C6EE-C398-C75CCC439F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14685" y="3508260"/>
                <a:ext cx="0" cy="1034641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e 82">
                <a:extLst>
                  <a:ext uri="{FF2B5EF4-FFF2-40B4-BE49-F238E27FC236}">
                    <a16:creationId xmlns:a16="http://schemas.microsoft.com/office/drawing/2014/main" id="{96AF455A-FA19-1649-6ACD-9353A8BD297A}"/>
                  </a:ext>
                </a:extLst>
              </p:cNvPr>
              <p:cNvSpPr/>
              <p:nvPr/>
            </p:nvSpPr>
            <p:spPr>
              <a:xfrm>
                <a:off x="5291313" y="4320091"/>
                <a:ext cx="446741" cy="446741"/>
              </a:xfrm>
              <a:prstGeom prst="ellipse">
                <a:avLst/>
              </a:prstGeom>
              <a:solidFill>
                <a:srgbClr val="F4F3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5" name="CasellaDiTesto 84">
                <a:extLst>
                  <a:ext uri="{FF2B5EF4-FFF2-40B4-BE49-F238E27FC236}">
                    <a16:creationId xmlns:a16="http://schemas.microsoft.com/office/drawing/2014/main" id="{14551327-8184-9998-5D0C-5875E86C251E}"/>
                  </a:ext>
                </a:extLst>
              </p:cNvPr>
              <p:cNvSpPr txBox="1"/>
              <p:nvPr/>
            </p:nvSpPr>
            <p:spPr>
              <a:xfrm>
                <a:off x="5102820" y="4197517"/>
                <a:ext cx="83007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noProof="0" dirty="0">
                    <a:solidFill>
                      <a:srgbClr val="463F3A"/>
                    </a:solidFill>
                  </a:rPr>
                  <a:t>+</a:t>
                </a:r>
              </a:p>
            </p:txBody>
          </p:sp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6A98E4B6-C4F4-58D3-7C81-D32B049C39FE}"/>
                  </a:ext>
                </a:extLst>
              </p:cNvPr>
              <p:cNvSpPr/>
              <p:nvPr/>
            </p:nvSpPr>
            <p:spPr>
              <a:xfrm>
                <a:off x="3643282" y="2940840"/>
                <a:ext cx="2614643" cy="2202579"/>
              </a:xfrm>
              <a:prstGeom prst="roundRect">
                <a:avLst>
                  <a:gd name="adj" fmla="val 3570"/>
                </a:avLst>
              </a:prstGeom>
              <a:noFill/>
              <a:ln w="28575">
                <a:solidFill>
                  <a:srgbClr val="E0AFA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2" name="Parentesi graffa chiusa 1">
                <a:extLst>
                  <a:ext uri="{FF2B5EF4-FFF2-40B4-BE49-F238E27FC236}">
                    <a16:creationId xmlns:a16="http://schemas.microsoft.com/office/drawing/2014/main" id="{EAE8DF00-0EA5-371C-33B9-8AF4DBC581BA}"/>
                  </a:ext>
                </a:extLst>
              </p:cNvPr>
              <p:cNvSpPr/>
              <p:nvPr/>
            </p:nvSpPr>
            <p:spPr>
              <a:xfrm>
                <a:off x="6960012" y="3216582"/>
                <a:ext cx="585620" cy="1612685"/>
              </a:xfrm>
              <a:prstGeom prst="rightBrace">
                <a:avLst>
                  <a:gd name="adj1" fmla="val 0"/>
                  <a:gd name="adj2" fmla="val 50000"/>
                </a:avLst>
              </a:prstGeom>
              <a:ln w="28575" cap="rnd">
                <a:solidFill>
                  <a:srgbClr val="E0AFA0"/>
                </a:solidFill>
                <a:bevel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CDABF25-BFB7-6B38-A037-07826F95A2DA}"/>
                  </a:ext>
                </a:extLst>
              </p:cNvPr>
              <p:cNvSpPr txBox="1"/>
              <p:nvPr/>
            </p:nvSpPr>
            <p:spPr>
              <a:xfrm>
                <a:off x="3766201" y="5222196"/>
                <a:ext cx="23688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spc="300" dirty="0">
                    <a:solidFill>
                      <a:srgbClr val="E0AFA0"/>
                    </a:solidFill>
                  </a:rPr>
                  <a:t>BELL GATE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2762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D9DA1D-924B-341A-642A-84DAF7034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0E084028-9970-3BFE-5CBF-BF64A7326DAD}"/>
              </a:ext>
            </a:extLst>
          </p:cNvPr>
          <p:cNvSpPr txBox="1"/>
          <p:nvPr/>
        </p:nvSpPr>
        <p:spPr>
          <a:xfrm>
            <a:off x="999818" y="3013501"/>
            <a:ext cx="6910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300" dirty="0">
                <a:solidFill>
                  <a:srgbClr val="E0AFA0"/>
                </a:solidFill>
              </a:rPr>
              <a:t>2</a:t>
            </a:r>
            <a:r>
              <a:rPr lang="en-US" sz="4800" b="1" spc="300" noProof="0" dirty="0">
                <a:solidFill>
                  <a:srgbClr val="E0AFA0"/>
                </a:solidFill>
              </a:rPr>
              <a:t>. </a:t>
            </a:r>
            <a:r>
              <a:rPr lang="en-US" sz="4800" spc="300" noProof="0" dirty="0">
                <a:solidFill>
                  <a:srgbClr val="F4F3EE"/>
                </a:solidFill>
              </a:rPr>
              <a:t>CHANNEL ERROS</a:t>
            </a:r>
          </a:p>
        </p:txBody>
      </p:sp>
    </p:spTree>
    <p:extLst>
      <p:ext uri="{BB962C8B-B14F-4D97-AF65-F5344CB8AC3E}">
        <p14:creationId xmlns:p14="http://schemas.microsoft.com/office/powerpoint/2010/main" val="2741620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48CC0D-2203-EE1A-D556-1E7FFED51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4BC8F15-A7DC-4D61-A6C2-45806AC03854}"/>
                  </a:ext>
                </a:extLst>
              </p:cNvPr>
              <p:cNvSpPr txBox="1"/>
              <p:nvPr/>
            </p:nvSpPr>
            <p:spPr>
              <a:xfrm>
                <a:off x="4762992" y="2661447"/>
                <a:ext cx="26660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32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it-IT" sz="32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it-IT" sz="32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it-IT" sz="32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it-IT" sz="32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4BC8F15-A7DC-4D61-A6C2-45806AC03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992" y="2661447"/>
                <a:ext cx="266601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A35876D5-1689-670F-3FE2-44CC8FEEA9F0}"/>
                  </a:ext>
                </a:extLst>
              </p:cNvPr>
              <p:cNvSpPr txBox="1"/>
              <p:nvPr/>
            </p:nvSpPr>
            <p:spPr>
              <a:xfrm>
                <a:off x="1118598" y="1615845"/>
                <a:ext cx="99548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spc="300" dirty="0">
                    <a:solidFill>
                      <a:srgbClr val="F4F3EE"/>
                    </a:solidFill>
                  </a:rPr>
                  <a:t>IN THE PRESENCE OF </a:t>
                </a:r>
                <a:r>
                  <a:rPr lang="en-US" sz="1600" b="1" spc="300" dirty="0">
                    <a:solidFill>
                      <a:srgbClr val="F4F3EE"/>
                    </a:solidFill>
                  </a:rPr>
                  <a:t>CHANNEL ERRORS</a:t>
                </a:r>
                <a:r>
                  <a:rPr lang="en-US" sz="1600" spc="300" dirty="0">
                    <a:solidFill>
                      <a:srgbClr val="F4F3EE"/>
                    </a:solidFill>
                  </a:rPr>
                  <a:t>, THEY ARE SIMULATED USING THE GENERAL CIRCUIT PREVIOUSLY ILLUSTRATED, WITH THE FOLLOWING </a:t>
                </a:r>
                <a14:m>
                  <m:oMath xmlns:m="http://schemas.openxmlformats.org/officeDocument/2006/math">
                    <m:r>
                      <a:rPr lang="it-IT" sz="1600" b="0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600" spc="300" dirty="0">
                    <a:solidFill>
                      <a:srgbClr val="F4F3EE"/>
                    </a:solidFill>
                  </a:rPr>
                  <a:t> VALUES:</a:t>
                </a: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A35876D5-1689-670F-3FE2-44CC8FEEA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98" y="1615845"/>
                <a:ext cx="9954804" cy="584775"/>
              </a:xfrm>
              <a:prstGeom prst="rect">
                <a:avLst/>
              </a:prstGeom>
              <a:blipFill>
                <a:blip r:embed="rId4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8B53171D-1F6F-B556-16B4-6705CFA80CAF}"/>
                  </a:ext>
                </a:extLst>
              </p:cNvPr>
              <p:cNvSpPr txBox="1"/>
              <p:nvPr/>
            </p:nvSpPr>
            <p:spPr>
              <a:xfrm>
                <a:off x="2145212" y="4538591"/>
                <a:ext cx="79015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spc="300" dirty="0">
                    <a:solidFill>
                      <a:srgbClr val="E0AFA0"/>
                    </a:solidFill>
                  </a:rPr>
                  <a:t>NOTE</a:t>
                </a:r>
                <a:r>
                  <a:rPr lang="en-US" sz="1600" spc="300" dirty="0">
                    <a:solidFill>
                      <a:srgbClr val="F4F3EE"/>
                    </a:solidFill>
                  </a:rPr>
                  <a:t> THAT WHEN </a:t>
                </a:r>
                <a14:m>
                  <m:oMath xmlns:m="http://schemas.openxmlformats.org/officeDocument/2006/math">
                    <m:r>
                      <a:rPr lang="it-IT" sz="1600" b="0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it-IT" sz="1600" b="0" i="1" spc="30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spc="300" dirty="0">
                    <a:solidFill>
                      <a:srgbClr val="F4F3EE"/>
                    </a:solidFill>
                  </a:rPr>
                  <a:t>, THE OUTPUT OF THE CIRCUIT WILL BE A COMPLETELY DEPOLARIZED STATE.</a:t>
                </a:r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8B53171D-1F6F-B556-16B4-6705CFA8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212" y="4538591"/>
                <a:ext cx="7901577" cy="584775"/>
              </a:xfrm>
              <a:prstGeom prst="rect">
                <a:avLst/>
              </a:prstGeom>
              <a:blipFill>
                <a:blip r:embed="rId5"/>
                <a:stretch>
                  <a:fillRect t="-3158" r="-926" b="-1368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565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6CF9F0-C06A-95C6-FE70-E8FCA375D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B2E1C39E-AF48-E61A-6DAA-859B06461B16}"/>
              </a:ext>
            </a:extLst>
          </p:cNvPr>
          <p:cNvSpPr txBox="1"/>
          <p:nvPr/>
        </p:nvSpPr>
        <p:spPr>
          <a:xfrm>
            <a:off x="999818" y="3013501"/>
            <a:ext cx="6910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300" noProof="0" dirty="0">
                <a:solidFill>
                  <a:srgbClr val="E0AFA0"/>
                </a:solidFill>
              </a:rPr>
              <a:t>3. </a:t>
            </a:r>
            <a:r>
              <a:rPr lang="en-US" sz="4800" spc="300" noProof="0" dirty="0">
                <a:solidFill>
                  <a:srgbClr val="F4F3EE"/>
                </a:solidFill>
              </a:rPr>
              <a:t>EAVESDROPPING</a:t>
            </a:r>
          </a:p>
        </p:txBody>
      </p:sp>
    </p:spTree>
    <p:extLst>
      <p:ext uri="{BB962C8B-B14F-4D97-AF65-F5344CB8AC3E}">
        <p14:creationId xmlns:p14="http://schemas.microsoft.com/office/powerpoint/2010/main" val="4225643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9FDE68-6F40-5073-6CB4-5D7E5B4BE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C5AA053D-3393-A8E4-18A7-EB943B229110}"/>
                  </a:ext>
                </a:extLst>
              </p:cNvPr>
              <p:cNvSpPr txBox="1"/>
              <p:nvPr/>
            </p:nvSpPr>
            <p:spPr>
              <a:xfrm>
                <a:off x="5608648" y="2152493"/>
                <a:ext cx="1394561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400" b="0" i="1" smtClean="0">
                              <a:solidFill>
                                <a:srgbClr val="BCB8B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400" i="1" smtClean="0">
                              <a:solidFill>
                                <a:srgbClr val="BCB8B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400" b="0" i="1" smtClean="0">
                              <a:solidFill>
                                <a:srgbClr val="BCB8B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sz="1400" b="0" dirty="0">
                  <a:solidFill>
                    <a:srgbClr val="BCB8B1"/>
                  </a:solidFill>
                </a:endParaRPr>
              </a:p>
            </p:txBody>
          </p:sp>
        </mc:Choice>
        <mc:Fallback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C5AA053D-3393-A8E4-18A7-EB943B229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648" y="2152493"/>
                <a:ext cx="1394561" cy="495649"/>
              </a:xfrm>
              <a:prstGeom prst="rect">
                <a:avLst/>
              </a:prstGeom>
              <a:blipFill>
                <a:blip r:embed="rId3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sellaDiTesto 1">
            <a:extLst>
              <a:ext uri="{FF2B5EF4-FFF2-40B4-BE49-F238E27FC236}">
                <a16:creationId xmlns:a16="http://schemas.microsoft.com/office/drawing/2014/main" id="{D64A1AEE-6218-D88B-2D9F-0506D7A9AD23}"/>
              </a:ext>
            </a:extLst>
          </p:cNvPr>
          <p:cNvSpPr txBox="1"/>
          <p:nvPr/>
        </p:nvSpPr>
        <p:spPr>
          <a:xfrm>
            <a:off x="1118598" y="494533"/>
            <a:ext cx="9954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300" dirty="0">
                <a:solidFill>
                  <a:srgbClr val="F4F3EE"/>
                </a:solidFill>
              </a:rPr>
              <a:t>IN THE EAVESDROPPING SCENARIO </a:t>
            </a:r>
            <a:r>
              <a:rPr lang="en-US" sz="1600" b="1" spc="300" dirty="0">
                <a:solidFill>
                  <a:srgbClr val="F4F3EE"/>
                </a:solidFill>
              </a:rPr>
              <a:t>EVE</a:t>
            </a:r>
            <a:r>
              <a:rPr lang="en-US" sz="1600" spc="300" dirty="0">
                <a:solidFill>
                  <a:srgbClr val="F4F3EE"/>
                </a:solidFill>
              </a:rPr>
              <a:t> TAKES CONTROL OF THE SITE-GENERATING ENTANGLED PHOTON PAIRS</a:t>
            </a:r>
          </a:p>
        </p:txBody>
      </p: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37C35F22-1D8A-C384-2780-EA6E9CAD129A}"/>
              </a:ext>
            </a:extLst>
          </p:cNvPr>
          <p:cNvGrpSpPr/>
          <p:nvPr/>
        </p:nvGrpSpPr>
        <p:grpSpPr>
          <a:xfrm>
            <a:off x="6768143" y="1635466"/>
            <a:ext cx="4538347" cy="4710074"/>
            <a:chOff x="6768143" y="1635466"/>
            <a:chExt cx="4538347" cy="4710074"/>
          </a:xfrm>
        </p:grpSpPr>
        <p:grpSp>
          <p:nvGrpSpPr>
            <p:cNvPr id="62" name="Gruppo 61">
              <a:extLst>
                <a:ext uri="{FF2B5EF4-FFF2-40B4-BE49-F238E27FC236}">
                  <a16:creationId xmlns:a16="http://schemas.microsoft.com/office/drawing/2014/main" id="{362A32FE-6B26-636A-A3F3-30D92C03DEBC}"/>
                </a:ext>
              </a:extLst>
            </p:cNvPr>
            <p:cNvGrpSpPr/>
            <p:nvPr/>
          </p:nvGrpSpPr>
          <p:grpSpPr>
            <a:xfrm>
              <a:off x="6768145" y="4194011"/>
              <a:ext cx="4538345" cy="2151529"/>
              <a:chOff x="885302" y="2590800"/>
              <a:chExt cx="4538345" cy="2151529"/>
            </a:xfrm>
          </p:grpSpPr>
          <p:grpSp>
            <p:nvGrpSpPr>
              <p:cNvPr id="46" name="Gruppo 45">
                <a:extLst>
                  <a:ext uri="{FF2B5EF4-FFF2-40B4-BE49-F238E27FC236}">
                    <a16:creationId xmlns:a16="http://schemas.microsoft.com/office/drawing/2014/main" id="{23660690-9B83-FFB6-E6F1-1962DC8B4BD9}"/>
                  </a:ext>
                </a:extLst>
              </p:cNvPr>
              <p:cNvGrpSpPr/>
              <p:nvPr/>
            </p:nvGrpSpPr>
            <p:grpSpPr>
              <a:xfrm>
                <a:off x="885302" y="2590800"/>
                <a:ext cx="4538345" cy="2151529"/>
                <a:chOff x="2845150" y="4438606"/>
                <a:chExt cx="6027566" cy="1468418"/>
              </a:xfrm>
            </p:grpSpPr>
            <p:sp>
              <p:nvSpPr>
                <p:cNvPr id="47" name="Parentesi quadra aperta 46">
                  <a:extLst>
                    <a:ext uri="{FF2B5EF4-FFF2-40B4-BE49-F238E27FC236}">
                      <a16:creationId xmlns:a16="http://schemas.microsoft.com/office/drawing/2014/main" id="{A312CCCE-0B22-C601-9B90-E848FF925317}"/>
                    </a:ext>
                  </a:extLst>
                </p:cNvPr>
                <p:cNvSpPr/>
                <p:nvPr/>
              </p:nvSpPr>
              <p:spPr>
                <a:xfrm>
                  <a:off x="2845150" y="4439485"/>
                  <a:ext cx="277365" cy="1467539"/>
                </a:xfrm>
                <a:prstGeom prst="leftBracket">
                  <a:avLst/>
                </a:prstGeom>
                <a:ln w="38100" cap="rnd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48" name="Parentesi quadra aperta 47">
                  <a:extLst>
                    <a:ext uri="{FF2B5EF4-FFF2-40B4-BE49-F238E27FC236}">
                      <a16:creationId xmlns:a16="http://schemas.microsoft.com/office/drawing/2014/main" id="{4683C441-96D0-CEAF-AD87-CECC78557FDE}"/>
                    </a:ext>
                  </a:extLst>
                </p:cNvPr>
                <p:cNvSpPr/>
                <p:nvPr/>
              </p:nvSpPr>
              <p:spPr>
                <a:xfrm flipH="1">
                  <a:off x="8595351" y="4438606"/>
                  <a:ext cx="277365" cy="1467539"/>
                </a:xfrm>
                <a:prstGeom prst="leftBracket">
                  <a:avLst/>
                </a:prstGeom>
                <a:ln w="38100" cap="rnd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49" name="Connettore diritto 48">
                  <a:extLst>
                    <a:ext uri="{FF2B5EF4-FFF2-40B4-BE49-F238E27FC236}">
                      <a16:creationId xmlns:a16="http://schemas.microsoft.com/office/drawing/2014/main" id="{CE351977-BEE0-B6A5-9D4B-4B740C9680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22515" y="4439485"/>
                  <a:ext cx="5472845" cy="0"/>
                </a:xfrm>
                <a:prstGeom prst="line">
                  <a:avLst/>
                </a:prstGeom>
                <a:ln w="38100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nettore diritto 49">
                  <a:extLst>
                    <a:ext uri="{FF2B5EF4-FFF2-40B4-BE49-F238E27FC236}">
                      <a16:creationId xmlns:a16="http://schemas.microsoft.com/office/drawing/2014/main" id="{34549BD6-9770-0F14-3352-F55522B6B9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22514" y="5906410"/>
                  <a:ext cx="5472845" cy="0"/>
                </a:xfrm>
                <a:prstGeom prst="line">
                  <a:avLst/>
                </a:prstGeom>
                <a:ln w="38100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uppo 15">
                <a:extLst>
                  <a:ext uri="{FF2B5EF4-FFF2-40B4-BE49-F238E27FC236}">
                    <a16:creationId xmlns:a16="http://schemas.microsoft.com/office/drawing/2014/main" id="{93A8F06C-3F73-A0B3-53E9-15B6FC6F5BD7}"/>
                  </a:ext>
                </a:extLst>
              </p:cNvPr>
              <p:cNvGrpSpPr/>
              <p:nvPr/>
            </p:nvGrpSpPr>
            <p:grpSpPr>
              <a:xfrm>
                <a:off x="1043164" y="2814439"/>
                <a:ext cx="4222620" cy="1640732"/>
                <a:chOff x="989703" y="2814439"/>
                <a:chExt cx="4222620" cy="1640732"/>
              </a:xfrm>
            </p:grpSpPr>
            <p:grpSp>
              <p:nvGrpSpPr>
                <p:cNvPr id="45" name="Gruppo 44">
                  <a:extLst>
                    <a:ext uri="{FF2B5EF4-FFF2-40B4-BE49-F238E27FC236}">
                      <a16:creationId xmlns:a16="http://schemas.microsoft.com/office/drawing/2014/main" id="{EA22F029-C4A3-306D-AEA3-4CEF266E746A}"/>
                    </a:ext>
                  </a:extLst>
                </p:cNvPr>
                <p:cNvGrpSpPr/>
                <p:nvPr/>
              </p:nvGrpSpPr>
              <p:grpSpPr>
                <a:xfrm>
                  <a:off x="989703" y="2853787"/>
                  <a:ext cx="2709639" cy="1601384"/>
                  <a:chOff x="1276574" y="2853787"/>
                  <a:chExt cx="2709639" cy="1601384"/>
                </a:xfrm>
              </p:grpSpPr>
              <p:cxnSp>
                <p:nvCxnSpPr>
                  <p:cNvPr id="3" name="Connettore diritto 2">
                    <a:extLst>
                      <a:ext uri="{FF2B5EF4-FFF2-40B4-BE49-F238E27FC236}">
                        <a16:creationId xmlns:a16="http://schemas.microsoft.com/office/drawing/2014/main" id="{753FD8D0-056F-ED25-F63D-27E87871BA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521" y="3075455"/>
                    <a:ext cx="1927692" cy="0"/>
                  </a:xfrm>
                  <a:prstGeom prst="line">
                    <a:avLst/>
                  </a:prstGeom>
                  <a:ln w="19050">
                    <a:solidFill>
                      <a:srgbClr val="F4F3EE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" name="Connettore diritto 4">
                    <a:extLst>
                      <a:ext uri="{FF2B5EF4-FFF2-40B4-BE49-F238E27FC236}">
                        <a16:creationId xmlns:a16="http://schemas.microsoft.com/office/drawing/2014/main" id="{134E4FA5-3709-E047-8341-B5FCC88F68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521" y="4141397"/>
                    <a:ext cx="1894354" cy="0"/>
                  </a:xfrm>
                  <a:prstGeom prst="line">
                    <a:avLst/>
                  </a:prstGeom>
                  <a:ln w="19050">
                    <a:solidFill>
                      <a:srgbClr val="F4F3EE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" name="CasellaDiTesto 6">
                        <a:extLst>
                          <a:ext uri="{FF2B5EF4-FFF2-40B4-BE49-F238E27FC236}">
                            <a16:creationId xmlns:a16="http://schemas.microsoft.com/office/drawing/2014/main" id="{F993B1BF-53CC-822D-C6CB-6F68A7408AF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76574" y="2853787"/>
                        <a:ext cx="919994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|0⟩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rgbClr val="F4F3EE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" name="CasellaDiTesto 6">
                        <a:extLst>
                          <a:ext uri="{FF2B5EF4-FFF2-40B4-BE49-F238E27FC236}">
                            <a16:creationId xmlns:a16="http://schemas.microsoft.com/office/drawing/2014/main" id="{F993B1BF-53CC-822D-C6CB-6F68A7408AF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76574" y="2853787"/>
                        <a:ext cx="919994" cy="400110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136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CasellaDiTesto 7">
                        <a:extLst>
                          <a:ext uri="{FF2B5EF4-FFF2-40B4-BE49-F238E27FC236}">
                            <a16:creationId xmlns:a16="http://schemas.microsoft.com/office/drawing/2014/main" id="{0F7D06CD-2246-BF9A-62F0-A637F11591D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81817" y="3918584"/>
                        <a:ext cx="919993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|0⟩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rgbClr val="F4F3EE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" name="CasellaDiTesto 7">
                        <a:extLst>
                          <a:ext uri="{FF2B5EF4-FFF2-40B4-BE49-F238E27FC236}">
                            <a16:creationId xmlns:a16="http://schemas.microsoft.com/office/drawing/2014/main" id="{0F7D06CD-2246-BF9A-62F0-A637F11591D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81817" y="3918584"/>
                        <a:ext cx="919993" cy="400110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1538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9" name="Gruppo 8">
                    <a:extLst>
                      <a:ext uri="{FF2B5EF4-FFF2-40B4-BE49-F238E27FC236}">
                        <a16:creationId xmlns:a16="http://schemas.microsoft.com/office/drawing/2014/main" id="{7DD01C58-AF4D-A5AA-9284-2109EDBA23E7}"/>
                      </a:ext>
                    </a:extLst>
                  </p:cNvPr>
                  <p:cNvGrpSpPr/>
                  <p:nvPr/>
                </p:nvGrpSpPr>
                <p:grpSpPr>
                  <a:xfrm>
                    <a:off x="2587950" y="3821568"/>
                    <a:ext cx="716591" cy="633603"/>
                    <a:chOff x="4962524" y="3262007"/>
                    <a:chExt cx="716591" cy="633603"/>
                  </a:xfrm>
                </p:grpSpPr>
                <p:sp>
                  <p:nvSpPr>
                    <p:cNvPr id="10" name="Rettangolo con angoli arrotondati 9">
                      <a:extLst>
                        <a:ext uri="{FF2B5EF4-FFF2-40B4-BE49-F238E27FC236}">
                          <a16:creationId xmlns:a16="http://schemas.microsoft.com/office/drawing/2014/main" id="{DDE027E9-5AB2-5556-B779-1EA7B9D28A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62524" y="3262007"/>
                      <a:ext cx="716591" cy="633603"/>
                    </a:xfrm>
                    <a:prstGeom prst="roundRect">
                      <a:avLst>
                        <a:gd name="adj" fmla="val 8385"/>
                      </a:avLst>
                    </a:prstGeom>
                    <a:solidFill>
                      <a:srgbClr val="463F3A"/>
                    </a:solidFill>
                    <a:ln w="28575">
                      <a:solidFill>
                        <a:srgbClr val="F4F3EE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" name="CasellaDiTesto 10">
                          <a:extLst>
                            <a:ext uri="{FF2B5EF4-FFF2-40B4-BE49-F238E27FC236}">
                              <a16:creationId xmlns:a16="http://schemas.microsoft.com/office/drawing/2014/main" id="{DFB2DA07-1835-B2E8-2F82-E273D9DD067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62524" y="3378753"/>
                          <a:ext cx="716591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it-IT" sz="100" dirty="0">
                              <a:solidFill>
                                <a:srgbClr val="F4F3EE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oMath>
                          </a14:m>
                          <a:endParaRPr lang="en-US" sz="2000" dirty="0">
                            <a:solidFill>
                              <a:srgbClr val="F4F3EE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1" name="CasellaDiTesto 10">
                          <a:extLst>
                            <a:ext uri="{FF2B5EF4-FFF2-40B4-BE49-F238E27FC236}">
                              <a16:creationId xmlns:a16="http://schemas.microsoft.com/office/drawing/2014/main" id="{DFB2DA07-1835-B2E8-2F82-E273D9DD067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62524" y="3378753"/>
                          <a:ext cx="716591" cy="400110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it-I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4" name="CasellaDiTesto 43">
                      <a:extLst>
                        <a:ext uri="{FF2B5EF4-FFF2-40B4-BE49-F238E27FC236}">
                          <a16:creationId xmlns:a16="http://schemas.microsoft.com/office/drawing/2014/main" id="{9972436F-D3B4-1644-5450-B7B2EF3D1C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76664" y="3402290"/>
                      <a:ext cx="835659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lit/>
                              </m:rPr>
                              <a:rPr lang="it-IT" sz="200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⟩ 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44" name="CasellaDiTesto 43">
                      <a:extLst>
                        <a:ext uri="{FF2B5EF4-FFF2-40B4-BE49-F238E27FC236}">
                          <a16:creationId xmlns:a16="http://schemas.microsoft.com/office/drawing/2014/main" id="{9972436F-D3B4-1644-5450-B7B2EF3D1C6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76664" y="3402290"/>
                      <a:ext cx="835659" cy="40011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3869" r="-1460" b="-1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" name="Parentesi graffa chiusa 14">
                  <a:extLst>
                    <a:ext uri="{FF2B5EF4-FFF2-40B4-BE49-F238E27FC236}">
                      <a16:creationId xmlns:a16="http://schemas.microsoft.com/office/drawing/2014/main" id="{CC01F7B0-9C46-BA4F-26DD-1430DA5DB9C9}"/>
                    </a:ext>
                  </a:extLst>
                </p:cNvPr>
                <p:cNvSpPr/>
                <p:nvPr/>
              </p:nvSpPr>
              <p:spPr>
                <a:xfrm>
                  <a:off x="3678195" y="2814439"/>
                  <a:ext cx="585620" cy="1612685"/>
                </a:xfrm>
                <a:prstGeom prst="rightBrace">
                  <a:avLst>
                    <a:gd name="adj1" fmla="val 0"/>
                    <a:gd name="adj2" fmla="val 50000"/>
                  </a:avLst>
                </a:prstGeom>
                <a:ln w="28575" cap="rnd">
                  <a:solidFill>
                    <a:srgbClr val="E0AFA0"/>
                  </a:solidFill>
                  <a:bevel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</p:grpSp>
        <p:grpSp>
          <p:nvGrpSpPr>
            <p:cNvPr id="61" name="Gruppo 60">
              <a:extLst>
                <a:ext uri="{FF2B5EF4-FFF2-40B4-BE49-F238E27FC236}">
                  <a16:creationId xmlns:a16="http://schemas.microsoft.com/office/drawing/2014/main" id="{DA966136-6714-9A6E-CF66-09F171F4B40F}"/>
                </a:ext>
              </a:extLst>
            </p:cNvPr>
            <p:cNvGrpSpPr/>
            <p:nvPr/>
          </p:nvGrpSpPr>
          <p:grpSpPr>
            <a:xfrm>
              <a:off x="6768143" y="1635466"/>
              <a:ext cx="4538345" cy="2151529"/>
              <a:chOff x="6535057" y="1772586"/>
              <a:chExt cx="4538345" cy="2151529"/>
            </a:xfrm>
          </p:grpSpPr>
          <p:sp>
            <p:nvSpPr>
              <p:cNvPr id="23" name="Parentesi quadra aperta 22">
                <a:extLst>
                  <a:ext uri="{FF2B5EF4-FFF2-40B4-BE49-F238E27FC236}">
                    <a16:creationId xmlns:a16="http://schemas.microsoft.com/office/drawing/2014/main" id="{57F3872B-1353-3644-132C-215D28973C00}"/>
                  </a:ext>
                </a:extLst>
              </p:cNvPr>
              <p:cNvSpPr/>
              <p:nvPr/>
            </p:nvSpPr>
            <p:spPr>
              <a:xfrm>
                <a:off x="6535057" y="1773874"/>
                <a:ext cx="208837" cy="2150241"/>
              </a:xfrm>
              <a:prstGeom prst="leftBracket">
                <a:avLst/>
              </a:prstGeom>
              <a:ln w="38100" cap="rnd">
                <a:solidFill>
                  <a:srgbClr val="BCB8B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4" name="Parentesi quadra aperta 23">
                <a:extLst>
                  <a:ext uri="{FF2B5EF4-FFF2-40B4-BE49-F238E27FC236}">
                    <a16:creationId xmlns:a16="http://schemas.microsoft.com/office/drawing/2014/main" id="{4CA5B2F6-AA03-6F7A-1EFF-AC70BAFD9043}"/>
                  </a:ext>
                </a:extLst>
              </p:cNvPr>
              <p:cNvSpPr/>
              <p:nvPr/>
            </p:nvSpPr>
            <p:spPr>
              <a:xfrm flipH="1">
                <a:off x="10864565" y="1772586"/>
                <a:ext cx="208837" cy="2150241"/>
              </a:xfrm>
              <a:prstGeom prst="leftBracket">
                <a:avLst/>
              </a:prstGeom>
              <a:ln w="38100" cap="rnd">
                <a:solidFill>
                  <a:srgbClr val="BCB8B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5" name="Connettore diritto 24">
                <a:extLst>
                  <a:ext uri="{FF2B5EF4-FFF2-40B4-BE49-F238E27FC236}">
                    <a16:creationId xmlns:a16="http://schemas.microsoft.com/office/drawing/2014/main" id="{4376BFDE-5EB8-93C2-D633-10527F776B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3894" y="1773874"/>
                <a:ext cx="4120678" cy="0"/>
              </a:xfrm>
              <a:prstGeom prst="line">
                <a:avLst/>
              </a:prstGeom>
              <a:ln w="38100">
                <a:solidFill>
                  <a:srgbClr val="BCB8B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ttore diritto 25">
                <a:extLst>
                  <a:ext uri="{FF2B5EF4-FFF2-40B4-BE49-F238E27FC236}">
                    <a16:creationId xmlns:a16="http://schemas.microsoft.com/office/drawing/2014/main" id="{26926B30-A70D-0AF2-56E3-F70973062E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3893" y="3923215"/>
                <a:ext cx="4120678" cy="0"/>
              </a:xfrm>
              <a:prstGeom prst="line">
                <a:avLst/>
              </a:prstGeom>
              <a:ln w="38100">
                <a:solidFill>
                  <a:srgbClr val="BCB8B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ttore diritto 30">
                <a:extLst>
                  <a:ext uri="{FF2B5EF4-FFF2-40B4-BE49-F238E27FC236}">
                    <a16:creationId xmlns:a16="http://schemas.microsoft.com/office/drawing/2014/main" id="{A688F452-80EA-7FC8-4B70-68409C439C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4866" y="2257241"/>
                <a:ext cx="1927692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ttore diritto 31">
                <a:extLst>
                  <a:ext uri="{FF2B5EF4-FFF2-40B4-BE49-F238E27FC236}">
                    <a16:creationId xmlns:a16="http://schemas.microsoft.com/office/drawing/2014/main" id="{C36AEA63-EC21-AB5A-00CA-EBADA9910F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4866" y="3323183"/>
                <a:ext cx="1894354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B268A130-01D6-F7E2-A76E-81A50E2AA25A}"/>
                      </a:ext>
                    </a:extLst>
                  </p:cNvPr>
                  <p:cNvSpPr txBox="1"/>
                  <p:nvPr/>
                </p:nvSpPr>
                <p:spPr>
                  <a:xfrm>
                    <a:off x="6692919" y="2035573"/>
                    <a:ext cx="91999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|0⟩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B268A130-01D6-F7E2-A76E-81A50E2AA2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2919" y="2035573"/>
                    <a:ext cx="919994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CasellaDiTesto 33">
                    <a:extLst>
                      <a:ext uri="{FF2B5EF4-FFF2-40B4-BE49-F238E27FC236}">
                        <a16:creationId xmlns:a16="http://schemas.microsoft.com/office/drawing/2014/main" id="{A17AA134-44AE-B879-839A-18B9574CE72C}"/>
                      </a:ext>
                    </a:extLst>
                  </p:cNvPr>
                  <p:cNvSpPr txBox="1"/>
                  <p:nvPr/>
                </p:nvSpPr>
                <p:spPr>
                  <a:xfrm>
                    <a:off x="6698162" y="3100370"/>
                    <a:ext cx="91999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|0⟩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4" name="CasellaDiTesto 33">
                    <a:extLst>
                      <a:ext uri="{FF2B5EF4-FFF2-40B4-BE49-F238E27FC236}">
                        <a16:creationId xmlns:a16="http://schemas.microsoft.com/office/drawing/2014/main" id="{A17AA134-44AE-B879-839A-18B9574CE7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8162" y="3100370"/>
                    <a:ext cx="919993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8" name="Gruppo 57">
                <a:extLst>
                  <a:ext uri="{FF2B5EF4-FFF2-40B4-BE49-F238E27FC236}">
                    <a16:creationId xmlns:a16="http://schemas.microsoft.com/office/drawing/2014/main" id="{E9FDDCF1-DB17-B647-FF13-D6AD625E12F4}"/>
                  </a:ext>
                </a:extLst>
              </p:cNvPr>
              <p:cNvGrpSpPr/>
              <p:nvPr/>
            </p:nvGrpSpPr>
            <p:grpSpPr>
              <a:xfrm>
                <a:off x="8004295" y="1941305"/>
                <a:ext cx="716591" cy="633603"/>
                <a:chOff x="4962524" y="3262007"/>
                <a:chExt cx="716591" cy="633603"/>
              </a:xfrm>
            </p:grpSpPr>
            <p:sp>
              <p:nvSpPr>
                <p:cNvPr id="59" name="Rettangolo con angoli arrotondati 58">
                  <a:extLst>
                    <a:ext uri="{FF2B5EF4-FFF2-40B4-BE49-F238E27FC236}">
                      <a16:creationId xmlns:a16="http://schemas.microsoft.com/office/drawing/2014/main" id="{F16C620B-6042-C6F8-8412-30F7F8E7FD50}"/>
                    </a:ext>
                  </a:extLst>
                </p:cNvPr>
                <p:cNvSpPr/>
                <p:nvPr/>
              </p:nvSpPr>
              <p:spPr>
                <a:xfrm>
                  <a:off x="4962524" y="3262007"/>
                  <a:ext cx="716591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CasellaDiTesto 59">
                      <a:extLst>
                        <a:ext uri="{FF2B5EF4-FFF2-40B4-BE49-F238E27FC236}">
                          <a16:creationId xmlns:a16="http://schemas.microsoft.com/office/drawing/2014/main" id="{C4D2518D-7535-ED44-3A02-82D0E85146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00" dirty="0">
                          <a:solidFill>
                            <a:srgbClr val="F4F3EE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oMath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CasellaDiTesto 10">
                      <a:extLst>
                        <a:ext uri="{FF2B5EF4-FFF2-40B4-BE49-F238E27FC236}">
                          <a16:creationId xmlns:a16="http://schemas.microsoft.com/office/drawing/2014/main" id="{DFB2DA07-1835-B2E8-2F82-E273D9DD067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A7476481-4589-43DF-A385-908ECCF50E21}"/>
                      </a:ext>
                    </a:extLst>
                  </p:cNvPr>
                  <p:cNvSpPr txBox="1"/>
                  <p:nvPr/>
                </p:nvSpPr>
                <p:spPr>
                  <a:xfrm>
                    <a:off x="10079880" y="2584076"/>
                    <a:ext cx="835659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lit/>
                            </m:rPr>
                            <a:rPr lang="it-IT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⟩ 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A7476481-4589-43DF-A385-908ECCF50E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79880" y="2584076"/>
                    <a:ext cx="835659" cy="400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3869" r="-1460" b="-1363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Parentesi graffa chiusa 29">
                <a:extLst>
                  <a:ext uri="{FF2B5EF4-FFF2-40B4-BE49-F238E27FC236}">
                    <a16:creationId xmlns:a16="http://schemas.microsoft.com/office/drawing/2014/main" id="{C21228E1-B529-4E59-E064-A1071E978420}"/>
                  </a:ext>
                </a:extLst>
              </p:cNvPr>
              <p:cNvSpPr/>
              <p:nvPr/>
            </p:nvSpPr>
            <p:spPr>
              <a:xfrm>
                <a:off x="9381411" y="1996225"/>
                <a:ext cx="585620" cy="1612685"/>
              </a:xfrm>
              <a:prstGeom prst="rightBrace">
                <a:avLst>
                  <a:gd name="adj1" fmla="val 0"/>
                  <a:gd name="adj2" fmla="val 50000"/>
                </a:avLst>
              </a:prstGeom>
              <a:ln w="28575" cap="rnd">
                <a:solidFill>
                  <a:srgbClr val="E0AFA0"/>
                </a:solidFill>
                <a:bevel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05538D82-0E09-D997-E6DF-073C054AD14B}"/>
              </a:ext>
            </a:extLst>
          </p:cNvPr>
          <p:cNvSpPr txBox="1"/>
          <p:nvPr/>
        </p:nvSpPr>
        <p:spPr>
          <a:xfrm>
            <a:off x="648747" y="3513450"/>
            <a:ext cx="44287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spc="300" dirty="0">
                <a:solidFill>
                  <a:srgbClr val="F4F3EE"/>
                </a:solidFill>
              </a:rPr>
              <a:t>EVE SENDS ONE OF THE FOLLOWING TWO STATES TO ALICE AND BOB WITH EQUAL PROBABILITY (1/2), INSTEAD OF AN ENTANGLED PAIR OF PHOTONS.</a:t>
            </a:r>
          </a:p>
        </p:txBody>
      </p:sp>
      <p:cxnSp>
        <p:nvCxnSpPr>
          <p:cNvPr id="65" name="Connettore a gomito 78">
            <a:extLst>
              <a:ext uri="{FF2B5EF4-FFF2-40B4-BE49-F238E27FC236}">
                <a16:creationId xmlns:a16="http://schemas.microsoft.com/office/drawing/2014/main" id="{1C7FD14D-7FA3-DAFA-D9A6-675C48371D2C}"/>
              </a:ext>
            </a:extLst>
          </p:cNvPr>
          <p:cNvCxnSpPr>
            <a:cxnSpLocks/>
            <a:stCxn id="63" idx="3"/>
            <a:endCxn id="23" idx="1"/>
          </p:cNvCxnSpPr>
          <p:nvPr/>
        </p:nvCxnSpPr>
        <p:spPr>
          <a:xfrm flipV="1">
            <a:off x="5077528" y="2711875"/>
            <a:ext cx="1690615" cy="1278629"/>
          </a:xfrm>
          <a:prstGeom prst="bentConnector3">
            <a:avLst>
              <a:gd name="adj1" fmla="val 50000"/>
            </a:avLst>
          </a:prstGeom>
          <a:ln w="28575" cap="rnd">
            <a:solidFill>
              <a:srgbClr val="BCB8B1"/>
            </a:solidFill>
            <a:bevel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a gomito 78">
            <a:extLst>
              <a:ext uri="{FF2B5EF4-FFF2-40B4-BE49-F238E27FC236}">
                <a16:creationId xmlns:a16="http://schemas.microsoft.com/office/drawing/2014/main" id="{7EF24B08-BAB3-FF40-91E0-DA9E2E171794}"/>
              </a:ext>
            </a:extLst>
          </p:cNvPr>
          <p:cNvCxnSpPr>
            <a:cxnSpLocks/>
            <a:stCxn id="63" idx="3"/>
            <a:endCxn id="47" idx="1"/>
          </p:cNvCxnSpPr>
          <p:nvPr/>
        </p:nvCxnSpPr>
        <p:spPr>
          <a:xfrm>
            <a:off x="5077528" y="3990504"/>
            <a:ext cx="1690617" cy="1279916"/>
          </a:xfrm>
          <a:prstGeom prst="bentConnector3">
            <a:avLst>
              <a:gd name="adj1" fmla="val 50000"/>
            </a:avLst>
          </a:prstGeom>
          <a:ln w="28575" cap="rnd">
            <a:solidFill>
              <a:srgbClr val="BCB8B1"/>
            </a:solidFill>
            <a:bevel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CasellaDiTesto 70">
                <a:extLst>
                  <a:ext uri="{FF2B5EF4-FFF2-40B4-BE49-F238E27FC236}">
                    <a16:creationId xmlns:a16="http://schemas.microsoft.com/office/drawing/2014/main" id="{EEB617BE-FA18-5FE9-B319-08F4D4F9506A}"/>
                  </a:ext>
                </a:extLst>
              </p:cNvPr>
              <p:cNvSpPr txBox="1"/>
              <p:nvPr/>
            </p:nvSpPr>
            <p:spPr>
              <a:xfrm>
                <a:off x="5608648" y="5336900"/>
                <a:ext cx="1394561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400" b="0" i="1" smtClean="0">
                              <a:solidFill>
                                <a:srgbClr val="BCB8B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400" i="1" smtClean="0">
                              <a:solidFill>
                                <a:srgbClr val="BCB8B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400" b="0" i="1" smtClean="0">
                              <a:solidFill>
                                <a:srgbClr val="BCB8B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sz="1400" b="0" dirty="0">
                  <a:solidFill>
                    <a:srgbClr val="BCB8B1"/>
                  </a:solidFill>
                </a:endParaRPr>
              </a:p>
            </p:txBody>
          </p:sp>
        </mc:Choice>
        <mc:Fallback>
          <p:sp>
            <p:nvSpPr>
              <p:cNvPr id="71" name="CasellaDiTesto 70">
                <a:extLst>
                  <a:ext uri="{FF2B5EF4-FFF2-40B4-BE49-F238E27FC236}">
                    <a16:creationId xmlns:a16="http://schemas.microsoft.com/office/drawing/2014/main" id="{EEB617BE-FA18-5FE9-B319-08F4D4F95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648" y="5336900"/>
                <a:ext cx="1394561" cy="495649"/>
              </a:xfrm>
              <a:prstGeom prst="rect">
                <a:avLst/>
              </a:prstGeom>
              <a:blipFill>
                <a:blip r:embed="rId3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326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47BD99-97F9-4B82-6A78-9028692C1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635A5C1-E97C-C15E-7B1E-7D14F0130AE5}"/>
              </a:ext>
            </a:extLst>
          </p:cNvPr>
          <p:cNvSpPr txBox="1"/>
          <p:nvPr/>
        </p:nvSpPr>
        <p:spPr>
          <a:xfrm>
            <a:off x="3335456" y="554377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IDEAL CONDITIONS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7D6667-7036-08F8-3BD7-55376DF02E1E}"/>
              </a:ext>
            </a:extLst>
          </p:cNvPr>
          <p:cNvSpPr txBox="1"/>
          <p:nvPr/>
        </p:nvSpPr>
        <p:spPr>
          <a:xfrm>
            <a:off x="3335456" y="2194918"/>
            <a:ext cx="55210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RESULTS</a:t>
            </a:r>
          </a:p>
          <a:p>
            <a:pPr algn="ctr"/>
            <a:r>
              <a:rPr lang="en-US" sz="2000" b="1" spc="600" dirty="0">
                <a:solidFill>
                  <a:srgbClr val="F4F3EE"/>
                </a:solidFill>
              </a:rPr>
              <a:t>ALL THE PLOTS required  in the project specifications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19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C0EFC2-8BB0-EBD1-9A15-6924D8111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5C2FBD6-E82B-40E2-0FFA-67AE3C60A905}"/>
              </a:ext>
            </a:extLst>
          </p:cNvPr>
          <p:cNvSpPr txBox="1"/>
          <p:nvPr/>
        </p:nvSpPr>
        <p:spPr>
          <a:xfrm>
            <a:off x="3335456" y="554377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METRICS TO EVALUATE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027D77D-1F52-3431-483A-80F4ED33C5BC}"/>
              </a:ext>
            </a:extLst>
          </p:cNvPr>
          <p:cNvSpPr txBox="1"/>
          <p:nvPr/>
        </p:nvSpPr>
        <p:spPr>
          <a:xfrm>
            <a:off x="1861075" y="3109735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S e </a:t>
            </a:r>
            <a:r>
              <a:rPr lang="en-US" sz="2000" b="1" spc="600" noProof="0" dirty="0" err="1">
                <a:solidFill>
                  <a:srgbClr val="F4F3EE"/>
                </a:solidFill>
              </a:rPr>
              <a:t>Rmis</a:t>
            </a:r>
            <a:r>
              <a:rPr lang="en-US" sz="2000" b="1" spc="600" noProof="0" dirty="0">
                <a:solidFill>
                  <a:srgbClr val="F4F3EE"/>
                </a:solidFill>
              </a:rPr>
              <a:t> al </a:t>
            </a:r>
            <a:r>
              <a:rPr lang="en-US" sz="2000" b="1" spc="600" noProof="0" dirty="0" err="1">
                <a:solidFill>
                  <a:srgbClr val="F4F3EE"/>
                </a:solidFill>
              </a:rPr>
              <a:t>variare</a:t>
            </a:r>
            <a:r>
              <a:rPr lang="en-US" sz="2000" b="1" spc="600" noProof="0" dirty="0">
                <a:solidFill>
                  <a:srgbClr val="F4F3EE"/>
                </a:solidFill>
              </a:rPr>
              <a:t> di theta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4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4BF665-B738-6BFC-7417-A31489BC8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4A77F271-0D26-D6C0-B8B0-710AE775DE6A}"/>
              </a:ext>
            </a:extLst>
          </p:cNvPr>
          <p:cNvSpPr txBox="1"/>
          <p:nvPr/>
        </p:nvSpPr>
        <p:spPr>
          <a:xfrm>
            <a:off x="3335456" y="554377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CHANNEL ERRORS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F738402-F0AC-8935-CDF4-2125B6E59359}"/>
              </a:ext>
            </a:extLst>
          </p:cNvPr>
          <p:cNvSpPr txBox="1"/>
          <p:nvPr/>
        </p:nvSpPr>
        <p:spPr>
          <a:xfrm>
            <a:off x="3335456" y="2194918"/>
            <a:ext cx="55210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EXPLAIN HOW THEY ARE INTRODUCED VIA THE SPECIALIZED CIRCUIT</a:t>
            </a:r>
          </a:p>
          <a:p>
            <a:pPr algn="ctr"/>
            <a:r>
              <a:rPr lang="en-US" sz="2000" b="1" spc="600" dirty="0">
                <a:solidFill>
                  <a:srgbClr val="F4F3EE"/>
                </a:solidFill>
              </a:rPr>
              <a:t>ADD THE SCREEN OF THE CIRCUIT AND FORMULAS…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A16E62F-19E7-61BC-4D5D-B3DD68CA0AC0}"/>
                  </a:ext>
                </a:extLst>
              </p:cNvPr>
              <p:cNvSpPr txBox="1"/>
              <p:nvPr/>
            </p:nvSpPr>
            <p:spPr>
              <a:xfrm>
                <a:off x="1411406" y="4186116"/>
                <a:ext cx="10028119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⟩"/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A16E62F-19E7-61BC-4D5D-B3DD68CA0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406" y="4186116"/>
                <a:ext cx="10028119" cy="6685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EAE9A4D3-F4C3-BA4F-DB4F-E3270CF89854}"/>
                  </a:ext>
                </a:extLst>
              </p:cNvPr>
              <p:cNvSpPr txBox="1"/>
              <p:nvPr/>
            </p:nvSpPr>
            <p:spPr>
              <a:xfrm>
                <a:off x="1081939" y="5338641"/>
                <a:ext cx="10028119" cy="72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𝑚𝑖𝑠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𝑚𝑖𝑠𝑚𝑎𝑡𝑐h𝑒𝑑𝑏𝑖𝑡𝑠</m:t>
                          </m:r>
                        </m:num>
                        <m:den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𝑡𝑜𝑡𝑎𝑙𝑘𝑒𝑦𝑙𝑒𝑛𝑔𝑡h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EAE9A4D3-F4C3-BA4F-DB4F-E3270CF89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939" y="5338641"/>
                <a:ext cx="10028119" cy="7293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494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757788-99AD-21BB-B5C2-6FA55036E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1ECC753-4BAC-E7F4-BC02-814CA6BE23B6}"/>
              </a:ext>
            </a:extLst>
          </p:cNvPr>
          <p:cNvSpPr txBox="1"/>
          <p:nvPr/>
        </p:nvSpPr>
        <p:spPr>
          <a:xfrm>
            <a:off x="3335452" y="733672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solidFill>
                  <a:srgbClr val="F4F3EE"/>
                </a:solidFill>
              </a:rPr>
              <a:t>QUANTUM COMPUTING AND QUANTUM INTERNET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381E1A44-A6A4-7FEB-097A-7536C6CEED5A}"/>
              </a:ext>
            </a:extLst>
          </p:cNvPr>
          <p:cNvGrpSpPr/>
          <p:nvPr/>
        </p:nvGrpSpPr>
        <p:grpSpPr>
          <a:xfrm>
            <a:off x="4326864" y="5275071"/>
            <a:ext cx="3538270" cy="1469902"/>
            <a:chOff x="4326864" y="966076"/>
            <a:chExt cx="3538270" cy="1469902"/>
          </a:xfrm>
        </p:grpSpPr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8392D860-69E8-DE90-3DF7-109C900BB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856" y="966076"/>
              <a:ext cx="1118288" cy="1138781"/>
            </a:xfrm>
            <a:prstGeom prst="rect">
              <a:avLst/>
            </a:prstGeom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1E4A6346-34BC-A01B-9F12-045A79F9A9CF}"/>
                </a:ext>
              </a:extLst>
            </p:cNvPr>
            <p:cNvSpPr txBox="1"/>
            <p:nvPr/>
          </p:nvSpPr>
          <p:spPr>
            <a:xfrm>
              <a:off x="4326864" y="2158979"/>
              <a:ext cx="3538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pc="300" noProof="0" dirty="0">
                  <a:solidFill>
                    <a:srgbClr val="F4F3EE"/>
                  </a:solidFill>
                </a:rPr>
                <a:t>UNIVERSITY OF PISA</a:t>
              </a:r>
            </a:p>
          </p:txBody>
        </p: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40D41DCF-F9E6-2F13-DEDC-4DEBE2B94130}"/>
              </a:ext>
            </a:extLst>
          </p:cNvPr>
          <p:cNvGrpSpPr/>
          <p:nvPr/>
        </p:nvGrpSpPr>
        <p:grpSpPr>
          <a:xfrm>
            <a:off x="1643692" y="2575446"/>
            <a:ext cx="8904617" cy="932442"/>
            <a:chOff x="1643688" y="2144018"/>
            <a:chExt cx="8904617" cy="932442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FE7C2771-12B7-6455-5C94-A60933DAFBC3}"/>
                </a:ext>
              </a:extLst>
            </p:cNvPr>
            <p:cNvSpPr txBox="1"/>
            <p:nvPr/>
          </p:nvSpPr>
          <p:spPr>
            <a:xfrm>
              <a:off x="1643688" y="2399352"/>
              <a:ext cx="890461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800" b="1" noProof="0" dirty="0">
                  <a:solidFill>
                    <a:srgbClr val="E0AFA0"/>
                  </a:solidFill>
                </a:rPr>
                <a:t>E91</a:t>
              </a:r>
              <a:r>
                <a:rPr lang="en-US" sz="3800" b="1" noProof="0" dirty="0">
                  <a:solidFill>
                    <a:srgbClr val="F4F3EE"/>
                  </a:solidFill>
                </a:rPr>
                <a:t> </a:t>
              </a:r>
              <a:r>
                <a:rPr lang="en-US" sz="3800" b="1" noProof="0" dirty="0">
                  <a:solidFill>
                    <a:srgbClr val="E0AFA0"/>
                  </a:solidFill>
                </a:rPr>
                <a:t>PROTOCOL</a:t>
              </a: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D1C8EE79-737D-EA4E-24B9-67E865142841}"/>
                </a:ext>
              </a:extLst>
            </p:cNvPr>
            <p:cNvSpPr txBox="1"/>
            <p:nvPr/>
          </p:nvSpPr>
          <p:spPr>
            <a:xfrm>
              <a:off x="3518138" y="2144018"/>
              <a:ext cx="51557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0" dirty="0">
                  <a:solidFill>
                    <a:srgbClr val="F4F3EE"/>
                  </a:solidFill>
                </a:rPr>
                <a:t>PROJECT DISCUSSION</a:t>
              </a:r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821E5EFE-B307-13C4-552B-88007AF3E5CE}"/>
              </a:ext>
            </a:extLst>
          </p:cNvPr>
          <p:cNvGrpSpPr/>
          <p:nvPr/>
        </p:nvGrpSpPr>
        <p:grpSpPr>
          <a:xfrm>
            <a:off x="605075" y="4094788"/>
            <a:ext cx="2684252" cy="853912"/>
            <a:chOff x="458636" y="4195298"/>
            <a:chExt cx="2684252" cy="853912"/>
          </a:xfrm>
        </p:grpSpPr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A85F2D2B-4640-1ED8-30EB-A7883BB7228E}"/>
                </a:ext>
              </a:extLst>
            </p:cNvPr>
            <p:cNvSpPr txBox="1"/>
            <p:nvPr/>
          </p:nvSpPr>
          <p:spPr>
            <a:xfrm>
              <a:off x="473743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noProof="0" dirty="0">
                  <a:solidFill>
                    <a:srgbClr val="F4F3EE"/>
                  </a:solidFill>
                </a:rPr>
                <a:t>LUCIANO </a:t>
              </a:r>
              <a:r>
                <a:rPr lang="en-US" sz="1200" b="1" noProof="0" dirty="0">
                  <a:solidFill>
                    <a:srgbClr val="F4F3EE"/>
                  </a:solidFill>
                </a:rPr>
                <a:t>LENZINI</a:t>
              </a:r>
            </a:p>
            <a:p>
              <a:r>
                <a:rPr lang="en-US" sz="1200" noProof="0" dirty="0">
                  <a:solidFill>
                    <a:srgbClr val="F4F3EE"/>
                  </a:solidFill>
                </a:rPr>
                <a:t>LEONARDO </a:t>
              </a:r>
              <a:r>
                <a:rPr lang="en-US" sz="1200" b="1" noProof="0" dirty="0">
                  <a:solidFill>
                    <a:srgbClr val="F4F3EE"/>
                  </a:solidFill>
                </a:rPr>
                <a:t>BACCIOTTINI</a:t>
              </a:r>
            </a:p>
          </p:txBody>
        </p: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02254B34-C788-9073-CFEE-2174CCD42F7F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CB76FFA9-632C-1946-D9F1-21F0D926E4E1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noProof="0" dirty="0">
                    <a:solidFill>
                      <a:srgbClr val="F4F3EE"/>
                    </a:solidFill>
                  </a:rPr>
                  <a:t>PROFESSORS</a:t>
                </a:r>
              </a:p>
            </p:txBody>
          </p:sp>
          <p:cxnSp>
            <p:nvCxnSpPr>
              <p:cNvPr id="29" name="Connettore diritto 28">
                <a:extLst>
                  <a:ext uri="{FF2B5EF4-FFF2-40B4-BE49-F238E27FC236}">
                    <a16:creationId xmlns:a16="http://schemas.microsoft.com/office/drawing/2014/main" id="{78326117-84EA-9A34-3770-BA011BDD76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285279" cy="0"/>
              </a:xfrm>
              <a:prstGeom prst="line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D08AD09-6CF3-DE8B-E4EA-84C96CCA1D84}"/>
              </a:ext>
            </a:extLst>
          </p:cNvPr>
          <p:cNvSpPr txBox="1"/>
          <p:nvPr/>
        </p:nvSpPr>
        <p:spPr>
          <a:xfrm>
            <a:off x="3518140" y="498929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noProof="0" dirty="0">
                <a:solidFill>
                  <a:srgbClr val="F4F3EE"/>
                </a:solidFill>
              </a:rPr>
              <a:t>MASTER’S DEGREE IN COMPUTER ENGINEERING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3DAA2357-6C11-56AC-C130-EB0C11CAF7BE}"/>
              </a:ext>
            </a:extLst>
          </p:cNvPr>
          <p:cNvGrpSpPr/>
          <p:nvPr/>
        </p:nvGrpSpPr>
        <p:grpSpPr>
          <a:xfrm>
            <a:off x="8856539" y="4094788"/>
            <a:ext cx="2712523" cy="671639"/>
            <a:chOff x="-543464" y="4192905"/>
            <a:chExt cx="2712523" cy="671639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103515AA-F47D-E993-5EA3-806F120FF823}"/>
                </a:ext>
              </a:extLst>
            </p:cNvPr>
            <p:cNvSpPr txBox="1"/>
            <p:nvPr/>
          </p:nvSpPr>
          <p:spPr>
            <a:xfrm>
              <a:off x="97282" y="4587545"/>
              <a:ext cx="2071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noProof="0" dirty="0">
                  <a:solidFill>
                    <a:srgbClr val="F4F3EE"/>
                  </a:solidFill>
                </a:rPr>
                <a:t>GIOVANNI </a:t>
              </a:r>
              <a:r>
                <a:rPr lang="en-US" sz="1200" b="1" noProof="0" dirty="0">
                  <a:solidFill>
                    <a:srgbClr val="F4F3EE"/>
                  </a:solidFill>
                </a:rPr>
                <a:t>LIGATO</a:t>
              </a:r>
            </a:p>
          </p:txBody>
        </p: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466220E1-2C4A-855B-C8AB-A74DBFD2B24B}"/>
                </a:ext>
              </a:extLst>
            </p:cNvPr>
            <p:cNvGrpSpPr/>
            <p:nvPr/>
          </p:nvGrpSpPr>
          <p:grpSpPr>
            <a:xfrm>
              <a:off x="-543464" y="4192905"/>
              <a:ext cx="2684252" cy="353943"/>
              <a:chOff x="7266317" y="3958658"/>
              <a:chExt cx="2684252" cy="353943"/>
            </a:xfrm>
          </p:grpSpPr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D07DAEE-E49C-2854-5C62-54169C6358B5}"/>
                  </a:ext>
                </a:extLst>
              </p:cNvPr>
              <p:cNvSpPr txBox="1"/>
              <p:nvPr/>
            </p:nvSpPr>
            <p:spPr>
              <a:xfrm>
                <a:off x="7266317" y="3958658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700" noProof="0" dirty="0">
                    <a:solidFill>
                      <a:srgbClr val="F4F3EE"/>
                    </a:solidFill>
                  </a:rPr>
                  <a:t>STUDENT</a:t>
                </a:r>
              </a:p>
            </p:txBody>
          </p:sp>
          <p:cxnSp>
            <p:nvCxnSpPr>
              <p:cNvPr id="22" name="Connettore diritto 21">
                <a:extLst>
                  <a:ext uri="{FF2B5EF4-FFF2-40B4-BE49-F238E27FC236}">
                    <a16:creationId xmlns:a16="http://schemas.microsoft.com/office/drawing/2014/main" id="{8BF65C07-2882-6806-8735-A933A81C3C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2478" y="4299605"/>
                <a:ext cx="928687" cy="0"/>
              </a:xfrm>
              <a:prstGeom prst="line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Immagine 3" descr="Immagine che contiene Elementi grafici, simbolo, cerchio, arte&#10;&#10;Descrizione generata automaticamente">
            <a:extLst>
              <a:ext uri="{FF2B5EF4-FFF2-40B4-BE49-F238E27FC236}">
                <a16:creationId xmlns:a16="http://schemas.microsoft.com/office/drawing/2014/main" id="{FEBFB0E4-7576-A8E1-129C-60DA3DCB06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527" y="1405757"/>
            <a:ext cx="866935" cy="86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73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DEDD97-7E80-D930-5A96-05168F8DE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D61950-93AD-FA3D-1E97-96E9619B8C9F}"/>
              </a:ext>
            </a:extLst>
          </p:cNvPr>
          <p:cNvSpPr txBox="1"/>
          <p:nvPr/>
        </p:nvSpPr>
        <p:spPr>
          <a:xfrm>
            <a:off x="2637688" y="542299"/>
            <a:ext cx="786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300" noProof="0" dirty="0">
                <a:solidFill>
                  <a:srgbClr val="F4F3EE"/>
                </a:solidFill>
              </a:rPr>
              <a:t>EXPERIMENT</a:t>
            </a:r>
            <a:r>
              <a:rPr lang="en-US" b="1" spc="300" noProof="0" dirty="0">
                <a:solidFill>
                  <a:srgbClr val="F4F3EE"/>
                </a:solidFill>
              </a:rPr>
              <a:t> PARAMETERS</a:t>
            </a:r>
            <a:endParaRPr lang="en-US" spc="300" noProof="0" dirty="0">
              <a:solidFill>
                <a:srgbClr val="F4F3EE"/>
              </a:solidFill>
            </a:endParaRPr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B4AE0371-9C68-BB4D-284D-92E4C8CF7B1F}"/>
              </a:ext>
            </a:extLst>
          </p:cNvPr>
          <p:cNvGrpSpPr/>
          <p:nvPr/>
        </p:nvGrpSpPr>
        <p:grpSpPr>
          <a:xfrm>
            <a:off x="888915" y="1417102"/>
            <a:ext cx="10744370" cy="4667045"/>
            <a:chOff x="971381" y="1417102"/>
            <a:chExt cx="10744370" cy="4667045"/>
          </a:xfrm>
        </p:grpSpPr>
        <p:grpSp>
          <p:nvGrpSpPr>
            <p:cNvPr id="77" name="Gruppo 76">
              <a:extLst>
                <a:ext uri="{FF2B5EF4-FFF2-40B4-BE49-F238E27FC236}">
                  <a16:creationId xmlns:a16="http://schemas.microsoft.com/office/drawing/2014/main" id="{C49E31EC-5461-385E-55B2-AAEA9A209F15}"/>
                </a:ext>
              </a:extLst>
            </p:cNvPr>
            <p:cNvGrpSpPr/>
            <p:nvPr/>
          </p:nvGrpSpPr>
          <p:grpSpPr>
            <a:xfrm>
              <a:off x="971381" y="1417102"/>
              <a:ext cx="7894368" cy="759102"/>
              <a:chOff x="961856" y="1417102"/>
              <a:chExt cx="7894368" cy="759102"/>
            </a:xfrm>
          </p:grpSpPr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27734AC-4944-AAD0-9BE2-E635642B7312}"/>
                  </a:ext>
                </a:extLst>
              </p:cNvPr>
              <p:cNvSpPr txBox="1"/>
              <p:nvPr/>
            </p:nvSpPr>
            <p:spPr>
              <a:xfrm>
                <a:off x="3903809" y="1642537"/>
                <a:ext cx="49524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spc="300" dirty="0">
                    <a:solidFill>
                      <a:srgbClr val="F4F3EE"/>
                    </a:solidFill>
                  </a:rPr>
                  <a:t>NUMBER OF EXECUTIONS PER SETTING</a:t>
                </a:r>
                <a:endParaRPr lang="en-US" sz="1200" b="1" spc="300" noProof="0" dirty="0">
                  <a:solidFill>
                    <a:srgbClr val="F4F3EE"/>
                  </a:solidFill>
                </a:endParaRPr>
              </a:p>
            </p:txBody>
          </p:sp>
          <p:grpSp>
            <p:nvGrpSpPr>
              <p:cNvPr id="42" name="Gruppo 41">
                <a:extLst>
                  <a:ext uri="{FF2B5EF4-FFF2-40B4-BE49-F238E27FC236}">
                    <a16:creationId xmlns:a16="http://schemas.microsoft.com/office/drawing/2014/main" id="{30AA90BD-FA80-D95B-F94B-2D1A00534B25}"/>
                  </a:ext>
                </a:extLst>
              </p:cNvPr>
              <p:cNvGrpSpPr/>
              <p:nvPr/>
            </p:nvGrpSpPr>
            <p:grpSpPr>
              <a:xfrm>
                <a:off x="961856" y="1417102"/>
                <a:ext cx="794833" cy="759102"/>
                <a:chOff x="1523831" y="1617127"/>
                <a:chExt cx="794833" cy="759102"/>
              </a:xfrm>
            </p:grpSpPr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57E9BE06-369F-5D6F-8859-CDD77C58C8E9}"/>
                    </a:ext>
                  </a:extLst>
                </p:cNvPr>
                <p:cNvSpPr txBox="1"/>
                <p:nvPr/>
              </p:nvSpPr>
              <p:spPr>
                <a:xfrm>
                  <a:off x="1653995" y="1777573"/>
                  <a:ext cx="5726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spc="300" noProof="0" dirty="0">
                      <a:solidFill>
                        <a:srgbClr val="E0AFA0"/>
                      </a:solidFill>
                    </a:rPr>
                    <a:t>n</a:t>
                  </a:r>
                  <a:endParaRPr lang="en-US" sz="1200" b="1" spc="300" noProof="0" dirty="0">
                    <a:solidFill>
                      <a:srgbClr val="E0AFA0"/>
                    </a:solidFill>
                  </a:endParaRPr>
                </a:p>
              </p:txBody>
            </p:sp>
            <p:grpSp>
              <p:nvGrpSpPr>
                <p:cNvPr id="17" name="Gruppo 16">
                  <a:extLst>
                    <a:ext uri="{FF2B5EF4-FFF2-40B4-BE49-F238E27FC236}">
                      <a16:creationId xmlns:a16="http://schemas.microsoft.com/office/drawing/2014/main" id="{D4002F95-E455-9292-1FB9-62C37C4AC7A9}"/>
                    </a:ext>
                  </a:extLst>
                </p:cNvPr>
                <p:cNvGrpSpPr/>
                <p:nvPr/>
              </p:nvGrpSpPr>
              <p:grpSpPr>
                <a:xfrm>
                  <a:off x="1523831" y="1617127"/>
                  <a:ext cx="794833" cy="759102"/>
                  <a:chOff x="2845150" y="4438606"/>
                  <a:chExt cx="6027566" cy="1468418"/>
                </a:xfrm>
              </p:grpSpPr>
              <p:sp>
                <p:nvSpPr>
                  <p:cNvPr id="18" name="Parentesi quadra aperta 17">
                    <a:extLst>
                      <a:ext uri="{FF2B5EF4-FFF2-40B4-BE49-F238E27FC236}">
                        <a16:creationId xmlns:a16="http://schemas.microsoft.com/office/drawing/2014/main" id="{80B1E971-D501-A899-94A4-89E67A01F202}"/>
                      </a:ext>
                    </a:extLst>
                  </p:cNvPr>
                  <p:cNvSpPr/>
                  <p:nvPr/>
                </p:nvSpPr>
                <p:spPr>
                  <a:xfrm>
                    <a:off x="2845150" y="4439485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" name="Parentesi quadra aperta 18">
                    <a:extLst>
                      <a:ext uri="{FF2B5EF4-FFF2-40B4-BE49-F238E27FC236}">
                        <a16:creationId xmlns:a16="http://schemas.microsoft.com/office/drawing/2014/main" id="{F6EFC3E1-8FD0-E928-0858-AEEC81EB8DDB}"/>
                      </a:ext>
                    </a:extLst>
                  </p:cNvPr>
                  <p:cNvSpPr/>
                  <p:nvPr/>
                </p:nvSpPr>
                <p:spPr>
                  <a:xfrm flipH="1">
                    <a:off x="8595351" y="4438606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cxnSp>
                <p:nvCxnSpPr>
                  <p:cNvPr id="20" name="Connettore diritto 19">
                    <a:extLst>
                      <a:ext uri="{FF2B5EF4-FFF2-40B4-BE49-F238E27FC236}">
                        <a16:creationId xmlns:a16="http://schemas.microsoft.com/office/drawing/2014/main" id="{48943596-6AE6-5606-B50B-C181F60B9C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5" y="4439485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Connettore diritto 20">
                    <a:extLst>
                      <a:ext uri="{FF2B5EF4-FFF2-40B4-BE49-F238E27FC236}">
                        <a16:creationId xmlns:a16="http://schemas.microsoft.com/office/drawing/2014/main" id="{5E7F80D2-F34C-E487-866D-EE46FA617C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4" y="5906410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Connettore 2 22">
                <a:extLst>
                  <a:ext uri="{FF2B5EF4-FFF2-40B4-BE49-F238E27FC236}">
                    <a16:creationId xmlns:a16="http://schemas.microsoft.com/office/drawing/2014/main" id="{FB432584-8837-A0D9-5ED8-64545E8210FF}"/>
                  </a:ext>
                </a:extLst>
              </p:cNvPr>
              <p:cNvCxnSpPr>
                <a:cxnSpLocks/>
                <a:stCxn id="19" idx="1"/>
                <a:endCxn id="6" idx="1"/>
              </p:cNvCxnSpPr>
              <p:nvPr/>
            </p:nvCxnSpPr>
            <p:spPr>
              <a:xfrm>
                <a:off x="1756689" y="1796426"/>
                <a:ext cx="2147120" cy="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uppo 77">
              <a:extLst>
                <a:ext uri="{FF2B5EF4-FFF2-40B4-BE49-F238E27FC236}">
                  <a16:creationId xmlns:a16="http://schemas.microsoft.com/office/drawing/2014/main" id="{2B3243C6-E378-0235-80BB-600B5EBD620C}"/>
                </a:ext>
              </a:extLst>
            </p:cNvPr>
            <p:cNvGrpSpPr/>
            <p:nvPr/>
          </p:nvGrpSpPr>
          <p:grpSpPr>
            <a:xfrm>
              <a:off x="971381" y="2719750"/>
              <a:ext cx="10603081" cy="759102"/>
              <a:chOff x="961856" y="2605450"/>
              <a:chExt cx="10603081" cy="759102"/>
            </a:xfrm>
          </p:grpSpPr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B431F13E-6A3F-5BB6-713A-BD15444A6C3C}"/>
                  </a:ext>
                </a:extLst>
              </p:cNvPr>
              <p:cNvSpPr txBox="1"/>
              <p:nvPr/>
            </p:nvSpPr>
            <p:spPr>
              <a:xfrm>
                <a:off x="3903809" y="2830885"/>
                <a:ext cx="76611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spc="300" dirty="0">
                    <a:solidFill>
                      <a:srgbClr val="F4F3EE"/>
                    </a:solidFill>
                  </a:rPr>
                  <a:t>THETA VALUES USED FOR GENERATING THE WERNER STATES</a:t>
                </a:r>
                <a:endParaRPr lang="en-US" sz="1200" b="1" spc="300" noProof="0" dirty="0">
                  <a:solidFill>
                    <a:srgbClr val="F4F3EE"/>
                  </a:solidFill>
                </a:endParaRPr>
              </a:p>
            </p:txBody>
          </p:sp>
          <p:grpSp>
            <p:nvGrpSpPr>
              <p:cNvPr id="41" name="Gruppo 40">
                <a:extLst>
                  <a:ext uri="{FF2B5EF4-FFF2-40B4-BE49-F238E27FC236}">
                    <a16:creationId xmlns:a16="http://schemas.microsoft.com/office/drawing/2014/main" id="{7103406B-3FB5-449B-30B9-11ABD610F996}"/>
                  </a:ext>
                </a:extLst>
              </p:cNvPr>
              <p:cNvGrpSpPr/>
              <p:nvPr/>
            </p:nvGrpSpPr>
            <p:grpSpPr>
              <a:xfrm>
                <a:off x="961856" y="2605450"/>
                <a:ext cx="794833" cy="759102"/>
                <a:chOff x="1523831" y="2674767"/>
                <a:chExt cx="794833" cy="75910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CasellaDiTesto 7">
                      <a:extLst>
                        <a:ext uri="{FF2B5EF4-FFF2-40B4-BE49-F238E27FC236}">
                          <a16:creationId xmlns:a16="http://schemas.microsoft.com/office/drawing/2014/main" id="{8B202CEE-D168-45F3-5AAE-6399BEF653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87440" y="2854263"/>
                      <a:ext cx="505713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it-IT" sz="2000" b="1" i="0" smtClean="0">
                                <a:solidFill>
                                  <a:srgbClr val="E0AFA0"/>
                                </a:solidFill>
                                <a:latin typeface="Cambria Math" panose="02040503050406030204" pitchFamily="18" charset="0"/>
                              </a:rPr>
                              <m:t>𝛉</m:t>
                            </m:r>
                          </m:oMath>
                        </m:oMathPara>
                      </a14:m>
                      <a:endParaRPr lang="it-IT" sz="2000" b="1" dirty="0">
                        <a:solidFill>
                          <a:srgbClr val="E0AFA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CasellaDiTesto 7">
                      <a:extLst>
                        <a:ext uri="{FF2B5EF4-FFF2-40B4-BE49-F238E27FC236}">
                          <a16:creationId xmlns:a16="http://schemas.microsoft.com/office/drawing/2014/main" id="{8B202CEE-D168-45F3-5AAE-6399BEF653E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7440" y="2854263"/>
                      <a:ext cx="505713" cy="40011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6" name="Gruppo 25">
                  <a:extLst>
                    <a:ext uri="{FF2B5EF4-FFF2-40B4-BE49-F238E27FC236}">
                      <a16:creationId xmlns:a16="http://schemas.microsoft.com/office/drawing/2014/main" id="{C3EE2E71-4642-CCA9-92A2-E4F0C5017E6B}"/>
                    </a:ext>
                  </a:extLst>
                </p:cNvPr>
                <p:cNvGrpSpPr/>
                <p:nvPr/>
              </p:nvGrpSpPr>
              <p:grpSpPr>
                <a:xfrm>
                  <a:off x="1523831" y="2674767"/>
                  <a:ext cx="794833" cy="759102"/>
                  <a:chOff x="2845150" y="4438606"/>
                  <a:chExt cx="6027566" cy="1468418"/>
                </a:xfrm>
              </p:grpSpPr>
              <p:sp>
                <p:nvSpPr>
                  <p:cNvPr id="27" name="Parentesi quadra aperta 26">
                    <a:extLst>
                      <a:ext uri="{FF2B5EF4-FFF2-40B4-BE49-F238E27FC236}">
                        <a16:creationId xmlns:a16="http://schemas.microsoft.com/office/drawing/2014/main" id="{DFCAFF67-25E1-0775-F4D6-F2A5257E2FD1}"/>
                      </a:ext>
                    </a:extLst>
                  </p:cNvPr>
                  <p:cNvSpPr/>
                  <p:nvPr/>
                </p:nvSpPr>
                <p:spPr>
                  <a:xfrm>
                    <a:off x="2845150" y="4439485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8" name="Parentesi quadra aperta 27">
                    <a:extLst>
                      <a:ext uri="{FF2B5EF4-FFF2-40B4-BE49-F238E27FC236}">
                        <a16:creationId xmlns:a16="http://schemas.microsoft.com/office/drawing/2014/main" id="{2DF140A2-8046-1942-8A72-F93BDFAA9219}"/>
                      </a:ext>
                    </a:extLst>
                  </p:cNvPr>
                  <p:cNvSpPr/>
                  <p:nvPr/>
                </p:nvSpPr>
                <p:spPr>
                  <a:xfrm flipH="1">
                    <a:off x="8595351" y="4438606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cxnSp>
                <p:nvCxnSpPr>
                  <p:cNvPr id="29" name="Connettore diritto 28">
                    <a:extLst>
                      <a:ext uri="{FF2B5EF4-FFF2-40B4-BE49-F238E27FC236}">
                        <a16:creationId xmlns:a16="http://schemas.microsoft.com/office/drawing/2014/main" id="{258C2E3F-62CC-BADE-F418-8E1873FA76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5" y="4439485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Connettore diritto 29">
                    <a:extLst>
                      <a:ext uri="{FF2B5EF4-FFF2-40B4-BE49-F238E27FC236}">
                        <a16:creationId xmlns:a16="http://schemas.microsoft.com/office/drawing/2014/main" id="{97A8464B-B3AD-9800-17D3-E85B8D6240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4" y="5906410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4" name="Connettore 2 63">
                <a:extLst>
                  <a:ext uri="{FF2B5EF4-FFF2-40B4-BE49-F238E27FC236}">
                    <a16:creationId xmlns:a16="http://schemas.microsoft.com/office/drawing/2014/main" id="{C8D46027-62AC-EE0F-CEFC-5FA5AFDE84AD}"/>
                  </a:ext>
                </a:extLst>
              </p:cNvPr>
              <p:cNvCxnSpPr>
                <a:cxnSpLocks/>
                <a:stCxn id="28" idx="1"/>
                <a:endCxn id="14" idx="1"/>
              </p:cNvCxnSpPr>
              <p:nvPr/>
            </p:nvCxnSpPr>
            <p:spPr>
              <a:xfrm>
                <a:off x="1756689" y="2984774"/>
                <a:ext cx="2147120" cy="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uppo 78">
              <a:extLst>
                <a:ext uri="{FF2B5EF4-FFF2-40B4-BE49-F238E27FC236}">
                  <a16:creationId xmlns:a16="http://schemas.microsoft.com/office/drawing/2014/main" id="{F7754A88-221C-5EEB-55C5-8F3B3B43CB89}"/>
                </a:ext>
              </a:extLst>
            </p:cNvPr>
            <p:cNvGrpSpPr/>
            <p:nvPr/>
          </p:nvGrpSpPr>
          <p:grpSpPr>
            <a:xfrm>
              <a:off x="971381" y="4022398"/>
              <a:ext cx="10603081" cy="759102"/>
              <a:chOff x="961856" y="3793798"/>
              <a:chExt cx="10603081" cy="759102"/>
            </a:xfrm>
          </p:grpSpPr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B339228A-92F4-410A-9A07-A34A1D96D340}"/>
                  </a:ext>
                </a:extLst>
              </p:cNvPr>
              <p:cNvSpPr txBox="1"/>
              <p:nvPr/>
            </p:nvSpPr>
            <p:spPr>
              <a:xfrm>
                <a:off x="3903809" y="4019232"/>
                <a:ext cx="76611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spc="300" noProof="0" dirty="0">
                    <a:solidFill>
                      <a:srgbClr val="F4F3EE"/>
                    </a:solidFill>
                  </a:rPr>
                  <a:t>WHETHER EVE IS EAVESDROPPING OR NOT</a:t>
                </a:r>
                <a:endParaRPr lang="en-US" sz="1200" b="1" spc="300" noProof="0" dirty="0">
                  <a:solidFill>
                    <a:srgbClr val="F4F3EE"/>
                  </a:solidFill>
                </a:endParaRPr>
              </a:p>
            </p:txBody>
          </p:sp>
          <p:grpSp>
            <p:nvGrpSpPr>
              <p:cNvPr id="62" name="Gruppo 61">
                <a:extLst>
                  <a:ext uri="{FF2B5EF4-FFF2-40B4-BE49-F238E27FC236}">
                    <a16:creationId xmlns:a16="http://schemas.microsoft.com/office/drawing/2014/main" id="{8B1663D5-D8CC-62B5-8A46-FDB650692430}"/>
                  </a:ext>
                </a:extLst>
              </p:cNvPr>
              <p:cNvGrpSpPr/>
              <p:nvPr/>
            </p:nvGrpSpPr>
            <p:grpSpPr>
              <a:xfrm>
                <a:off x="961856" y="3793798"/>
                <a:ext cx="2301016" cy="759102"/>
                <a:chOff x="1523831" y="3867944"/>
                <a:chExt cx="2301016" cy="759102"/>
              </a:xfrm>
            </p:grpSpPr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B595DE8D-6732-E587-1BDA-50E9DBC4EE63}"/>
                    </a:ext>
                  </a:extLst>
                </p:cNvPr>
                <p:cNvSpPr txBox="1"/>
                <p:nvPr/>
              </p:nvSpPr>
              <p:spPr>
                <a:xfrm>
                  <a:off x="1649119" y="4047440"/>
                  <a:ext cx="206189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rgbClr val="E0AFA0"/>
                      </a:solidFill>
                    </a:rPr>
                    <a:t>Eavesdropping</a:t>
                  </a:r>
                  <a:r>
                    <a:rPr lang="en-US" sz="2000" b="1" noProof="0" dirty="0">
                      <a:solidFill>
                        <a:srgbClr val="E0AFA0"/>
                      </a:solidFill>
                    </a:rPr>
                    <a:t> </a:t>
                  </a:r>
                </a:p>
              </p:txBody>
            </p:sp>
            <p:grpSp>
              <p:nvGrpSpPr>
                <p:cNvPr id="35" name="Gruppo 34">
                  <a:extLst>
                    <a:ext uri="{FF2B5EF4-FFF2-40B4-BE49-F238E27FC236}">
                      <a16:creationId xmlns:a16="http://schemas.microsoft.com/office/drawing/2014/main" id="{81281E2F-A072-B9A1-8467-85027D02A5C6}"/>
                    </a:ext>
                  </a:extLst>
                </p:cNvPr>
                <p:cNvGrpSpPr/>
                <p:nvPr/>
              </p:nvGrpSpPr>
              <p:grpSpPr>
                <a:xfrm>
                  <a:off x="1523831" y="3867944"/>
                  <a:ext cx="2301016" cy="759102"/>
                  <a:chOff x="2845150" y="4438606"/>
                  <a:chExt cx="6027566" cy="1468418"/>
                </a:xfrm>
              </p:grpSpPr>
              <p:sp>
                <p:nvSpPr>
                  <p:cNvPr id="36" name="Parentesi quadra aperta 35">
                    <a:extLst>
                      <a:ext uri="{FF2B5EF4-FFF2-40B4-BE49-F238E27FC236}">
                        <a16:creationId xmlns:a16="http://schemas.microsoft.com/office/drawing/2014/main" id="{F4FBD6BC-2D92-2B8C-E6FB-E0A534415AD3}"/>
                      </a:ext>
                    </a:extLst>
                  </p:cNvPr>
                  <p:cNvSpPr/>
                  <p:nvPr/>
                </p:nvSpPr>
                <p:spPr>
                  <a:xfrm>
                    <a:off x="2845150" y="4439485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7" name="Parentesi quadra aperta 36">
                    <a:extLst>
                      <a:ext uri="{FF2B5EF4-FFF2-40B4-BE49-F238E27FC236}">
                        <a16:creationId xmlns:a16="http://schemas.microsoft.com/office/drawing/2014/main" id="{1E4DD670-C403-69CF-6C52-3123A92B0469}"/>
                      </a:ext>
                    </a:extLst>
                  </p:cNvPr>
                  <p:cNvSpPr/>
                  <p:nvPr/>
                </p:nvSpPr>
                <p:spPr>
                  <a:xfrm flipH="1">
                    <a:off x="8595351" y="4438606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cxnSp>
                <p:nvCxnSpPr>
                  <p:cNvPr id="38" name="Connettore diritto 37">
                    <a:extLst>
                      <a:ext uri="{FF2B5EF4-FFF2-40B4-BE49-F238E27FC236}">
                        <a16:creationId xmlns:a16="http://schemas.microsoft.com/office/drawing/2014/main" id="{1E29CC1F-8E4A-D284-F8C9-4A48BC04C4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5" y="4439485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Connettore diritto 38">
                    <a:extLst>
                      <a:ext uri="{FF2B5EF4-FFF2-40B4-BE49-F238E27FC236}">
                        <a16:creationId xmlns:a16="http://schemas.microsoft.com/office/drawing/2014/main" id="{B4347398-23E3-E98A-C07D-CD73CC124C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4" y="5906410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0" name="Connettore 2 69">
                <a:extLst>
                  <a:ext uri="{FF2B5EF4-FFF2-40B4-BE49-F238E27FC236}">
                    <a16:creationId xmlns:a16="http://schemas.microsoft.com/office/drawing/2014/main" id="{9420D2CB-2A65-013D-D240-04584B76B8AB}"/>
                  </a:ext>
                </a:extLst>
              </p:cNvPr>
              <p:cNvCxnSpPr>
                <a:cxnSpLocks/>
                <a:stCxn id="37" idx="1"/>
                <a:endCxn id="15" idx="1"/>
              </p:cNvCxnSpPr>
              <p:nvPr/>
            </p:nvCxnSpPr>
            <p:spPr>
              <a:xfrm flipV="1">
                <a:off x="3262872" y="4173121"/>
                <a:ext cx="640937" cy="1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uppo 79">
              <a:extLst>
                <a:ext uri="{FF2B5EF4-FFF2-40B4-BE49-F238E27FC236}">
                  <a16:creationId xmlns:a16="http://schemas.microsoft.com/office/drawing/2014/main" id="{6F9AB0E8-E057-E908-24DB-C15247357398}"/>
                </a:ext>
              </a:extLst>
            </p:cNvPr>
            <p:cNvGrpSpPr/>
            <p:nvPr/>
          </p:nvGrpSpPr>
          <p:grpSpPr>
            <a:xfrm>
              <a:off x="971381" y="5325045"/>
              <a:ext cx="10744370" cy="759102"/>
              <a:chOff x="961856" y="4982145"/>
              <a:chExt cx="10744370" cy="759102"/>
            </a:xfrm>
          </p:grpSpPr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839DE88F-ECA4-C253-BA21-E1FADDAAAFB4}"/>
                  </a:ext>
                </a:extLst>
              </p:cNvPr>
              <p:cNvSpPr txBox="1"/>
              <p:nvPr/>
            </p:nvSpPr>
            <p:spPr>
              <a:xfrm>
                <a:off x="3903810" y="5207578"/>
                <a:ext cx="78024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spc="300" noProof="0" dirty="0">
                    <a:solidFill>
                      <a:srgbClr val="F4F3EE"/>
                    </a:solidFill>
                  </a:rPr>
                  <a:t>NUMBER OF EPR PAIRS GENERATED IN ONE PROTOCOL EXECUTION</a:t>
                </a:r>
                <a:endParaRPr lang="en-US" sz="1200" b="1" spc="300" noProof="0" dirty="0">
                  <a:solidFill>
                    <a:srgbClr val="F4F3EE"/>
                  </a:solidFill>
                </a:endParaRPr>
              </a:p>
            </p:txBody>
          </p:sp>
          <p:grpSp>
            <p:nvGrpSpPr>
              <p:cNvPr id="63" name="Gruppo 62">
                <a:extLst>
                  <a:ext uri="{FF2B5EF4-FFF2-40B4-BE49-F238E27FC236}">
                    <a16:creationId xmlns:a16="http://schemas.microsoft.com/office/drawing/2014/main" id="{4094B032-3DBD-3B86-FC4F-18EA040970F3}"/>
                  </a:ext>
                </a:extLst>
              </p:cNvPr>
              <p:cNvGrpSpPr/>
              <p:nvPr/>
            </p:nvGrpSpPr>
            <p:grpSpPr>
              <a:xfrm>
                <a:off x="961856" y="4982145"/>
                <a:ext cx="1867832" cy="759102"/>
                <a:chOff x="1542119" y="5020238"/>
                <a:chExt cx="1867832" cy="759102"/>
              </a:xfrm>
            </p:grpSpPr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842ACB8B-7DA3-734A-2802-ECFF337DC5B6}"/>
                    </a:ext>
                  </a:extLst>
                </p:cNvPr>
                <p:cNvSpPr txBox="1"/>
                <p:nvPr/>
              </p:nvSpPr>
              <p:spPr>
                <a:xfrm>
                  <a:off x="1744103" y="5199734"/>
                  <a:ext cx="146386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rgbClr val="E0AFA0"/>
                      </a:solidFill>
                    </a:rPr>
                    <a:t>#EPR Pairs</a:t>
                  </a:r>
                  <a:endParaRPr lang="en-US" sz="2000" b="1" noProof="0" dirty="0">
                    <a:solidFill>
                      <a:srgbClr val="E0AFA0"/>
                    </a:solidFill>
                  </a:endParaRPr>
                </a:p>
              </p:txBody>
            </p:sp>
            <p:grpSp>
              <p:nvGrpSpPr>
                <p:cNvPr id="57" name="Gruppo 56">
                  <a:extLst>
                    <a:ext uri="{FF2B5EF4-FFF2-40B4-BE49-F238E27FC236}">
                      <a16:creationId xmlns:a16="http://schemas.microsoft.com/office/drawing/2014/main" id="{FBD0DBDE-990A-8FF0-3DE7-1A403665814E}"/>
                    </a:ext>
                  </a:extLst>
                </p:cNvPr>
                <p:cNvGrpSpPr/>
                <p:nvPr/>
              </p:nvGrpSpPr>
              <p:grpSpPr>
                <a:xfrm>
                  <a:off x="1542119" y="5020238"/>
                  <a:ext cx="1867832" cy="759102"/>
                  <a:chOff x="2845150" y="4438606"/>
                  <a:chExt cx="6027566" cy="1468418"/>
                </a:xfrm>
              </p:grpSpPr>
              <p:sp>
                <p:nvSpPr>
                  <p:cNvPr id="58" name="Parentesi quadra aperta 57">
                    <a:extLst>
                      <a:ext uri="{FF2B5EF4-FFF2-40B4-BE49-F238E27FC236}">
                        <a16:creationId xmlns:a16="http://schemas.microsoft.com/office/drawing/2014/main" id="{B15B78D4-D0B4-D05B-CD3C-B70022BAE7AF}"/>
                      </a:ext>
                    </a:extLst>
                  </p:cNvPr>
                  <p:cNvSpPr/>
                  <p:nvPr/>
                </p:nvSpPr>
                <p:spPr>
                  <a:xfrm>
                    <a:off x="2845150" y="4439485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59" name="Parentesi quadra aperta 58">
                    <a:extLst>
                      <a:ext uri="{FF2B5EF4-FFF2-40B4-BE49-F238E27FC236}">
                        <a16:creationId xmlns:a16="http://schemas.microsoft.com/office/drawing/2014/main" id="{B57D2245-D0F8-E6B2-5AE4-A93B40CA09E2}"/>
                      </a:ext>
                    </a:extLst>
                  </p:cNvPr>
                  <p:cNvSpPr/>
                  <p:nvPr/>
                </p:nvSpPr>
                <p:spPr>
                  <a:xfrm flipH="1">
                    <a:off x="8595351" y="4438606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cxnSp>
                <p:nvCxnSpPr>
                  <p:cNvPr id="60" name="Connettore diritto 59">
                    <a:extLst>
                      <a:ext uri="{FF2B5EF4-FFF2-40B4-BE49-F238E27FC236}">
                        <a16:creationId xmlns:a16="http://schemas.microsoft.com/office/drawing/2014/main" id="{D0592A0A-264F-EB34-F436-F29088A5DF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5" y="4439485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Connettore diritto 60">
                    <a:extLst>
                      <a:ext uri="{FF2B5EF4-FFF2-40B4-BE49-F238E27FC236}">
                        <a16:creationId xmlns:a16="http://schemas.microsoft.com/office/drawing/2014/main" id="{F59E6286-0E0C-5AD2-4BFD-60C04E8BE5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4" y="5906410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4" name="Connettore 2 73">
                <a:extLst>
                  <a:ext uri="{FF2B5EF4-FFF2-40B4-BE49-F238E27FC236}">
                    <a16:creationId xmlns:a16="http://schemas.microsoft.com/office/drawing/2014/main" id="{CC612A96-C450-42A9-BD38-AF728C416AF4}"/>
                  </a:ext>
                </a:extLst>
              </p:cNvPr>
              <p:cNvCxnSpPr>
                <a:cxnSpLocks/>
                <a:stCxn id="59" idx="1"/>
                <a:endCxn id="16" idx="1"/>
              </p:cNvCxnSpPr>
              <p:nvPr/>
            </p:nvCxnSpPr>
            <p:spPr>
              <a:xfrm flipV="1">
                <a:off x="2829688" y="5361467"/>
                <a:ext cx="1074122" cy="2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11473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0AD4A5-8109-2BC5-7DCF-61A465454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3E0A5607-D301-1DB3-70A7-D86D35E4C928}"/>
              </a:ext>
            </a:extLst>
          </p:cNvPr>
          <p:cNvSpPr txBox="1"/>
          <p:nvPr/>
        </p:nvSpPr>
        <p:spPr>
          <a:xfrm>
            <a:off x="4038926" y="366033"/>
            <a:ext cx="41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300" noProof="0" dirty="0">
                <a:solidFill>
                  <a:srgbClr val="F4F3EE"/>
                </a:solidFill>
              </a:rPr>
              <a:t>EXPERIMENT</a:t>
            </a:r>
            <a:r>
              <a:rPr lang="en-US" b="1" spc="300" noProof="0" dirty="0">
                <a:solidFill>
                  <a:srgbClr val="F4F3EE"/>
                </a:solidFill>
              </a:rPr>
              <a:t> PARAMETERS</a:t>
            </a:r>
            <a:endParaRPr lang="en-US" spc="300" noProof="0" dirty="0">
              <a:solidFill>
                <a:srgbClr val="F4F3EE"/>
              </a:solidFill>
            </a:endParaRPr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271B5658-45A6-F4B4-29EE-7B50CD9DDED6}"/>
              </a:ext>
            </a:extLst>
          </p:cNvPr>
          <p:cNvGrpSpPr/>
          <p:nvPr/>
        </p:nvGrpSpPr>
        <p:grpSpPr>
          <a:xfrm>
            <a:off x="888915" y="1417102"/>
            <a:ext cx="10744370" cy="4667045"/>
            <a:chOff x="971381" y="1417102"/>
            <a:chExt cx="10744370" cy="4667045"/>
          </a:xfrm>
        </p:grpSpPr>
        <p:grpSp>
          <p:nvGrpSpPr>
            <p:cNvPr id="77" name="Gruppo 76">
              <a:extLst>
                <a:ext uri="{FF2B5EF4-FFF2-40B4-BE49-F238E27FC236}">
                  <a16:creationId xmlns:a16="http://schemas.microsoft.com/office/drawing/2014/main" id="{2B26B20A-A771-4915-FF84-D6B769D3CDA6}"/>
                </a:ext>
              </a:extLst>
            </p:cNvPr>
            <p:cNvGrpSpPr/>
            <p:nvPr/>
          </p:nvGrpSpPr>
          <p:grpSpPr>
            <a:xfrm>
              <a:off x="971381" y="1417102"/>
              <a:ext cx="7894368" cy="759102"/>
              <a:chOff x="961856" y="1417102"/>
              <a:chExt cx="7894368" cy="759102"/>
            </a:xfrm>
          </p:grpSpPr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24EAE5AC-0E13-461F-FDED-881B5058214F}"/>
                  </a:ext>
                </a:extLst>
              </p:cNvPr>
              <p:cNvSpPr txBox="1"/>
              <p:nvPr/>
            </p:nvSpPr>
            <p:spPr>
              <a:xfrm>
                <a:off x="3903809" y="1642537"/>
                <a:ext cx="49524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spc="300" dirty="0">
                    <a:solidFill>
                      <a:srgbClr val="F4F3EE"/>
                    </a:solidFill>
                  </a:rPr>
                  <a:t>NUMBER OF EXECUTIONS PER SETTING</a:t>
                </a:r>
                <a:endParaRPr lang="en-US" sz="1200" b="1" spc="300" noProof="0" dirty="0">
                  <a:solidFill>
                    <a:srgbClr val="F4F3EE"/>
                  </a:solidFill>
                </a:endParaRPr>
              </a:p>
            </p:txBody>
          </p:sp>
          <p:grpSp>
            <p:nvGrpSpPr>
              <p:cNvPr id="42" name="Gruppo 41">
                <a:extLst>
                  <a:ext uri="{FF2B5EF4-FFF2-40B4-BE49-F238E27FC236}">
                    <a16:creationId xmlns:a16="http://schemas.microsoft.com/office/drawing/2014/main" id="{B97C9A52-0E68-A97E-C511-53148AC8127A}"/>
                  </a:ext>
                </a:extLst>
              </p:cNvPr>
              <p:cNvGrpSpPr/>
              <p:nvPr/>
            </p:nvGrpSpPr>
            <p:grpSpPr>
              <a:xfrm>
                <a:off x="961856" y="1417102"/>
                <a:ext cx="794833" cy="759102"/>
                <a:chOff x="1523831" y="1617127"/>
                <a:chExt cx="794833" cy="759102"/>
              </a:xfrm>
            </p:grpSpPr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5F4816B8-CA9F-4865-5CEC-6A5DEC42153D}"/>
                    </a:ext>
                  </a:extLst>
                </p:cNvPr>
                <p:cNvSpPr txBox="1"/>
                <p:nvPr/>
              </p:nvSpPr>
              <p:spPr>
                <a:xfrm>
                  <a:off x="1653995" y="1777573"/>
                  <a:ext cx="5726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spc="300" noProof="0" dirty="0">
                      <a:solidFill>
                        <a:srgbClr val="E0AFA0"/>
                      </a:solidFill>
                    </a:rPr>
                    <a:t>n</a:t>
                  </a:r>
                  <a:endParaRPr lang="en-US" sz="1200" b="1" spc="300" noProof="0" dirty="0">
                    <a:solidFill>
                      <a:srgbClr val="E0AFA0"/>
                    </a:solidFill>
                  </a:endParaRPr>
                </a:p>
              </p:txBody>
            </p:sp>
            <p:grpSp>
              <p:nvGrpSpPr>
                <p:cNvPr id="17" name="Gruppo 16">
                  <a:extLst>
                    <a:ext uri="{FF2B5EF4-FFF2-40B4-BE49-F238E27FC236}">
                      <a16:creationId xmlns:a16="http://schemas.microsoft.com/office/drawing/2014/main" id="{CFF4C312-B21A-2AAC-A6A2-948DC2B8A664}"/>
                    </a:ext>
                  </a:extLst>
                </p:cNvPr>
                <p:cNvGrpSpPr/>
                <p:nvPr/>
              </p:nvGrpSpPr>
              <p:grpSpPr>
                <a:xfrm>
                  <a:off x="1523831" y="1617127"/>
                  <a:ext cx="794833" cy="759102"/>
                  <a:chOff x="2845150" y="4438606"/>
                  <a:chExt cx="6027566" cy="1468418"/>
                </a:xfrm>
              </p:grpSpPr>
              <p:sp>
                <p:nvSpPr>
                  <p:cNvPr id="18" name="Parentesi quadra aperta 17">
                    <a:extLst>
                      <a:ext uri="{FF2B5EF4-FFF2-40B4-BE49-F238E27FC236}">
                        <a16:creationId xmlns:a16="http://schemas.microsoft.com/office/drawing/2014/main" id="{3E30BFDF-FA47-3B37-0DCD-EA500562F2B1}"/>
                      </a:ext>
                    </a:extLst>
                  </p:cNvPr>
                  <p:cNvSpPr/>
                  <p:nvPr/>
                </p:nvSpPr>
                <p:spPr>
                  <a:xfrm>
                    <a:off x="2845150" y="4439485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" name="Parentesi quadra aperta 18">
                    <a:extLst>
                      <a:ext uri="{FF2B5EF4-FFF2-40B4-BE49-F238E27FC236}">
                        <a16:creationId xmlns:a16="http://schemas.microsoft.com/office/drawing/2014/main" id="{0F3736BB-B980-CAF5-5B95-FC576E67802C}"/>
                      </a:ext>
                    </a:extLst>
                  </p:cNvPr>
                  <p:cNvSpPr/>
                  <p:nvPr/>
                </p:nvSpPr>
                <p:spPr>
                  <a:xfrm flipH="1">
                    <a:off x="8595351" y="4438606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cxnSp>
                <p:nvCxnSpPr>
                  <p:cNvPr id="20" name="Connettore diritto 19">
                    <a:extLst>
                      <a:ext uri="{FF2B5EF4-FFF2-40B4-BE49-F238E27FC236}">
                        <a16:creationId xmlns:a16="http://schemas.microsoft.com/office/drawing/2014/main" id="{ACD30140-FA39-7C6C-52EB-08CA2B4C2B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5" y="4439485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Connettore diritto 20">
                    <a:extLst>
                      <a:ext uri="{FF2B5EF4-FFF2-40B4-BE49-F238E27FC236}">
                        <a16:creationId xmlns:a16="http://schemas.microsoft.com/office/drawing/2014/main" id="{6FEEF87B-A7AB-D13A-AEF7-955A29C7B8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4" y="5906410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Connettore 2 22">
                <a:extLst>
                  <a:ext uri="{FF2B5EF4-FFF2-40B4-BE49-F238E27FC236}">
                    <a16:creationId xmlns:a16="http://schemas.microsoft.com/office/drawing/2014/main" id="{602054F6-F7AB-78D7-1D14-1628495AFE13}"/>
                  </a:ext>
                </a:extLst>
              </p:cNvPr>
              <p:cNvCxnSpPr>
                <a:cxnSpLocks/>
                <a:stCxn id="19" idx="1"/>
                <a:endCxn id="6" idx="1"/>
              </p:cNvCxnSpPr>
              <p:nvPr/>
            </p:nvCxnSpPr>
            <p:spPr>
              <a:xfrm>
                <a:off x="1756689" y="1796426"/>
                <a:ext cx="2147120" cy="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uppo 77">
              <a:extLst>
                <a:ext uri="{FF2B5EF4-FFF2-40B4-BE49-F238E27FC236}">
                  <a16:creationId xmlns:a16="http://schemas.microsoft.com/office/drawing/2014/main" id="{A1CE6297-44E4-8619-442F-FA4C09EF7889}"/>
                </a:ext>
              </a:extLst>
            </p:cNvPr>
            <p:cNvGrpSpPr/>
            <p:nvPr/>
          </p:nvGrpSpPr>
          <p:grpSpPr>
            <a:xfrm>
              <a:off x="971381" y="2719750"/>
              <a:ext cx="10603081" cy="759102"/>
              <a:chOff x="961856" y="2605450"/>
              <a:chExt cx="10603081" cy="759102"/>
            </a:xfrm>
          </p:grpSpPr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1577101A-5FE5-9A46-E4B7-CA5C8815711F}"/>
                  </a:ext>
                </a:extLst>
              </p:cNvPr>
              <p:cNvSpPr txBox="1"/>
              <p:nvPr/>
            </p:nvSpPr>
            <p:spPr>
              <a:xfrm>
                <a:off x="3903809" y="2830885"/>
                <a:ext cx="76611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spc="300" dirty="0">
                    <a:solidFill>
                      <a:srgbClr val="F4F3EE"/>
                    </a:solidFill>
                  </a:rPr>
                  <a:t>THETA VALUES USED FOR GENERATING THE WERNER STATES</a:t>
                </a:r>
                <a:endParaRPr lang="en-US" sz="1200" b="1" spc="300" noProof="0" dirty="0">
                  <a:solidFill>
                    <a:srgbClr val="F4F3EE"/>
                  </a:solidFill>
                </a:endParaRPr>
              </a:p>
            </p:txBody>
          </p:sp>
          <p:grpSp>
            <p:nvGrpSpPr>
              <p:cNvPr id="41" name="Gruppo 40">
                <a:extLst>
                  <a:ext uri="{FF2B5EF4-FFF2-40B4-BE49-F238E27FC236}">
                    <a16:creationId xmlns:a16="http://schemas.microsoft.com/office/drawing/2014/main" id="{7969E6F9-A93B-9A44-CD5A-9B5A9265C213}"/>
                  </a:ext>
                </a:extLst>
              </p:cNvPr>
              <p:cNvGrpSpPr/>
              <p:nvPr/>
            </p:nvGrpSpPr>
            <p:grpSpPr>
              <a:xfrm>
                <a:off x="961856" y="2605450"/>
                <a:ext cx="794833" cy="759102"/>
                <a:chOff x="1523831" y="2674767"/>
                <a:chExt cx="794833" cy="75910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CasellaDiTesto 7">
                      <a:extLst>
                        <a:ext uri="{FF2B5EF4-FFF2-40B4-BE49-F238E27FC236}">
                          <a16:creationId xmlns:a16="http://schemas.microsoft.com/office/drawing/2014/main" id="{1E5FDEE9-107D-280A-8925-32BC9ED519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87440" y="2854263"/>
                      <a:ext cx="505713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it-IT" sz="2000" b="1" i="0" smtClean="0">
                                <a:solidFill>
                                  <a:srgbClr val="E0AFA0"/>
                                </a:solidFill>
                                <a:latin typeface="Cambria Math" panose="02040503050406030204" pitchFamily="18" charset="0"/>
                              </a:rPr>
                              <m:t>𝛉</m:t>
                            </m:r>
                          </m:oMath>
                        </m:oMathPara>
                      </a14:m>
                      <a:endParaRPr lang="it-IT" sz="2000" b="1" dirty="0">
                        <a:solidFill>
                          <a:srgbClr val="E0AFA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CasellaDiTesto 7">
                      <a:extLst>
                        <a:ext uri="{FF2B5EF4-FFF2-40B4-BE49-F238E27FC236}">
                          <a16:creationId xmlns:a16="http://schemas.microsoft.com/office/drawing/2014/main" id="{1E5FDEE9-107D-280A-8925-32BC9ED5195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7440" y="2854263"/>
                      <a:ext cx="505713" cy="40011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6" name="Gruppo 25">
                  <a:extLst>
                    <a:ext uri="{FF2B5EF4-FFF2-40B4-BE49-F238E27FC236}">
                      <a16:creationId xmlns:a16="http://schemas.microsoft.com/office/drawing/2014/main" id="{D79D4E7D-30AE-FDD9-A9B7-C3C28662A109}"/>
                    </a:ext>
                  </a:extLst>
                </p:cNvPr>
                <p:cNvGrpSpPr/>
                <p:nvPr/>
              </p:nvGrpSpPr>
              <p:grpSpPr>
                <a:xfrm>
                  <a:off x="1523831" y="2674767"/>
                  <a:ext cx="794833" cy="759102"/>
                  <a:chOff x="2845150" y="4438606"/>
                  <a:chExt cx="6027566" cy="1468418"/>
                </a:xfrm>
              </p:grpSpPr>
              <p:sp>
                <p:nvSpPr>
                  <p:cNvPr id="27" name="Parentesi quadra aperta 26">
                    <a:extLst>
                      <a:ext uri="{FF2B5EF4-FFF2-40B4-BE49-F238E27FC236}">
                        <a16:creationId xmlns:a16="http://schemas.microsoft.com/office/drawing/2014/main" id="{0EB01A9C-38A0-01F5-1518-42F5A9B1A194}"/>
                      </a:ext>
                    </a:extLst>
                  </p:cNvPr>
                  <p:cNvSpPr/>
                  <p:nvPr/>
                </p:nvSpPr>
                <p:spPr>
                  <a:xfrm>
                    <a:off x="2845150" y="4439485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8" name="Parentesi quadra aperta 27">
                    <a:extLst>
                      <a:ext uri="{FF2B5EF4-FFF2-40B4-BE49-F238E27FC236}">
                        <a16:creationId xmlns:a16="http://schemas.microsoft.com/office/drawing/2014/main" id="{E70762C2-DED0-E81D-924F-09B75CAEEE38}"/>
                      </a:ext>
                    </a:extLst>
                  </p:cNvPr>
                  <p:cNvSpPr/>
                  <p:nvPr/>
                </p:nvSpPr>
                <p:spPr>
                  <a:xfrm flipH="1">
                    <a:off x="8595351" y="4438606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cxnSp>
                <p:nvCxnSpPr>
                  <p:cNvPr id="29" name="Connettore diritto 28">
                    <a:extLst>
                      <a:ext uri="{FF2B5EF4-FFF2-40B4-BE49-F238E27FC236}">
                        <a16:creationId xmlns:a16="http://schemas.microsoft.com/office/drawing/2014/main" id="{DE28D081-73D9-1C4C-69FE-A182440946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5" y="4439485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Connettore diritto 29">
                    <a:extLst>
                      <a:ext uri="{FF2B5EF4-FFF2-40B4-BE49-F238E27FC236}">
                        <a16:creationId xmlns:a16="http://schemas.microsoft.com/office/drawing/2014/main" id="{F585C32F-32C4-C05E-EB76-289DE68097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4" y="5906410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4" name="Connettore 2 63">
                <a:extLst>
                  <a:ext uri="{FF2B5EF4-FFF2-40B4-BE49-F238E27FC236}">
                    <a16:creationId xmlns:a16="http://schemas.microsoft.com/office/drawing/2014/main" id="{1C22C8F7-6469-5E73-30EE-484DDAF6A634}"/>
                  </a:ext>
                </a:extLst>
              </p:cNvPr>
              <p:cNvCxnSpPr>
                <a:cxnSpLocks/>
                <a:stCxn id="28" idx="1"/>
                <a:endCxn id="14" idx="1"/>
              </p:cNvCxnSpPr>
              <p:nvPr/>
            </p:nvCxnSpPr>
            <p:spPr>
              <a:xfrm>
                <a:off x="1756689" y="2984774"/>
                <a:ext cx="2147120" cy="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uppo 78">
              <a:extLst>
                <a:ext uri="{FF2B5EF4-FFF2-40B4-BE49-F238E27FC236}">
                  <a16:creationId xmlns:a16="http://schemas.microsoft.com/office/drawing/2014/main" id="{B4C777F5-409B-6C71-1258-1D4EB2B48016}"/>
                </a:ext>
              </a:extLst>
            </p:cNvPr>
            <p:cNvGrpSpPr/>
            <p:nvPr/>
          </p:nvGrpSpPr>
          <p:grpSpPr>
            <a:xfrm>
              <a:off x="971381" y="4022398"/>
              <a:ext cx="10603081" cy="759102"/>
              <a:chOff x="961856" y="3793798"/>
              <a:chExt cx="10603081" cy="759102"/>
            </a:xfrm>
          </p:grpSpPr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3AD2524-8AE7-3540-3A25-B00387D9266B}"/>
                  </a:ext>
                </a:extLst>
              </p:cNvPr>
              <p:cNvSpPr txBox="1"/>
              <p:nvPr/>
            </p:nvSpPr>
            <p:spPr>
              <a:xfrm>
                <a:off x="3903809" y="4019232"/>
                <a:ext cx="76611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spc="300" noProof="0" dirty="0">
                    <a:solidFill>
                      <a:srgbClr val="F4F3EE"/>
                    </a:solidFill>
                  </a:rPr>
                  <a:t>WHETHER EVE IS EAVESDROPPING OR NOT</a:t>
                </a:r>
                <a:endParaRPr lang="en-US" sz="1200" b="1" spc="300" noProof="0" dirty="0">
                  <a:solidFill>
                    <a:srgbClr val="F4F3EE"/>
                  </a:solidFill>
                </a:endParaRPr>
              </a:p>
            </p:txBody>
          </p:sp>
          <p:grpSp>
            <p:nvGrpSpPr>
              <p:cNvPr id="62" name="Gruppo 61">
                <a:extLst>
                  <a:ext uri="{FF2B5EF4-FFF2-40B4-BE49-F238E27FC236}">
                    <a16:creationId xmlns:a16="http://schemas.microsoft.com/office/drawing/2014/main" id="{292F3088-13B1-A2F3-1D99-45DE2BDF74E5}"/>
                  </a:ext>
                </a:extLst>
              </p:cNvPr>
              <p:cNvGrpSpPr/>
              <p:nvPr/>
            </p:nvGrpSpPr>
            <p:grpSpPr>
              <a:xfrm>
                <a:off x="961856" y="3793798"/>
                <a:ext cx="2301016" cy="759102"/>
                <a:chOff x="1523831" y="3867944"/>
                <a:chExt cx="2301016" cy="759102"/>
              </a:xfrm>
            </p:grpSpPr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53D3D65A-6680-5B8D-4C8F-65E43A0ABAC9}"/>
                    </a:ext>
                  </a:extLst>
                </p:cNvPr>
                <p:cNvSpPr txBox="1"/>
                <p:nvPr/>
              </p:nvSpPr>
              <p:spPr>
                <a:xfrm>
                  <a:off x="1649119" y="4047440"/>
                  <a:ext cx="206189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rgbClr val="E0AFA0"/>
                      </a:solidFill>
                    </a:rPr>
                    <a:t>Eavesdropping</a:t>
                  </a:r>
                  <a:r>
                    <a:rPr lang="en-US" sz="2000" b="1" noProof="0" dirty="0">
                      <a:solidFill>
                        <a:srgbClr val="E0AFA0"/>
                      </a:solidFill>
                    </a:rPr>
                    <a:t> </a:t>
                  </a:r>
                </a:p>
              </p:txBody>
            </p:sp>
            <p:grpSp>
              <p:nvGrpSpPr>
                <p:cNvPr id="35" name="Gruppo 34">
                  <a:extLst>
                    <a:ext uri="{FF2B5EF4-FFF2-40B4-BE49-F238E27FC236}">
                      <a16:creationId xmlns:a16="http://schemas.microsoft.com/office/drawing/2014/main" id="{559D957F-35CF-CDA6-B58E-B0A6E492C165}"/>
                    </a:ext>
                  </a:extLst>
                </p:cNvPr>
                <p:cNvGrpSpPr/>
                <p:nvPr/>
              </p:nvGrpSpPr>
              <p:grpSpPr>
                <a:xfrm>
                  <a:off x="1523831" y="3867944"/>
                  <a:ext cx="2301016" cy="759102"/>
                  <a:chOff x="2845150" y="4438606"/>
                  <a:chExt cx="6027566" cy="1468418"/>
                </a:xfrm>
              </p:grpSpPr>
              <p:sp>
                <p:nvSpPr>
                  <p:cNvPr id="36" name="Parentesi quadra aperta 35">
                    <a:extLst>
                      <a:ext uri="{FF2B5EF4-FFF2-40B4-BE49-F238E27FC236}">
                        <a16:creationId xmlns:a16="http://schemas.microsoft.com/office/drawing/2014/main" id="{EA478CF1-F534-41D5-D404-D63B9B55FA48}"/>
                      </a:ext>
                    </a:extLst>
                  </p:cNvPr>
                  <p:cNvSpPr/>
                  <p:nvPr/>
                </p:nvSpPr>
                <p:spPr>
                  <a:xfrm>
                    <a:off x="2845150" y="4439485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7" name="Parentesi quadra aperta 36">
                    <a:extLst>
                      <a:ext uri="{FF2B5EF4-FFF2-40B4-BE49-F238E27FC236}">
                        <a16:creationId xmlns:a16="http://schemas.microsoft.com/office/drawing/2014/main" id="{2BD16181-18D4-B49E-31A6-6B53E834E97C}"/>
                      </a:ext>
                    </a:extLst>
                  </p:cNvPr>
                  <p:cNvSpPr/>
                  <p:nvPr/>
                </p:nvSpPr>
                <p:spPr>
                  <a:xfrm flipH="1">
                    <a:off x="8595351" y="4438606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cxnSp>
                <p:nvCxnSpPr>
                  <p:cNvPr id="38" name="Connettore diritto 37">
                    <a:extLst>
                      <a:ext uri="{FF2B5EF4-FFF2-40B4-BE49-F238E27FC236}">
                        <a16:creationId xmlns:a16="http://schemas.microsoft.com/office/drawing/2014/main" id="{69B9D714-CB33-E5F7-6BAA-AFF860B207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5" y="4439485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Connettore diritto 38">
                    <a:extLst>
                      <a:ext uri="{FF2B5EF4-FFF2-40B4-BE49-F238E27FC236}">
                        <a16:creationId xmlns:a16="http://schemas.microsoft.com/office/drawing/2014/main" id="{63AB8C5D-C905-A510-E4C0-34ECB04E99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4" y="5906410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0" name="Connettore 2 69">
                <a:extLst>
                  <a:ext uri="{FF2B5EF4-FFF2-40B4-BE49-F238E27FC236}">
                    <a16:creationId xmlns:a16="http://schemas.microsoft.com/office/drawing/2014/main" id="{FA7409E7-0628-6D7F-F509-00F3655A189D}"/>
                  </a:ext>
                </a:extLst>
              </p:cNvPr>
              <p:cNvCxnSpPr>
                <a:cxnSpLocks/>
                <a:stCxn id="37" idx="1"/>
                <a:endCxn id="15" idx="1"/>
              </p:cNvCxnSpPr>
              <p:nvPr/>
            </p:nvCxnSpPr>
            <p:spPr>
              <a:xfrm flipV="1">
                <a:off x="3262872" y="4173121"/>
                <a:ext cx="640937" cy="1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uppo 79">
              <a:extLst>
                <a:ext uri="{FF2B5EF4-FFF2-40B4-BE49-F238E27FC236}">
                  <a16:creationId xmlns:a16="http://schemas.microsoft.com/office/drawing/2014/main" id="{9A5FCBEA-98E8-1465-CE79-62B81C7D589B}"/>
                </a:ext>
              </a:extLst>
            </p:cNvPr>
            <p:cNvGrpSpPr/>
            <p:nvPr/>
          </p:nvGrpSpPr>
          <p:grpSpPr>
            <a:xfrm>
              <a:off x="971381" y="5325045"/>
              <a:ext cx="10744370" cy="759102"/>
              <a:chOff x="961856" y="4982145"/>
              <a:chExt cx="10744370" cy="759102"/>
            </a:xfrm>
          </p:grpSpPr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6656D348-099D-B117-52D7-E89E0C708691}"/>
                  </a:ext>
                </a:extLst>
              </p:cNvPr>
              <p:cNvSpPr txBox="1"/>
              <p:nvPr/>
            </p:nvSpPr>
            <p:spPr>
              <a:xfrm>
                <a:off x="3903810" y="5207578"/>
                <a:ext cx="78024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spc="300" noProof="0" dirty="0">
                    <a:solidFill>
                      <a:srgbClr val="F4F3EE"/>
                    </a:solidFill>
                  </a:rPr>
                  <a:t>NUMBER OF EPR PAIRS GENERATED IN ONE PROTOCOL EXECUTION</a:t>
                </a:r>
                <a:endParaRPr lang="en-US" sz="1200" b="1" spc="300" noProof="0" dirty="0">
                  <a:solidFill>
                    <a:srgbClr val="F4F3EE"/>
                  </a:solidFill>
                </a:endParaRPr>
              </a:p>
            </p:txBody>
          </p:sp>
          <p:grpSp>
            <p:nvGrpSpPr>
              <p:cNvPr id="63" name="Gruppo 62">
                <a:extLst>
                  <a:ext uri="{FF2B5EF4-FFF2-40B4-BE49-F238E27FC236}">
                    <a16:creationId xmlns:a16="http://schemas.microsoft.com/office/drawing/2014/main" id="{86E2A265-9ACA-1100-D56B-DC301B0E1ADB}"/>
                  </a:ext>
                </a:extLst>
              </p:cNvPr>
              <p:cNvGrpSpPr/>
              <p:nvPr/>
            </p:nvGrpSpPr>
            <p:grpSpPr>
              <a:xfrm>
                <a:off x="961856" y="4982145"/>
                <a:ext cx="1867832" cy="759102"/>
                <a:chOff x="1542119" y="5020238"/>
                <a:chExt cx="1867832" cy="759102"/>
              </a:xfrm>
            </p:grpSpPr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42AD8FFB-B4D9-0B29-1FA8-44BA14436411}"/>
                    </a:ext>
                  </a:extLst>
                </p:cNvPr>
                <p:cNvSpPr txBox="1"/>
                <p:nvPr/>
              </p:nvSpPr>
              <p:spPr>
                <a:xfrm>
                  <a:off x="1744103" y="5199734"/>
                  <a:ext cx="146386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rgbClr val="E0AFA0"/>
                      </a:solidFill>
                    </a:rPr>
                    <a:t>#EPR Pairs</a:t>
                  </a:r>
                  <a:endParaRPr lang="en-US" sz="2000" b="1" noProof="0" dirty="0">
                    <a:solidFill>
                      <a:srgbClr val="E0AFA0"/>
                    </a:solidFill>
                  </a:endParaRPr>
                </a:p>
              </p:txBody>
            </p:sp>
            <p:grpSp>
              <p:nvGrpSpPr>
                <p:cNvPr id="57" name="Gruppo 56">
                  <a:extLst>
                    <a:ext uri="{FF2B5EF4-FFF2-40B4-BE49-F238E27FC236}">
                      <a16:creationId xmlns:a16="http://schemas.microsoft.com/office/drawing/2014/main" id="{39B3E0E1-732A-6B65-5327-4B27AF9F0AB9}"/>
                    </a:ext>
                  </a:extLst>
                </p:cNvPr>
                <p:cNvGrpSpPr/>
                <p:nvPr/>
              </p:nvGrpSpPr>
              <p:grpSpPr>
                <a:xfrm>
                  <a:off x="1542119" y="5020238"/>
                  <a:ext cx="1867832" cy="759102"/>
                  <a:chOff x="2845150" y="4438606"/>
                  <a:chExt cx="6027566" cy="1468418"/>
                </a:xfrm>
              </p:grpSpPr>
              <p:sp>
                <p:nvSpPr>
                  <p:cNvPr id="58" name="Parentesi quadra aperta 57">
                    <a:extLst>
                      <a:ext uri="{FF2B5EF4-FFF2-40B4-BE49-F238E27FC236}">
                        <a16:creationId xmlns:a16="http://schemas.microsoft.com/office/drawing/2014/main" id="{5FBD71BF-FC39-C58F-56FF-C73CC31088E5}"/>
                      </a:ext>
                    </a:extLst>
                  </p:cNvPr>
                  <p:cNvSpPr/>
                  <p:nvPr/>
                </p:nvSpPr>
                <p:spPr>
                  <a:xfrm>
                    <a:off x="2845150" y="4439485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59" name="Parentesi quadra aperta 58">
                    <a:extLst>
                      <a:ext uri="{FF2B5EF4-FFF2-40B4-BE49-F238E27FC236}">
                        <a16:creationId xmlns:a16="http://schemas.microsoft.com/office/drawing/2014/main" id="{8667F76F-ADC4-E244-2FB6-1CCE3375656A}"/>
                      </a:ext>
                    </a:extLst>
                  </p:cNvPr>
                  <p:cNvSpPr/>
                  <p:nvPr/>
                </p:nvSpPr>
                <p:spPr>
                  <a:xfrm flipH="1">
                    <a:off x="8595351" y="4438606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cxnSp>
                <p:nvCxnSpPr>
                  <p:cNvPr id="60" name="Connettore diritto 59">
                    <a:extLst>
                      <a:ext uri="{FF2B5EF4-FFF2-40B4-BE49-F238E27FC236}">
                        <a16:creationId xmlns:a16="http://schemas.microsoft.com/office/drawing/2014/main" id="{A0A6ABBC-6693-FDAD-2689-5E589F995D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5" y="4439485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Connettore diritto 60">
                    <a:extLst>
                      <a:ext uri="{FF2B5EF4-FFF2-40B4-BE49-F238E27FC236}">
                        <a16:creationId xmlns:a16="http://schemas.microsoft.com/office/drawing/2014/main" id="{39E9080E-5871-0864-C264-58CC7EE1DB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4" y="5906410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4" name="Connettore 2 73">
                <a:extLst>
                  <a:ext uri="{FF2B5EF4-FFF2-40B4-BE49-F238E27FC236}">
                    <a16:creationId xmlns:a16="http://schemas.microsoft.com/office/drawing/2014/main" id="{EE0782A8-6078-76E1-1100-7E83469135FD}"/>
                  </a:ext>
                </a:extLst>
              </p:cNvPr>
              <p:cNvCxnSpPr>
                <a:cxnSpLocks/>
                <a:stCxn id="59" idx="1"/>
                <a:endCxn id="16" idx="1"/>
              </p:cNvCxnSpPr>
              <p:nvPr/>
            </p:nvCxnSpPr>
            <p:spPr>
              <a:xfrm flipV="1">
                <a:off x="2829688" y="5361467"/>
                <a:ext cx="1074122" cy="2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6" name="Immagine 85" descr="Immagine che contiene cerchio, Elementi grafici, clipart, simbolo&#10;&#10;Descrizione generata automaticamente">
            <a:extLst>
              <a:ext uri="{FF2B5EF4-FFF2-40B4-BE49-F238E27FC236}">
                <a16:creationId xmlns:a16="http://schemas.microsoft.com/office/drawing/2014/main" id="{8336FE4D-26B5-4AD1-4DB7-6FB78DEC6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889" y="206014"/>
            <a:ext cx="549169" cy="54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13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9FF0A6-C892-462B-5632-508952353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o 31">
            <a:extLst>
              <a:ext uri="{FF2B5EF4-FFF2-40B4-BE49-F238E27FC236}">
                <a16:creationId xmlns:a16="http://schemas.microsoft.com/office/drawing/2014/main" id="{7FDB2063-B8B8-AC22-638F-F50BD3054F14}"/>
              </a:ext>
            </a:extLst>
          </p:cNvPr>
          <p:cNvGrpSpPr/>
          <p:nvPr/>
        </p:nvGrpSpPr>
        <p:grpSpPr>
          <a:xfrm>
            <a:off x="3834100" y="747815"/>
            <a:ext cx="8683710" cy="5362370"/>
            <a:chOff x="3824575" y="712252"/>
            <a:chExt cx="8683710" cy="5362370"/>
          </a:xfrm>
        </p:grpSpPr>
        <p:grpSp>
          <p:nvGrpSpPr>
            <p:cNvPr id="31" name="Gruppo 30">
              <a:extLst>
                <a:ext uri="{FF2B5EF4-FFF2-40B4-BE49-F238E27FC236}">
                  <a16:creationId xmlns:a16="http://schemas.microsoft.com/office/drawing/2014/main" id="{81A3E0F6-63DA-A9CF-3875-762321ED8BC2}"/>
                </a:ext>
              </a:extLst>
            </p:cNvPr>
            <p:cNvGrpSpPr/>
            <p:nvPr/>
          </p:nvGrpSpPr>
          <p:grpSpPr>
            <a:xfrm>
              <a:off x="3824575" y="712252"/>
              <a:ext cx="6975314" cy="759102"/>
              <a:chOff x="3824575" y="1083727"/>
              <a:chExt cx="6975314" cy="759102"/>
            </a:xfrm>
          </p:grpSpPr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BF8EEA47-5698-88EA-63BD-BF50EEB9ACF9}"/>
                  </a:ext>
                </a:extLst>
              </p:cNvPr>
              <p:cNvSpPr txBox="1"/>
              <p:nvPr/>
            </p:nvSpPr>
            <p:spPr>
              <a:xfrm>
                <a:off x="6766529" y="1309162"/>
                <a:ext cx="403336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b="1" dirty="0">
                    <a:solidFill>
                      <a:srgbClr val="F4F3EE"/>
                    </a:solidFill>
                  </a:rPr>
                  <a:t>NUMBER OF EXECUTIONS PER SETTING</a:t>
                </a:r>
                <a:endParaRPr lang="en-US" sz="1300" b="1" noProof="0" dirty="0">
                  <a:solidFill>
                    <a:srgbClr val="F4F3EE"/>
                  </a:solidFill>
                </a:endParaRPr>
              </a:p>
            </p:txBody>
          </p:sp>
          <p:grpSp>
            <p:nvGrpSpPr>
              <p:cNvPr id="42" name="Gruppo 41">
                <a:extLst>
                  <a:ext uri="{FF2B5EF4-FFF2-40B4-BE49-F238E27FC236}">
                    <a16:creationId xmlns:a16="http://schemas.microsoft.com/office/drawing/2014/main" id="{F78D3664-E693-9CB8-F805-5E365356D678}"/>
                  </a:ext>
                </a:extLst>
              </p:cNvPr>
              <p:cNvGrpSpPr/>
              <p:nvPr/>
            </p:nvGrpSpPr>
            <p:grpSpPr>
              <a:xfrm>
                <a:off x="3824575" y="1083727"/>
                <a:ext cx="794833" cy="759102"/>
                <a:chOff x="1523831" y="1617127"/>
                <a:chExt cx="794833" cy="759102"/>
              </a:xfrm>
            </p:grpSpPr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81BC5BAA-BF80-FCA1-6AD6-17E81848F3AA}"/>
                    </a:ext>
                  </a:extLst>
                </p:cNvPr>
                <p:cNvSpPr txBox="1"/>
                <p:nvPr/>
              </p:nvSpPr>
              <p:spPr>
                <a:xfrm>
                  <a:off x="1653995" y="1777573"/>
                  <a:ext cx="5726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spc="300" noProof="0" dirty="0">
                      <a:solidFill>
                        <a:srgbClr val="E0AFA0"/>
                      </a:solidFill>
                    </a:rPr>
                    <a:t>n</a:t>
                  </a:r>
                  <a:endParaRPr lang="en-US" sz="1200" b="1" spc="300" noProof="0" dirty="0">
                    <a:solidFill>
                      <a:srgbClr val="E0AFA0"/>
                    </a:solidFill>
                  </a:endParaRPr>
                </a:p>
              </p:txBody>
            </p:sp>
            <p:grpSp>
              <p:nvGrpSpPr>
                <p:cNvPr id="17" name="Gruppo 16">
                  <a:extLst>
                    <a:ext uri="{FF2B5EF4-FFF2-40B4-BE49-F238E27FC236}">
                      <a16:creationId xmlns:a16="http://schemas.microsoft.com/office/drawing/2014/main" id="{E44F35F7-A80F-BA47-2D17-52F321261A57}"/>
                    </a:ext>
                  </a:extLst>
                </p:cNvPr>
                <p:cNvGrpSpPr/>
                <p:nvPr/>
              </p:nvGrpSpPr>
              <p:grpSpPr>
                <a:xfrm>
                  <a:off x="1523831" y="1617127"/>
                  <a:ext cx="794833" cy="759102"/>
                  <a:chOff x="2845150" y="4438606"/>
                  <a:chExt cx="6027566" cy="1468418"/>
                </a:xfrm>
              </p:grpSpPr>
              <p:sp>
                <p:nvSpPr>
                  <p:cNvPr id="18" name="Parentesi quadra aperta 17">
                    <a:extLst>
                      <a:ext uri="{FF2B5EF4-FFF2-40B4-BE49-F238E27FC236}">
                        <a16:creationId xmlns:a16="http://schemas.microsoft.com/office/drawing/2014/main" id="{F2A7095D-7D23-2B01-FB45-AFA9B6099314}"/>
                      </a:ext>
                    </a:extLst>
                  </p:cNvPr>
                  <p:cNvSpPr/>
                  <p:nvPr/>
                </p:nvSpPr>
                <p:spPr>
                  <a:xfrm>
                    <a:off x="2845150" y="4439485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" name="Parentesi quadra aperta 18">
                    <a:extLst>
                      <a:ext uri="{FF2B5EF4-FFF2-40B4-BE49-F238E27FC236}">
                        <a16:creationId xmlns:a16="http://schemas.microsoft.com/office/drawing/2014/main" id="{941BBB7D-C820-E71C-0ED6-D71CD52752C0}"/>
                      </a:ext>
                    </a:extLst>
                  </p:cNvPr>
                  <p:cNvSpPr/>
                  <p:nvPr/>
                </p:nvSpPr>
                <p:spPr>
                  <a:xfrm flipH="1">
                    <a:off x="8595351" y="4438606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cxnSp>
                <p:nvCxnSpPr>
                  <p:cNvPr id="20" name="Connettore diritto 19">
                    <a:extLst>
                      <a:ext uri="{FF2B5EF4-FFF2-40B4-BE49-F238E27FC236}">
                        <a16:creationId xmlns:a16="http://schemas.microsoft.com/office/drawing/2014/main" id="{4C759BA6-652F-463A-26B3-F058DEFCE3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5" y="4439485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Connettore diritto 20">
                    <a:extLst>
                      <a:ext uri="{FF2B5EF4-FFF2-40B4-BE49-F238E27FC236}">
                        <a16:creationId xmlns:a16="http://schemas.microsoft.com/office/drawing/2014/main" id="{ABB044CC-2C8B-8D4C-3581-D1F0D06944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4" y="5906410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Connettore 2 22">
                <a:extLst>
                  <a:ext uri="{FF2B5EF4-FFF2-40B4-BE49-F238E27FC236}">
                    <a16:creationId xmlns:a16="http://schemas.microsoft.com/office/drawing/2014/main" id="{1420ECF8-9C96-8BDE-7E2F-FEF219622D63}"/>
                  </a:ext>
                </a:extLst>
              </p:cNvPr>
              <p:cNvCxnSpPr>
                <a:cxnSpLocks/>
                <a:stCxn id="19" idx="1"/>
                <a:endCxn id="6" idx="1"/>
              </p:cNvCxnSpPr>
              <p:nvPr/>
            </p:nvCxnSpPr>
            <p:spPr>
              <a:xfrm flipV="1">
                <a:off x="4619408" y="1455356"/>
                <a:ext cx="2147121" cy="7695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1A7FA5ED-E399-5BCD-A4E3-102190B5408C}"/>
                </a:ext>
              </a:extLst>
            </p:cNvPr>
            <p:cNvGrpSpPr/>
            <p:nvPr/>
          </p:nvGrpSpPr>
          <p:grpSpPr>
            <a:xfrm>
              <a:off x="3824575" y="2246675"/>
              <a:ext cx="8464636" cy="759102"/>
              <a:chOff x="3824575" y="2386375"/>
              <a:chExt cx="8464636" cy="759102"/>
            </a:xfrm>
          </p:grpSpPr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60D5037-DD7C-E460-AE76-EAB00A81C1C1}"/>
                  </a:ext>
                </a:extLst>
              </p:cNvPr>
              <p:cNvSpPr txBox="1"/>
              <p:nvPr/>
            </p:nvSpPr>
            <p:spPr>
              <a:xfrm>
                <a:off x="6766529" y="2611810"/>
                <a:ext cx="5522682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b="1" dirty="0">
                    <a:solidFill>
                      <a:srgbClr val="F4F3EE"/>
                    </a:solidFill>
                  </a:rPr>
                  <a:t>THETA VALUES USED FOR GENERATING THE WERNER STATES</a:t>
                </a:r>
                <a:endParaRPr lang="en-US" sz="1300" b="1" noProof="0" dirty="0">
                  <a:solidFill>
                    <a:srgbClr val="F4F3EE"/>
                  </a:solidFill>
                </a:endParaRPr>
              </a:p>
            </p:txBody>
          </p:sp>
          <p:grpSp>
            <p:nvGrpSpPr>
              <p:cNvPr id="41" name="Gruppo 40">
                <a:extLst>
                  <a:ext uri="{FF2B5EF4-FFF2-40B4-BE49-F238E27FC236}">
                    <a16:creationId xmlns:a16="http://schemas.microsoft.com/office/drawing/2014/main" id="{2E5D7D42-6F41-9627-96B7-DC9FCB82AACB}"/>
                  </a:ext>
                </a:extLst>
              </p:cNvPr>
              <p:cNvGrpSpPr/>
              <p:nvPr/>
            </p:nvGrpSpPr>
            <p:grpSpPr>
              <a:xfrm>
                <a:off x="3824575" y="2386375"/>
                <a:ext cx="794833" cy="759102"/>
                <a:chOff x="1523831" y="2674767"/>
                <a:chExt cx="794833" cy="75910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CasellaDiTesto 7">
                      <a:extLst>
                        <a:ext uri="{FF2B5EF4-FFF2-40B4-BE49-F238E27FC236}">
                          <a16:creationId xmlns:a16="http://schemas.microsoft.com/office/drawing/2014/main" id="{3241F244-247C-B14C-93C5-6BFF4AFF717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87440" y="2854263"/>
                      <a:ext cx="505713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it-IT" sz="2000" b="1" i="0" smtClean="0">
                                <a:solidFill>
                                  <a:srgbClr val="E0AFA0"/>
                                </a:solidFill>
                                <a:latin typeface="Cambria Math" panose="02040503050406030204" pitchFamily="18" charset="0"/>
                              </a:rPr>
                              <m:t>𝛉</m:t>
                            </m:r>
                          </m:oMath>
                        </m:oMathPara>
                      </a14:m>
                      <a:endParaRPr lang="it-IT" sz="2000" b="1" dirty="0">
                        <a:solidFill>
                          <a:srgbClr val="E0AFA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CasellaDiTesto 7">
                      <a:extLst>
                        <a:ext uri="{FF2B5EF4-FFF2-40B4-BE49-F238E27FC236}">
                          <a16:creationId xmlns:a16="http://schemas.microsoft.com/office/drawing/2014/main" id="{3241F244-247C-B14C-93C5-6BFF4AFF717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7440" y="2854263"/>
                      <a:ext cx="505713" cy="40011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6" name="Gruppo 25">
                  <a:extLst>
                    <a:ext uri="{FF2B5EF4-FFF2-40B4-BE49-F238E27FC236}">
                      <a16:creationId xmlns:a16="http://schemas.microsoft.com/office/drawing/2014/main" id="{494B922F-CEBA-9A93-88EB-0DB86C3D09D6}"/>
                    </a:ext>
                  </a:extLst>
                </p:cNvPr>
                <p:cNvGrpSpPr/>
                <p:nvPr/>
              </p:nvGrpSpPr>
              <p:grpSpPr>
                <a:xfrm>
                  <a:off x="1523831" y="2674767"/>
                  <a:ext cx="794833" cy="759102"/>
                  <a:chOff x="2845150" y="4438606"/>
                  <a:chExt cx="6027566" cy="1468418"/>
                </a:xfrm>
              </p:grpSpPr>
              <p:sp>
                <p:nvSpPr>
                  <p:cNvPr id="27" name="Parentesi quadra aperta 26">
                    <a:extLst>
                      <a:ext uri="{FF2B5EF4-FFF2-40B4-BE49-F238E27FC236}">
                        <a16:creationId xmlns:a16="http://schemas.microsoft.com/office/drawing/2014/main" id="{27DD5DD0-2458-7B78-26A4-F879E12DEA14}"/>
                      </a:ext>
                    </a:extLst>
                  </p:cNvPr>
                  <p:cNvSpPr/>
                  <p:nvPr/>
                </p:nvSpPr>
                <p:spPr>
                  <a:xfrm>
                    <a:off x="2845150" y="4439485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8" name="Parentesi quadra aperta 27">
                    <a:extLst>
                      <a:ext uri="{FF2B5EF4-FFF2-40B4-BE49-F238E27FC236}">
                        <a16:creationId xmlns:a16="http://schemas.microsoft.com/office/drawing/2014/main" id="{CD464D30-3769-AD49-A53E-69DA3555CB04}"/>
                      </a:ext>
                    </a:extLst>
                  </p:cNvPr>
                  <p:cNvSpPr/>
                  <p:nvPr/>
                </p:nvSpPr>
                <p:spPr>
                  <a:xfrm flipH="1">
                    <a:off x="8595351" y="4438606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cxnSp>
                <p:nvCxnSpPr>
                  <p:cNvPr id="29" name="Connettore diritto 28">
                    <a:extLst>
                      <a:ext uri="{FF2B5EF4-FFF2-40B4-BE49-F238E27FC236}">
                        <a16:creationId xmlns:a16="http://schemas.microsoft.com/office/drawing/2014/main" id="{C18FD703-36E1-5F00-195B-84C4A7AC87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5" y="4439485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Connettore diritto 29">
                    <a:extLst>
                      <a:ext uri="{FF2B5EF4-FFF2-40B4-BE49-F238E27FC236}">
                        <a16:creationId xmlns:a16="http://schemas.microsoft.com/office/drawing/2014/main" id="{871BB07A-7F19-589C-9697-EA0178B4AD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4" y="5906410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4" name="Connettore 2 63">
                <a:extLst>
                  <a:ext uri="{FF2B5EF4-FFF2-40B4-BE49-F238E27FC236}">
                    <a16:creationId xmlns:a16="http://schemas.microsoft.com/office/drawing/2014/main" id="{85702E7C-9100-CFC5-6162-EA7FF3BB658B}"/>
                  </a:ext>
                </a:extLst>
              </p:cNvPr>
              <p:cNvCxnSpPr>
                <a:cxnSpLocks/>
                <a:stCxn id="28" idx="1"/>
                <a:endCxn id="14" idx="1"/>
              </p:cNvCxnSpPr>
              <p:nvPr/>
            </p:nvCxnSpPr>
            <p:spPr>
              <a:xfrm flipV="1">
                <a:off x="4619408" y="2758004"/>
                <a:ext cx="2147121" cy="7695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A1B5B5B8-A03C-D90E-098A-3DE69996C244}"/>
                </a:ext>
              </a:extLst>
            </p:cNvPr>
            <p:cNvGrpSpPr/>
            <p:nvPr/>
          </p:nvGrpSpPr>
          <p:grpSpPr>
            <a:xfrm>
              <a:off x="3824575" y="3781098"/>
              <a:ext cx="7975533" cy="759102"/>
              <a:chOff x="3824575" y="3689023"/>
              <a:chExt cx="7975533" cy="759102"/>
            </a:xfrm>
          </p:grpSpPr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68B6432-7484-3716-2AEA-F058EE02144E}"/>
                  </a:ext>
                </a:extLst>
              </p:cNvPr>
              <p:cNvSpPr txBox="1"/>
              <p:nvPr/>
            </p:nvSpPr>
            <p:spPr>
              <a:xfrm>
                <a:off x="6766528" y="3914457"/>
                <a:ext cx="503358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b="1" noProof="0" dirty="0">
                    <a:solidFill>
                      <a:srgbClr val="F4F3EE"/>
                    </a:solidFill>
                  </a:rPr>
                  <a:t>WHETHER EVE IS EAVESDROPPING OR NOT</a:t>
                </a:r>
              </a:p>
            </p:txBody>
          </p:sp>
          <p:grpSp>
            <p:nvGrpSpPr>
              <p:cNvPr id="62" name="Gruppo 61">
                <a:extLst>
                  <a:ext uri="{FF2B5EF4-FFF2-40B4-BE49-F238E27FC236}">
                    <a16:creationId xmlns:a16="http://schemas.microsoft.com/office/drawing/2014/main" id="{43D9E283-3C6A-D3DA-4BF6-2E64EAF915AB}"/>
                  </a:ext>
                </a:extLst>
              </p:cNvPr>
              <p:cNvGrpSpPr/>
              <p:nvPr/>
            </p:nvGrpSpPr>
            <p:grpSpPr>
              <a:xfrm>
                <a:off x="3824575" y="3689023"/>
                <a:ext cx="2301016" cy="759102"/>
                <a:chOff x="1523831" y="3867944"/>
                <a:chExt cx="2301016" cy="759102"/>
              </a:xfrm>
            </p:grpSpPr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AC222204-CB03-E145-D478-D1999040BC11}"/>
                    </a:ext>
                  </a:extLst>
                </p:cNvPr>
                <p:cNvSpPr txBox="1"/>
                <p:nvPr/>
              </p:nvSpPr>
              <p:spPr>
                <a:xfrm>
                  <a:off x="1649119" y="4047440"/>
                  <a:ext cx="206189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rgbClr val="E0AFA0"/>
                      </a:solidFill>
                    </a:rPr>
                    <a:t>Eavesdropping</a:t>
                  </a:r>
                  <a:r>
                    <a:rPr lang="en-US" sz="2000" b="1" noProof="0" dirty="0">
                      <a:solidFill>
                        <a:srgbClr val="E0AFA0"/>
                      </a:solidFill>
                    </a:rPr>
                    <a:t> </a:t>
                  </a:r>
                </a:p>
              </p:txBody>
            </p:sp>
            <p:grpSp>
              <p:nvGrpSpPr>
                <p:cNvPr id="35" name="Gruppo 34">
                  <a:extLst>
                    <a:ext uri="{FF2B5EF4-FFF2-40B4-BE49-F238E27FC236}">
                      <a16:creationId xmlns:a16="http://schemas.microsoft.com/office/drawing/2014/main" id="{2209172C-2D69-9369-EF4F-876127A573E7}"/>
                    </a:ext>
                  </a:extLst>
                </p:cNvPr>
                <p:cNvGrpSpPr/>
                <p:nvPr/>
              </p:nvGrpSpPr>
              <p:grpSpPr>
                <a:xfrm>
                  <a:off x="1523831" y="3867944"/>
                  <a:ext cx="2301016" cy="759102"/>
                  <a:chOff x="2845150" y="4438606"/>
                  <a:chExt cx="6027566" cy="1468418"/>
                </a:xfrm>
              </p:grpSpPr>
              <p:sp>
                <p:nvSpPr>
                  <p:cNvPr id="36" name="Parentesi quadra aperta 35">
                    <a:extLst>
                      <a:ext uri="{FF2B5EF4-FFF2-40B4-BE49-F238E27FC236}">
                        <a16:creationId xmlns:a16="http://schemas.microsoft.com/office/drawing/2014/main" id="{A2F33C39-C55A-3B6A-C777-129E3ED3CF6A}"/>
                      </a:ext>
                    </a:extLst>
                  </p:cNvPr>
                  <p:cNvSpPr/>
                  <p:nvPr/>
                </p:nvSpPr>
                <p:spPr>
                  <a:xfrm>
                    <a:off x="2845150" y="4439485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7" name="Parentesi quadra aperta 36">
                    <a:extLst>
                      <a:ext uri="{FF2B5EF4-FFF2-40B4-BE49-F238E27FC236}">
                        <a16:creationId xmlns:a16="http://schemas.microsoft.com/office/drawing/2014/main" id="{436203C3-9E0F-A580-2983-81A5CC380CE3}"/>
                      </a:ext>
                    </a:extLst>
                  </p:cNvPr>
                  <p:cNvSpPr/>
                  <p:nvPr/>
                </p:nvSpPr>
                <p:spPr>
                  <a:xfrm flipH="1">
                    <a:off x="8595351" y="4438606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cxnSp>
                <p:nvCxnSpPr>
                  <p:cNvPr id="38" name="Connettore diritto 37">
                    <a:extLst>
                      <a:ext uri="{FF2B5EF4-FFF2-40B4-BE49-F238E27FC236}">
                        <a16:creationId xmlns:a16="http://schemas.microsoft.com/office/drawing/2014/main" id="{752D51E5-C440-F005-2F0A-B6D56DDB5A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5" y="4439485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Connettore diritto 38">
                    <a:extLst>
                      <a:ext uri="{FF2B5EF4-FFF2-40B4-BE49-F238E27FC236}">
                        <a16:creationId xmlns:a16="http://schemas.microsoft.com/office/drawing/2014/main" id="{21292BBA-A80D-0F60-CD84-C5B55E7891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4" y="5906410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0" name="Connettore 2 69">
                <a:extLst>
                  <a:ext uri="{FF2B5EF4-FFF2-40B4-BE49-F238E27FC236}">
                    <a16:creationId xmlns:a16="http://schemas.microsoft.com/office/drawing/2014/main" id="{B2E8B882-2820-7964-967C-07E968FD7E76}"/>
                  </a:ext>
                </a:extLst>
              </p:cNvPr>
              <p:cNvCxnSpPr>
                <a:cxnSpLocks/>
                <a:stCxn id="37" idx="1"/>
                <a:endCxn id="15" idx="1"/>
              </p:cNvCxnSpPr>
              <p:nvPr/>
            </p:nvCxnSpPr>
            <p:spPr>
              <a:xfrm flipV="1">
                <a:off x="6125591" y="4060651"/>
                <a:ext cx="640937" cy="7696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187FA2BA-9661-9D01-CEA2-5887223A2005}"/>
                </a:ext>
              </a:extLst>
            </p:cNvPr>
            <p:cNvGrpSpPr/>
            <p:nvPr/>
          </p:nvGrpSpPr>
          <p:grpSpPr>
            <a:xfrm>
              <a:off x="3824575" y="5315520"/>
              <a:ext cx="8683710" cy="759102"/>
              <a:chOff x="3824575" y="5267895"/>
              <a:chExt cx="8683710" cy="759102"/>
            </a:xfrm>
          </p:grpSpPr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27F48551-18AF-150E-D2DB-0F1B2F35A5B3}"/>
                  </a:ext>
                </a:extLst>
              </p:cNvPr>
              <p:cNvSpPr txBox="1"/>
              <p:nvPr/>
            </p:nvSpPr>
            <p:spPr>
              <a:xfrm>
                <a:off x="6766529" y="5493328"/>
                <a:ext cx="5741756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b="1" noProof="0" dirty="0">
                    <a:solidFill>
                      <a:srgbClr val="F4F3EE"/>
                    </a:solidFill>
                  </a:rPr>
                  <a:t>NUMBER OF EPR PAIRS GENERATED IN ONE PROTOCOL EXECUTION</a:t>
                </a:r>
              </a:p>
            </p:txBody>
          </p:sp>
          <p:grpSp>
            <p:nvGrpSpPr>
              <p:cNvPr id="63" name="Gruppo 62">
                <a:extLst>
                  <a:ext uri="{FF2B5EF4-FFF2-40B4-BE49-F238E27FC236}">
                    <a16:creationId xmlns:a16="http://schemas.microsoft.com/office/drawing/2014/main" id="{7146621F-0F5B-39B4-4E04-417CD45EBD7B}"/>
                  </a:ext>
                </a:extLst>
              </p:cNvPr>
              <p:cNvGrpSpPr/>
              <p:nvPr/>
            </p:nvGrpSpPr>
            <p:grpSpPr>
              <a:xfrm>
                <a:off x="3824575" y="5267895"/>
                <a:ext cx="1867832" cy="759102"/>
                <a:chOff x="1542119" y="5020238"/>
                <a:chExt cx="1867832" cy="759102"/>
              </a:xfrm>
            </p:grpSpPr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92F1D47A-EC34-1307-3AE2-BC9C67399DB8}"/>
                    </a:ext>
                  </a:extLst>
                </p:cNvPr>
                <p:cNvSpPr txBox="1"/>
                <p:nvPr/>
              </p:nvSpPr>
              <p:spPr>
                <a:xfrm>
                  <a:off x="1744103" y="5199734"/>
                  <a:ext cx="146386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rgbClr val="E0AFA0"/>
                      </a:solidFill>
                    </a:rPr>
                    <a:t>#EPR Pairs</a:t>
                  </a:r>
                  <a:endParaRPr lang="en-US" sz="2000" b="1" noProof="0" dirty="0">
                    <a:solidFill>
                      <a:srgbClr val="E0AFA0"/>
                    </a:solidFill>
                  </a:endParaRPr>
                </a:p>
              </p:txBody>
            </p:sp>
            <p:grpSp>
              <p:nvGrpSpPr>
                <p:cNvPr id="57" name="Gruppo 56">
                  <a:extLst>
                    <a:ext uri="{FF2B5EF4-FFF2-40B4-BE49-F238E27FC236}">
                      <a16:creationId xmlns:a16="http://schemas.microsoft.com/office/drawing/2014/main" id="{4155DEFD-62F9-A6D4-28A1-8E970649D5FF}"/>
                    </a:ext>
                  </a:extLst>
                </p:cNvPr>
                <p:cNvGrpSpPr/>
                <p:nvPr/>
              </p:nvGrpSpPr>
              <p:grpSpPr>
                <a:xfrm>
                  <a:off x="1542119" y="5020238"/>
                  <a:ext cx="1867832" cy="759102"/>
                  <a:chOff x="2845150" y="4438606"/>
                  <a:chExt cx="6027566" cy="1468418"/>
                </a:xfrm>
              </p:grpSpPr>
              <p:sp>
                <p:nvSpPr>
                  <p:cNvPr id="58" name="Parentesi quadra aperta 57">
                    <a:extLst>
                      <a:ext uri="{FF2B5EF4-FFF2-40B4-BE49-F238E27FC236}">
                        <a16:creationId xmlns:a16="http://schemas.microsoft.com/office/drawing/2014/main" id="{904A8369-7301-E830-258D-DD19F088AD9D}"/>
                      </a:ext>
                    </a:extLst>
                  </p:cNvPr>
                  <p:cNvSpPr/>
                  <p:nvPr/>
                </p:nvSpPr>
                <p:spPr>
                  <a:xfrm>
                    <a:off x="2845150" y="4439485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59" name="Parentesi quadra aperta 58">
                    <a:extLst>
                      <a:ext uri="{FF2B5EF4-FFF2-40B4-BE49-F238E27FC236}">
                        <a16:creationId xmlns:a16="http://schemas.microsoft.com/office/drawing/2014/main" id="{70A08E1F-0A25-69FD-49F5-8647371C37C6}"/>
                      </a:ext>
                    </a:extLst>
                  </p:cNvPr>
                  <p:cNvSpPr/>
                  <p:nvPr/>
                </p:nvSpPr>
                <p:spPr>
                  <a:xfrm flipH="1">
                    <a:off x="8595351" y="4438606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cxnSp>
                <p:nvCxnSpPr>
                  <p:cNvPr id="60" name="Connettore diritto 59">
                    <a:extLst>
                      <a:ext uri="{FF2B5EF4-FFF2-40B4-BE49-F238E27FC236}">
                        <a16:creationId xmlns:a16="http://schemas.microsoft.com/office/drawing/2014/main" id="{B4386445-369B-2BA7-E9BA-02804F928D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5" y="4439485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Connettore diritto 60">
                    <a:extLst>
                      <a:ext uri="{FF2B5EF4-FFF2-40B4-BE49-F238E27FC236}">
                        <a16:creationId xmlns:a16="http://schemas.microsoft.com/office/drawing/2014/main" id="{E18327F4-F68F-E637-09CB-165367E03C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4" y="5906410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4" name="Connettore 2 73">
                <a:extLst>
                  <a:ext uri="{FF2B5EF4-FFF2-40B4-BE49-F238E27FC236}">
                    <a16:creationId xmlns:a16="http://schemas.microsoft.com/office/drawing/2014/main" id="{9993F00F-9D05-590E-B258-98C94C8488A3}"/>
                  </a:ext>
                </a:extLst>
              </p:cNvPr>
              <p:cNvCxnSpPr>
                <a:cxnSpLocks/>
                <a:stCxn id="59" idx="1"/>
                <a:endCxn id="16" idx="1"/>
              </p:cNvCxnSpPr>
              <p:nvPr/>
            </p:nvCxnSpPr>
            <p:spPr>
              <a:xfrm flipV="1">
                <a:off x="5692407" y="5639522"/>
                <a:ext cx="1074122" cy="7697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259B23D7-F024-47F2-13CA-EB5FC98FC425}"/>
              </a:ext>
            </a:extLst>
          </p:cNvPr>
          <p:cNvGrpSpPr/>
          <p:nvPr/>
        </p:nvGrpSpPr>
        <p:grpSpPr>
          <a:xfrm>
            <a:off x="377376" y="2274342"/>
            <a:ext cx="2863702" cy="2309316"/>
            <a:chOff x="215451" y="2153676"/>
            <a:chExt cx="2863702" cy="2309316"/>
          </a:xfrm>
        </p:grpSpPr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51720F70-D6FD-94CA-E6B1-6EF84D1209B7}"/>
                </a:ext>
              </a:extLst>
            </p:cNvPr>
            <p:cNvSpPr txBox="1"/>
            <p:nvPr/>
          </p:nvSpPr>
          <p:spPr>
            <a:xfrm>
              <a:off x="215451" y="3816661"/>
              <a:ext cx="28637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pc="300" noProof="0" dirty="0">
                  <a:solidFill>
                    <a:srgbClr val="F4F3EE"/>
                  </a:solidFill>
                </a:rPr>
                <a:t>EXPERIMENT</a:t>
              </a:r>
              <a:r>
                <a:rPr lang="en-US" b="1" spc="300" noProof="0" dirty="0">
                  <a:solidFill>
                    <a:srgbClr val="F4F3EE"/>
                  </a:solidFill>
                </a:rPr>
                <a:t> PARAMETERS</a:t>
              </a:r>
              <a:endParaRPr lang="en-US" spc="300" noProof="0" dirty="0">
                <a:solidFill>
                  <a:srgbClr val="F4F3EE"/>
                </a:solidFill>
              </a:endParaRPr>
            </a:p>
          </p:txBody>
        </p:sp>
        <p:pic>
          <p:nvPicPr>
            <p:cNvPr id="86" name="Immagine 85" descr="Immagine che contiene cerchio, Elementi grafici, clipart, simbolo&#10;&#10;Descrizione generata automaticamente">
              <a:extLst>
                <a:ext uri="{FF2B5EF4-FFF2-40B4-BE49-F238E27FC236}">
                  <a16:creationId xmlns:a16="http://schemas.microsoft.com/office/drawing/2014/main" id="{47F8816C-8BE2-5DEC-1534-3DDD870DB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810" y="2153676"/>
              <a:ext cx="1662985" cy="1662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3874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3F9A2E-15F8-AF85-F698-43525DC85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730A4CF-31DD-1FFF-5EFF-5EEDC4839B62}"/>
              </a:ext>
            </a:extLst>
          </p:cNvPr>
          <p:cNvSpPr txBox="1"/>
          <p:nvPr/>
        </p:nvSpPr>
        <p:spPr>
          <a:xfrm>
            <a:off x="2241761" y="1576354"/>
            <a:ext cx="7861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>
                <a:solidFill>
                  <a:srgbClr val="F4F3EE"/>
                </a:solidFill>
              </a:rPr>
              <a:t>RESULTS WITH FOLLOWIN SETTING: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076D21F-1841-FC91-84FE-2608651A4BBD}"/>
              </a:ext>
            </a:extLst>
          </p:cNvPr>
          <p:cNvSpPr txBox="1"/>
          <p:nvPr/>
        </p:nvSpPr>
        <p:spPr>
          <a:xfrm>
            <a:off x="2931459" y="1903313"/>
            <a:ext cx="6185646" cy="2219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Number of times the protocol is executed for each setting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30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Theta values to be used for the generation of the Werner States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theta_values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Whether Eve is eavesdropping or not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eavesdropping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Number of EPR pairs to be generated in one execution of the protocol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epr_pairs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300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279D9B9-44D0-643B-AA6B-DDF6A55BEF83}"/>
              </a:ext>
            </a:extLst>
          </p:cNvPr>
          <p:cNvSpPr txBox="1"/>
          <p:nvPr/>
        </p:nvSpPr>
        <p:spPr>
          <a:xfrm>
            <a:off x="-671768" y="525839"/>
            <a:ext cx="786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300" noProof="0" dirty="0">
                <a:solidFill>
                  <a:srgbClr val="F4F3EE"/>
                </a:solidFill>
              </a:rPr>
              <a:t>EXPERIMENT</a:t>
            </a:r>
            <a:r>
              <a:rPr lang="en-US" b="1" spc="300" noProof="0" dirty="0">
                <a:solidFill>
                  <a:srgbClr val="F4F3EE"/>
                </a:solidFill>
              </a:rPr>
              <a:t> CONFIGURATION</a:t>
            </a:r>
            <a:endParaRPr lang="en-US" spc="300" noProof="0" dirty="0">
              <a:solidFill>
                <a:srgbClr val="F4F3EE"/>
              </a:solidFill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E6222138-3E12-46D9-FFDE-1D2E8FDBC9D1}"/>
              </a:ext>
            </a:extLst>
          </p:cNvPr>
          <p:cNvGrpSpPr/>
          <p:nvPr/>
        </p:nvGrpSpPr>
        <p:grpSpPr>
          <a:xfrm>
            <a:off x="1961259" y="4752041"/>
            <a:ext cx="7338176" cy="413190"/>
            <a:chOff x="837637" y="4567551"/>
            <a:chExt cx="7338176" cy="4131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00537F16-2703-E5CB-9C2C-4C20BA221CF9}"/>
                    </a:ext>
                  </a:extLst>
                </p:cNvPr>
                <p:cNvSpPr txBox="1"/>
                <p:nvPr/>
              </p:nvSpPr>
              <p:spPr>
                <a:xfrm>
                  <a:off x="837637" y="4620258"/>
                  <a:ext cx="7132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sz="14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400" noProof="0" dirty="0">
                      <a:solidFill>
                        <a:srgbClr val="F4F3EE"/>
                      </a:solidFill>
                    </a:rPr>
                    <a:t>30</a:t>
                  </a:r>
                  <a:endParaRPr lang="en-US" sz="1200" noProof="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00537F16-2703-E5CB-9C2C-4C20BA221C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637" y="4620258"/>
                  <a:ext cx="713257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564" t="-3922" b="-1960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D4401272-D701-12B7-3A10-A8D4FD679D80}"/>
                    </a:ext>
                  </a:extLst>
                </p:cNvPr>
                <p:cNvSpPr txBox="1"/>
                <p:nvPr/>
              </p:nvSpPr>
              <p:spPr>
                <a:xfrm>
                  <a:off x="4293718" y="4620258"/>
                  <a:ext cx="207170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sz="14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400" dirty="0">
                      <a:solidFill>
                        <a:srgbClr val="F4F3EE"/>
                      </a:solidFill>
                    </a:rPr>
                    <a:t>False</a:t>
                  </a:r>
                  <a:endParaRPr lang="en-US" sz="14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D4401272-D701-12B7-3A10-A8D4FD679D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3718" y="4620258"/>
                  <a:ext cx="2071705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882" t="-3922" b="-1960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8DDFCEBA-CC4B-548C-9B2D-21C94367E9BC}"/>
                    </a:ext>
                  </a:extLst>
                </p:cNvPr>
                <p:cNvSpPr txBox="1"/>
                <p:nvPr/>
              </p:nvSpPr>
              <p:spPr>
                <a:xfrm>
                  <a:off x="6584870" y="4620258"/>
                  <a:ext cx="159094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sz="1400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400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400" noProof="0" dirty="0">
                      <a:solidFill>
                        <a:srgbClr val="F4F3EE"/>
                      </a:solidFill>
                    </a:rPr>
                    <a:t> 300</a:t>
                  </a:r>
                  <a:endParaRPr lang="en-US" sz="14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8DDFCEBA-CC4B-548C-9B2D-21C94367E9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870" y="4620258"/>
                  <a:ext cx="1590943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154" t="-3922" b="-1960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6BE9857-BCA7-BADC-F6A7-DD658640A522}"/>
                    </a:ext>
                  </a:extLst>
                </p:cNvPr>
                <p:cNvSpPr txBox="1"/>
                <p:nvPr/>
              </p:nvSpPr>
              <p:spPr>
                <a:xfrm>
                  <a:off x="1770341" y="4567551"/>
                  <a:ext cx="2303930" cy="4131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400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sz="1400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4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4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num>
                            <m:den>
                              <m:r>
                                <a:rPr lang="it-IT" sz="14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  <m:r>
                            <a:rPr lang="it-IT" sz="14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it-IT" sz="14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sz="14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sz="14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4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it-IT" sz="14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14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it-IT" sz="14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e>
                      </m:d>
                    </m:oMath>
                  </a14:m>
                  <a:r>
                    <a:rPr lang="en-US" sz="1400" dirty="0">
                      <a:solidFill>
                        <a:srgbClr val="F4F3EE"/>
                      </a:solidFill>
                    </a:rPr>
                    <a:t> </a:t>
                  </a:r>
                  <a:endParaRPr lang="it-IT" sz="1400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6BE9857-BCA7-BADC-F6A7-DD658640A5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0341" y="4567551"/>
                  <a:ext cx="2303930" cy="41319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BFB5B815-986A-F6FF-19E8-CD786431EC26}"/>
              </a:ext>
            </a:extLst>
          </p:cNvPr>
          <p:cNvGrpSpPr/>
          <p:nvPr/>
        </p:nvGrpSpPr>
        <p:grpSpPr>
          <a:xfrm>
            <a:off x="1797553" y="4635625"/>
            <a:ext cx="7632569" cy="646021"/>
            <a:chOff x="2845150" y="4438606"/>
            <a:chExt cx="6027566" cy="1468418"/>
          </a:xfrm>
        </p:grpSpPr>
        <p:sp>
          <p:nvSpPr>
            <p:cNvPr id="11" name="Parentesi quadra aperta 10">
              <a:extLst>
                <a:ext uri="{FF2B5EF4-FFF2-40B4-BE49-F238E27FC236}">
                  <a16:creationId xmlns:a16="http://schemas.microsoft.com/office/drawing/2014/main" id="{6115CBF6-4CD6-38A7-01E5-C9B0EAC1D4D7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28575" cap="rnd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Parentesi quadra aperta 11">
              <a:extLst>
                <a:ext uri="{FF2B5EF4-FFF2-40B4-BE49-F238E27FC236}">
                  <a16:creationId xmlns:a16="http://schemas.microsoft.com/office/drawing/2014/main" id="{41740655-D0E7-54C3-214E-E5E481AAEA87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28575" cap="rnd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AA1CC78A-E2FB-369C-1C5B-6C0B1EFC2D3A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28575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00436F50-5CDC-A7F9-61DC-D1C40DF60684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28575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BF6D2F4C-C09E-AD80-C349-0CEAC5BFEE8B}"/>
              </a:ext>
            </a:extLst>
          </p:cNvPr>
          <p:cNvGrpSpPr/>
          <p:nvPr/>
        </p:nvGrpSpPr>
        <p:grpSpPr>
          <a:xfrm>
            <a:off x="2148773" y="5623562"/>
            <a:ext cx="6578923" cy="525774"/>
            <a:chOff x="2148773" y="5623562"/>
            <a:chExt cx="6578923" cy="525774"/>
          </a:xfrm>
        </p:grpSpPr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78F87859-B1C8-8354-9DCC-327E3A93FFA0}"/>
                </a:ext>
              </a:extLst>
            </p:cNvPr>
            <p:cNvGrpSpPr/>
            <p:nvPr/>
          </p:nvGrpSpPr>
          <p:grpSpPr>
            <a:xfrm>
              <a:off x="2386462" y="5720027"/>
              <a:ext cx="6128944" cy="344390"/>
              <a:chOff x="2402275" y="5720027"/>
              <a:chExt cx="6128944" cy="34439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CasellaDiTesto 24">
                    <a:extLst>
                      <a:ext uri="{FF2B5EF4-FFF2-40B4-BE49-F238E27FC236}">
                        <a16:creationId xmlns:a16="http://schemas.microsoft.com/office/drawing/2014/main" id="{028D720A-01D7-DA1C-54F2-E8A3E0416696}"/>
                      </a:ext>
                    </a:extLst>
                  </p:cNvPr>
                  <p:cNvSpPr txBox="1"/>
                  <p:nvPr/>
                </p:nvSpPr>
                <p:spPr>
                  <a:xfrm>
                    <a:off x="2402275" y="5761417"/>
                    <a:ext cx="62001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spc="300" noProof="0" dirty="0">
                        <a:solidFill>
                          <a:srgbClr val="E0AFA0"/>
                        </a:solidFill>
                      </a:rPr>
                      <a:t>n</a:t>
                    </a:r>
                    <a14:m>
                      <m:oMath xmlns:m="http://schemas.openxmlformats.org/officeDocument/2006/math">
                        <m:r>
                          <a:rPr lang="it-IT" sz="1100" b="1" i="1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noProof="0" dirty="0">
                        <a:solidFill>
                          <a:srgbClr val="F4F3EE"/>
                        </a:solidFill>
                      </a:rPr>
                      <a:t>30</a:t>
                    </a:r>
                  </a:p>
                </p:txBody>
              </p:sp>
            </mc:Choice>
            <mc:Fallback xmlns="">
              <p:sp>
                <p:nvSpPr>
                  <p:cNvPr id="25" name="CasellaDiTesto 24">
                    <a:extLst>
                      <a:ext uri="{FF2B5EF4-FFF2-40B4-BE49-F238E27FC236}">
                        <a16:creationId xmlns:a16="http://schemas.microsoft.com/office/drawing/2014/main" id="{028D720A-01D7-DA1C-54F2-E8A3E04166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2275" y="5761417"/>
                    <a:ext cx="620012" cy="2616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B6E6127A-8B7F-5AF4-F63C-8A6DC869CF34}"/>
                      </a:ext>
                    </a:extLst>
                  </p:cNvPr>
                  <p:cNvSpPr txBox="1"/>
                  <p:nvPr/>
                </p:nvSpPr>
                <p:spPr>
                  <a:xfrm>
                    <a:off x="5349513" y="5761417"/>
                    <a:ext cx="164544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dirty="0">
                        <a:solidFill>
                          <a:srgbClr val="E0AFA0"/>
                        </a:solidFill>
                      </a:rPr>
                      <a:t>Eavesdropping </a:t>
                    </a:r>
                    <a14:m>
                      <m:oMath xmlns:m="http://schemas.openxmlformats.org/officeDocument/2006/math">
                        <m:r>
                          <a:rPr lang="it-IT" sz="1100" b="1" i="1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dirty="0">
                        <a:solidFill>
                          <a:srgbClr val="F4F3EE"/>
                        </a:solidFill>
                      </a:rPr>
                      <a:t>False</a:t>
                    </a:r>
                    <a:endParaRPr lang="en-US" sz="1100" b="1" noProof="0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B6E6127A-8B7F-5AF4-F63C-8A6DC869CF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9513" y="5761417"/>
                    <a:ext cx="1645444" cy="2616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AA2A0076-12C0-1BAF-62E0-632D17D6195E}"/>
                      </a:ext>
                    </a:extLst>
                  </p:cNvPr>
                  <p:cNvSpPr txBox="1"/>
                  <p:nvPr/>
                </p:nvSpPr>
                <p:spPr>
                  <a:xfrm>
                    <a:off x="7267165" y="5761417"/>
                    <a:ext cx="126405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dirty="0">
                        <a:solidFill>
                          <a:srgbClr val="E0AFA0"/>
                        </a:solidFill>
                      </a:rPr>
                      <a:t>#EPR Pairs</a:t>
                    </a:r>
                    <a:r>
                      <a:rPr lang="it-IT" sz="1100" b="1" dirty="0">
                        <a:solidFill>
                          <a:srgbClr val="F4F3EE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it-IT" sz="1100" b="1" i="1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noProof="0" dirty="0">
                        <a:solidFill>
                          <a:srgbClr val="F4F3EE"/>
                        </a:solidFill>
                      </a:rPr>
                      <a:t> 300</a:t>
                    </a:r>
                    <a:endParaRPr lang="en-US" sz="1100" b="1" noProof="0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AA2A0076-12C0-1BAF-62E0-632D17D619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7165" y="5761417"/>
                    <a:ext cx="1264054" cy="2616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7E4478D2-E0C2-3FEA-D6CE-BACB474B4826}"/>
                      </a:ext>
                    </a:extLst>
                  </p:cNvPr>
                  <p:cNvSpPr txBox="1"/>
                  <p:nvPr/>
                </p:nvSpPr>
                <p:spPr>
                  <a:xfrm>
                    <a:off x="3294496" y="5720027"/>
                    <a:ext cx="1782808" cy="3443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it-IT" sz="1100" b="1" i="0" smtClean="0">
                            <a:solidFill>
                              <a:srgbClr val="E0AFA0"/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it-IT" sz="1100" b="1" i="1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11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sz="1100" b="1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1100" b="1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num>
                              <m:den>
                                <m:r>
                                  <a:rPr lang="it-IT" sz="1100" b="1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𝟏𝟒</m:t>
                                </m:r>
                              </m:den>
                            </m:f>
                            <m:r>
                              <a:rPr lang="it-IT" sz="11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it-IT" sz="11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it-IT" sz="11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it-IT" sz="11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sz="11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it-IT" sz="11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1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it-IT" sz="11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r>
                              <a:rPr lang="it-IT" sz="11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𝟏𝟒</m:t>
                            </m:r>
                          </m:e>
                        </m:d>
                      </m:oMath>
                    </a14:m>
                    <a:r>
                      <a:rPr lang="en-US" sz="1100" dirty="0">
                        <a:solidFill>
                          <a:srgbClr val="F4F3EE"/>
                        </a:solidFill>
                      </a:rPr>
                      <a:t> </a:t>
                    </a:r>
                    <a:endParaRPr lang="it-IT" sz="1100" b="1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7E4478D2-E0C2-3FEA-D6CE-BACB474B48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4496" y="5720027"/>
                    <a:ext cx="1782808" cy="34439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C97F95F2-99B8-7274-6888-148089730011}"/>
                </a:ext>
              </a:extLst>
            </p:cNvPr>
            <p:cNvGrpSpPr/>
            <p:nvPr/>
          </p:nvGrpSpPr>
          <p:grpSpPr>
            <a:xfrm>
              <a:off x="2148773" y="5623562"/>
              <a:ext cx="6578923" cy="525774"/>
              <a:chOff x="2845150" y="4438606"/>
              <a:chExt cx="6027566" cy="1468418"/>
            </a:xfrm>
          </p:grpSpPr>
          <p:sp>
            <p:nvSpPr>
              <p:cNvPr id="30" name="Parentesi quadra aperta 29">
                <a:extLst>
                  <a:ext uri="{FF2B5EF4-FFF2-40B4-BE49-F238E27FC236}">
                    <a16:creationId xmlns:a16="http://schemas.microsoft.com/office/drawing/2014/main" id="{96015C7B-9710-42A5-9693-2D66F4C3A09C}"/>
                  </a:ext>
                </a:extLst>
              </p:cNvPr>
              <p:cNvSpPr/>
              <p:nvPr/>
            </p:nvSpPr>
            <p:spPr>
              <a:xfrm>
                <a:off x="2845150" y="4439485"/>
                <a:ext cx="277365" cy="1467539"/>
              </a:xfrm>
              <a:prstGeom prst="leftBracket">
                <a:avLst/>
              </a:prstGeom>
              <a:ln w="19050" cap="rnd">
                <a:solidFill>
                  <a:srgbClr val="BCB8B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1" name="Parentesi quadra aperta 30">
                <a:extLst>
                  <a:ext uri="{FF2B5EF4-FFF2-40B4-BE49-F238E27FC236}">
                    <a16:creationId xmlns:a16="http://schemas.microsoft.com/office/drawing/2014/main" id="{7C261713-DBD8-2618-A7E7-1110BFA78B34}"/>
                  </a:ext>
                </a:extLst>
              </p:cNvPr>
              <p:cNvSpPr/>
              <p:nvPr/>
            </p:nvSpPr>
            <p:spPr>
              <a:xfrm flipH="1">
                <a:off x="8595351" y="4438606"/>
                <a:ext cx="277365" cy="1467539"/>
              </a:xfrm>
              <a:prstGeom prst="leftBracket">
                <a:avLst/>
              </a:prstGeom>
              <a:ln w="19050" cap="rnd">
                <a:solidFill>
                  <a:srgbClr val="BCB8B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2" name="Connettore diritto 31">
                <a:extLst>
                  <a:ext uri="{FF2B5EF4-FFF2-40B4-BE49-F238E27FC236}">
                    <a16:creationId xmlns:a16="http://schemas.microsoft.com/office/drawing/2014/main" id="{25B48829-A42A-7796-8F7C-1AE4925544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2515" y="4439485"/>
                <a:ext cx="5472845" cy="0"/>
              </a:xfrm>
              <a:prstGeom prst="line">
                <a:avLst/>
              </a:prstGeom>
              <a:ln w="19050">
                <a:solidFill>
                  <a:srgbClr val="BCB8B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ttore diritto 32">
                <a:extLst>
                  <a:ext uri="{FF2B5EF4-FFF2-40B4-BE49-F238E27FC236}">
                    <a16:creationId xmlns:a16="http://schemas.microsoft.com/office/drawing/2014/main" id="{970E9190-A098-3998-0019-50C68A2D43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2514" y="5906410"/>
                <a:ext cx="5472845" cy="0"/>
              </a:xfrm>
              <a:prstGeom prst="line">
                <a:avLst/>
              </a:prstGeom>
              <a:ln w="19050">
                <a:solidFill>
                  <a:srgbClr val="BCB8B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5932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D40084-7B5C-94FA-0487-A3802F50D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F86128AA-3930-6E53-181F-74CD9B1F61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60"/>
          <a:stretch/>
        </p:blipFill>
        <p:spPr>
          <a:xfrm>
            <a:off x="1237667" y="715131"/>
            <a:ext cx="9716666" cy="500763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7F05370-A1E9-2FBB-7EC7-1DF3FED36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2474" y="1290469"/>
            <a:ext cx="7172325" cy="3832807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45A189EE-0289-03D8-D31C-781225A041DD}"/>
              </a:ext>
            </a:extLst>
          </p:cNvPr>
          <p:cNvGrpSpPr/>
          <p:nvPr/>
        </p:nvGrpSpPr>
        <p:grpSpPr>
          <a:xfrm>
            <a:off x="3044227" y="6124399"/>
            <a:ext cx="6128944" cy="344390"/>
            <a:chOff x="2402275" y="5720027"/>
            <a:chExt cx="6128944" cy="344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DB9D4EAA-945C-ADDB-71E5-239CEA924041}"/>
                    </a:ext>
                  </a:extLst>
                </p:cNvPr>
                <p:cNvSpPr txBox="1"/>
                <p:nvPr/>
              </p:nvSpPr>
              <p:spPr>
                <a:xfrm>
                  <a:off x="2402275" y="5761417"/>
                  <a:ext cx="6200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30</a:t>
                  </a:r>
                </a:p>
              </p:txBody>
            </p:sp>
          </mc:Choice>
          <mc:Fallback xmlns="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DB9D4EAA-945C-ADDB-71E5-239CEA9240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2275" y="5761417"/>
                  <a:ext cx="620012" cy="26161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7D22196C-243B-9E4F-5314-9D3C9550BB8C}"/>
                    </a:ext>
                  </a:extLst>
                </p:cNvPr>
                <p:cNvSpPr txBox="1"/>
                <p:nvPr/>
              </p:nvSpPr>
              <p:spPr>
                <a:xfrm>
                  <a:off x="5349513" y="5761417"/>
                  <a:ext cx="16454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False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7D22196C-243B-9E4F-5314-9D3C9550BB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9513" y="5761417"/>
                  <a:ext cx="1645444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508A482E-03DC-EFBC-516B-1BEE74A0A76E}"/>
                    </a:ext>
                  </a:extLst>
                </p:cNvPr>
                <p:cNvSpPr txBox="1"/>
                <p:nvPr/>
              </p:nvSpPr>
              <p:spPr>
                <a:xfrm>
                  <a:off x="7267165" y="5761417"/>
                  <a:ext cx="126405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sz="1100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100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 300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508A482E-03DC-EFBC-516B-1BEE74A0A7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7165" y="5761417"/>
                  <a:ext cx="1264054" cy="261610"/>
                </a:xfrm>
                <a:prstGeom prst="rect">
                  <a:avLst/>
                </a:prstGeom>
                <a:blipFill>
                  <a:blip r:embed="rId6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D173372F-6F6D-6431-F0D3-F94DCAC5EFC4}"/>
                    </a:ext>
                  </a:extLst>
                </p:cNvPr>
                <p:cNvSpPr txBox="1"/>
                <p:nvPr/>
              </p:nvSpPr>
              <p:spPr>
                <a:xfrm>
                  <a:off x="3294496" y="5720027"/>
                  <a:ext cx="1782808" cy="3443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100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sz="1100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num>
                            <m:den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e>
                      </m:d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 </a:t>
                  </a:r>
                  <a:endParaRPr lang="it-IT" sz="1100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D173372F-6F6D-6431-F0D3-F94DCAC5EF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4496" y="5720027"/>
                  <a:ext cx="1782808" cy="34439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D65568E-72B1-A1E6-DA4E-EADDD42D79F9}"/>
              </a:ext>
            </a:extLst>
          </p:cNvPr>
          <p:cNvGrpSpPr/>
          <p:nvPr/>
        </p:nvGrpSpPr>
        <p:grpSpPr>
          <a:xfrm>
            <a:off x="2806538" y="6027934"/>
            <a:ext cx="6578923" cy="525774"/>
            <a:chOff x="2845150" y="4438606"/>
            <a:chExt cx="6027566" cy="1468418"/>
          </a:xfrm>
        </p:grpSpPr>
        <p:sp>
          <p:nvSpPr>
            <p:cNvPr id="18" name="Parentesi quadra aperta 17">
              <a:extLst>
                <a:ext uri="{FF2B5EF4-FFF2-40B4-BE49-F238E27FC236}">
                  <a16:creationId xmlns:a16="http://schemas.microsoft.com/office/drawing/2014/main" id="{083944D7-0CB7-A416-C2CF-CB3A4C5B143F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Parentesi quadra aperta 18">
              <a:extLst>
                <a:ext uri="{FF2B5EF4-FFF2-40B4-BE49-F238E27FC236}">
                  <a16:creationId xmlns:a16="http://schemas.microsoft.com/office/drawing/2014/main" id="{E82B0D64-2FD8-CDA5-B78D-C7744451573F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5B449D8A-EA0B-4961-3B83-92AA09671118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85EF32B0-D6ED-25EC-955E-7EB3677193E3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F74396EA-5B90-B374-66C4-F54F3614A989}"/>
              </a:ext>
            </a:extLst>
          </p:cNvPr>
          <p:cNvSpPr txBox="1"/>
          <p:nvPr/>
        </p:nvSpPr>
        <p:spPr>
          <a:xfrm>
            <a:off x="3098748" y="249428"/>
            <a:ext cx="59945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noProof="0" dirty="0">
                <a:solidFill>
                  <a:srgbClr val="F4F3EE"/>
                </a:solidFill>
              </a:rPr>
              <a:t>CHSH CORRELATION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THETA </a:t>
            </a:r>
          </a:p>
        </p:txBody>
      </p:sp>
    </p:spTree>
    <p:extLst>
      <p:ext uri="{BB962C8B-B14F-4D97-AF65-F5344CB8AC3E}">
        <p14:creationId xmlns:p14="http://schemas.microsoft.com/office/powerpoint/2010/main" val="3146969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6CF9D1-4A10-D549-CCB8-8E7A709C4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A159EFBE-D6CF-B4D6-D643-58E7210B53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60"/>
          <a:stretch/>
        </p:blipFill>
        <p:spPr>
          <a:xfrm>
            <a:off x="1082089" y="751706"/>
            <a:ext cx="10027823" cy="5167989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72398D9C-6545-DFA9-1AFD-751D1F2BC981}"/>
              </a:ext>
            </a:extLst>
          </p:cNvPr>
          <p:cNvGrpSpPr/>
          <p:nvPr/>
        </p:nvGrpSpPr>
        <p:grpSpPr>
          <a:xfrm>
            <a:off x="3044227" y="6444439"/>
            <a:ext cx="6128944" cy="344390"/>
            <a:chOff x="2402275" y="5720027"/>
            <a:chExt cx="6128944" cy="344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CE5378BE-2FDA-D454-1DB2-6CF4B607B00B}"/>
                    </a:ext>
                  </a:extLst>
                </p:cNvPr>
                <p:cNvSpPr txBox="1"/>
                <p:nvPr/>
              </p:nvSpPr>
              <p:spPr>
                <a:xfrm>
                  <a:off x="2402275" y="5761417"/>
                  <a:ext cx="6200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30</a:t>
                  </a:r>
                </a:p>
              </p:txBody>
            </p:sp>
          </mc:Choice>
          <mc:Fallback xmlns="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CE5378BE-2FDA-D454-1DB2-6CF4B607B0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2275" y="5761417"/>
                  <a:ext cx="620012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FD9C0D94-40E5-493D-9423-AA5ADBACD5F6}"/>
                    </a:ext>
                  </a:extLst>
                </p:cNvPr>
                <p:cNvSpPr txBox="1"/>
                <p:nvPr/>
              </p:nvSpPr>
              <p:spPr>
                <a:xfrm>
                  <a:off x="5349513" y="5761417"/>
                  <a:ext cx="16454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False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FD9C0D94-40E5-493D-9423-AA5ADBACD5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9513" y="5761417"/>
                  <a:ext cx="1645444" cy="26161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731164DF-3A2D-0A1E-0119-F2AD7D756966}"/>
                    </a:ext>
                  </a:extLst>
                </p:cNvPr>
                <p:cNvSpPr txBox="1"/>
                <p:nvPr/>
              </p:nvSpPr>
              <p:spPr>
                <a:xfrm>
                  <a:off x="7267165" y="5761417"/>
                  <a:ext cx="126405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sz="1100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100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 300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731164DF-3A2D-0A1E-0119-F2AD7D756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7165" y="5761417"/>
                  <a:ext cx="1264054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09EE51EB-72A4-9B4F-F407-FF6309C0C30B}"/>
                    </a:ext>
                  </a:extLst>
                </p:cNvPr>
                <p:cNvSpPr txBox="1"/>
                <p:nvPr/>
              </p:nvSpPr>
              <p:spPr>
                <a:xfrm>
                  <a:off x="3294496" y="5720027"/>
                  <a:ext cx="1782808" cy="3443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100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sz="1100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num>
                            <m:den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e>
                      </m:d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 </a:t>
                  </a:r>
                  <a:endParaRPr lang="it-IT" sz="1100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09EE51EB-72A4-9B4F-F407-FF6309C0C3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4496" y="5720027"/>
                  <a:ext cx="1782808" cy="3443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C1E421B7-B58C-8020-EBBC-122B3D1301F0}"/>
              </a:ext>
            </a:extLst>
          </p:cNvPr>
          <p:cNvGrpSpPr/>
          <p:nvPr/>
        </p:nvGrpSpPr>
        <p:grpSpPr>
          <a:xfrm>
            <a:off x="2806538" y="6347974"/>
            <a:ext cx="6578923" cy="720338"/>
            <a:chOff x="2845150" y="4438606"/>
            <a:chExt cx="6027566" cy="1468418"/>
          </a:xfrm>
        </p:grpSpPr>
        <p:sp>
          <p:nvSpPr>
            <p:cNvPr id="18" name="Parentesi quadra aperta 17">
              <a:extLst>
                <a:ext uri="{FF2B5EF4-FFF2-40B4-BE49-F238E27FC236}">
                  <a16:creationId xmlns:a16="http://schemas.microsoft.com/office/drawing/2014/main" id="{799695EB-DFB4-5EE2-8736-F3F8B6804B1B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Parentesi quadra aperta 18">
              <a:extLst>
                <a:ext uri="{FF2B5EF4-FFF2-40B4-BE49-F238E27FC236}">
                  <a16:creationId xmlns:a16="http://schemas.microsoft.com/office/drawing/2014/main" id="{365DAADB-7607-405D-1FEE-39918D8C8BEF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2D3FD2C7-B109-D059-8688-512DCF8BED38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6989E513-C473-B112-902D-0AB393154A8A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590C10D-C816-EAC4-C638-60135DC225F1}"/>
              </a:ext>
            </a:extLst>
          </p:cNvPr>
          <p:cNvSpPr txBox="1"/>
          <p:nvPr/>
        </p:nvSpPr>
        <p:spPr>
          <a:xfrm>
            <a:off x="3098748" y="286004"/>
            <a:ext cx="59945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noProof="0" dirty="0">
                <a:solidFill>
                  <a:srgbClr val="F4F3EE"/>
                </a:solidFill>
              </a:rPr>
              <a:t>CHSH CORRELATION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THETA </a:t>
            </a:r>
          </a:p>
        </p:txBody>
      </p:sp>
    </p:spTree>
    <p:extLst>
      <p:ext uri="{BB962C8B-B14F-4D97-AF65-F5344CB8AC3E}">
        <p14:creationId xmlns:p14="http://schemas.microsoft.com/office/powerpoint/2010/main" val="1954531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CFD178-D23F-E3CD-E257-323638203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77EF7B7F-CCE6-D673-8A41-FBFCCC0DC0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21"/>
          <a:stretch/>
        </p:blipFill>
        <p:spPr>
          <a:xfrm>
            <a:off x="1082088" y="751406"/>
            <a:ext cx="10027823" cy="5175423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B2D35C10-7F35-7B28-33D2-C29C0F26E8C9}"/>
              </a:ext>
            </a:extLst>
          </p:cNvPr>
          <p:cNvGrpSpPr/>
          <p:nvPr/>
        </p:nvGrpSpPr>
        <p:grpSpPr>
          <a:xfrm>
            <a:off x="3044227" y="6444439"/>
            <a:ext cx="6128944" cy="344390"/>
            <a:chOff x="2402275" y="5720027"/>
            <a:chExt cx="6128944" cy="344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E1BA406F-61AB-7577-2FAD-80AE9C37588D}"/>
                    </a:ext>
                  </a:extLst>
                </p:cNvPr>
                <p:cNvSpPr txBox="1"/>
                <p:nvPr/>
              </p:nvSpPr>
              <p:spPr>
                <a:xfrm>
                  <a:off x="2402275" y="5761417"/>
                  <a:ext cx="6200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30</a:t>
                  </a:r>
                </a:p>
              </p:txBody>
            </p:sp>
          </mc:Choice>
          <mc:Fallback xmlns="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E1BA406F-61AB-7577-2FAD-80AE9C3758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2275" y="5761417"/>
                  <a:ext cx="620012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A29DF315-F7DE-302E-43D9-A7C706194A66}"/>
                    </a:ext>
                  </a:extLst>
                </p:cNvPr>
                <p:cNvSpPr txBox="1"/>
                <p:nvPr/>
              </p:nvSpPr>
              <p:spPr>
                <a:xfrm>
                  <a:off x="5349513" y="5761417"/>
                  <a:ext cx="16454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False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A29DF315-F7DE-302E-43D9-A7C706194A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9513" y="5761417"/>
                  <a:ext cx="1645444" cy="26161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C8158325-A5FF-4DBB-C736-3183FE857E53}"/>
                    </a:ext>
                  </a:extLst>
                </p:cNvPr>
                <p:cNvSpPr txBox="1"/>
                <p:nvPr/>
              </p:nvSpPr>
              <p:spPr>
                <a:xfrm>
                  <a:off x="7267165" y="5761417"/>
                  <a:ext cx="126405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sz="1100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100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 300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C8158325-A5FF-4DBB-C736-3183FE857E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7165" y="5761417"/>
                  <a:ext cx="1264054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11FECA33-3BB9-19C2-356F-30A198755E80}"/>
                    </a:ext>
                  </a:extLst>
                </p:cNvPr>
                <p:cNvSpPr txBox="1"/>
                <p:nvPr/>
              </p:nvSpPr>
              <p:spPr>
                <a:xfrm>
                  <a:off x="3294496" y="5720027"/>
                  <a:ext cx="1782808" cy="3443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100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sz="1100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num>
                            <m:den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e>
                      </m:d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 </a:t>
                  </a:r>
                  <a:endParaRPr lang="it-IT" sz="1100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11FECA33-3BB9-19C2-356F-30A198755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4496" y="5720027"/>
                  <a:ext cx="1782808" cy="3443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F0CEA770-B261-B131-B575-2687B4624F76}"/>
              </a:ext>
            </a:extLst>
          </p:cNvPr>
          <p:cNvGrpSpPr/>
          <p:nvPr/>
        </p:nvGrpSpPr>
        <p:grpSpPr>
          <a:xfrm>
            <a:off x="2806538" y="6347974"/>
            <a:ext cx="6578923" cy="720338"/>
            <a:chOff x="2845150" y="4438606"/>
            <a:chExt cx="6027566" cy="1468418"/>
          </a:xfrm>
        </p:grpSpPr>
        <p:sp>
          <p:nvSpPr>
            <p:cNvPr id="18" name="Parentesi quadra aperta 17">
              <a:extLst>
                <a:ext uri="{FF2B5EF4-FFF2-40B4-BE49-F238E27FC236}">
                  <a16:creationId xmlns:a16="http://schemas.microsoft.com/office/drawing/2014/main" id="{7602F329-4572-8840-06D9-63BF81E958E8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Parentesi quadra aperta 18">
              <a:extLst>
                <a:ext uri="{FF2B5EF4-FFF2-40B4-BE49-F238E27FC236}">
                  <a16:creationId xmlns:a16="http://schemas.microsoft.com/office/drawing/2014/main" id="{93ECED63-3EC4-C104-ABC7-223A6A46590A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A85E8AF8-1425-C777-B147-33979BD4D92E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59674837-4DF8-821B-1F81-8EE0F9EA23CE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04217B4-0DE1-693E-1E9B-B2545115DB8E}"/>
              </a:ext>
            </a:extLst>
          </p:cNvPr>
          <p:cNvSpPr txBox="1"/>
          <p:nvPr/>
        </p:nvSpPr>
        <p:spPr>
          <a:xfrm>
            <a:off x="2679674" y="286004"/>
            <a:ext cx="6832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noProof="0" dirty="0">
                <a:solidFill>
                  <a:srgbClr val="F4F3EE"/>
                </a:solidFill>
              </a:rPr>
              <a:t>CHSH CORRELATION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</a:t>
            </a:r>
            <a:r>
              <a:rPr lang="en-US" sz="1300" b="1" spc="300" dirty="0">
                <a:solidFill>
                  <a:srgbClr val="F4F3EE"/>
                </a:solidFill>
              </a:rPr>
              <a:t>WERNER PARAMETER</a:t>
            </a:r>
            <a:endParaRPr lang="en-US" sz="1300" b="1" spc="300" noProof="0" dirty="0">
              <a:solidFill>
                <a:srgbClr val="F4F3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154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46BC80-B27A-A508-1145-68B361CAD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5EBB770D-0DF5-96AE-4974-5D09C53D77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00"/>
          <a:stretch/>
        </p:blipFill>
        <p:spPr>
          <a:xfrm>
            <a:off x="1082088" y="746682"/>
            <a:ext cx="10027823" cy="5176526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7A0FA0D2-5358-A1CA-B9A5-0519D598AA4A}"/>
              </a:ext>
            </a:extLst>
          </p:cNvPr>
          <p:cNvGrpSpPr/>
          <p:nvPr/>
        </p:nvGrpSpPr>
        <p:grpSpPr>
          <a:xfrm>
            <a:off x="3044227" y="6444439"/>
            <a:ext cx="6128944" cy="344390"/>
            <a:chOff x="2402275" y="5720027"/>
            <a:chExt cx="6128944" cy="344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E066FDDB-1440-34EA-C2AC-DE54B23709B8}"/>
                    </a:ext>
                  </a:extLst>
                </p:cNvPr>
                <p:cNvSpPr txBox="1"/>
                <p:nvPr/>
              </p:nvSpPr>
              <p:spPr>
                <a:xfrm>
                  <a:off x="2402275" y="5761417"/>
                  <a:ext cx="6200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30</a:t>
                  </a:r>
                </a:p>
              </p:txBody>
            </p:sp>
          </mc:Choice>
          <mc:Fallback xmlns="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E066FDDB-1440-34EA-C2AC-DE54B23709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2275" y="5761417"/>
                  <a:ext cx="620012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3B2CF2D6-A313-5C4B-8194-1B4B9814F37A}"/>
                    </a:ext>
                  </a:extLst>
                </p:cNvPr>
                <p:cNvSpPr txBox="1"/>
                <p:nvPr/>
              </p:nvSpPr>
              <p:spPr>
                <a:xfrm>
                  <a:off x="5349513" y="5761417"/>
                  <a:ext cx="16454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False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3B2CF2D6-A313-5C4B-8194-1B4B9814F3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9513" y="5761417"/>
                  <a:ext cx="1645444" cy="26161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367BAE43-FAB3-CD3D-A265-F5B611767722}"/>
                    </a:ext>
                  </a:extLst>
                </p:cNvPr>
                <p:cNvSpPr txBox="1"/>
                <p:nvPr/>
              </p:nvSpPr>
              <p:spPr>
                <a:xfrm>
                  <a:off x="7267165" y="5761417"/>
                  <a:ext cx="126405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sz="1100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100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 300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367BAE43-FAB3-CD3D-A265-F5B6117677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7165" y="5761417"/>
                  <a:ext cx="1264054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912ADC9E-48EE-58A6-3CAE-F0E74FACDA6D}"/>
                    </a:ext>
                  </a:extLst>
                </p:cNvPr>
                <p:cNvSpPr txBox="1"/>
                <p:nvPr/>
              </p:nvSpPr>
              <p:spPr>
                <a:xfrm>
                  <a:off x="3294496" y="5720027"/>
                  <a:ext cx="1782808" cy="3443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100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sz="1100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num>
                            <m:den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e>
                      </m:d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 </a:t>
                  </a:r>
                  <a:endParaRPr lang="it-IT" sz="1100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912ADC9E-48EE-58A6-3CAE-F0E74FACDA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4496" y="5720027"/>
                  <a:ext cx="1782808" cy="3443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FB7EBD8C-F07B-93F5-74EC-30F780333FDB}"/>
              </a:ext>
            </a:extLst>
          </p:cNvPr>
          <p:cNvGrpSpPr/>
          <p:nvPr/>
        </p:nvGrpSpPr>
        <p:grpSpPr>
          <a:xfrm>
            <a:off x="2806538" y="6347974"/>
            <a:ext cx="6578923" cy="720338"/>
            <a:chOff x="2845150" y="4438606"/>
            <a:chExt cx="6027566" cy="1468418"/>
          </a:xfrm>
        </p:grpSpPr>
        <p:sp>
          <p:nvSpPr>
            <p:cNvPr id="18" name="Parentesi quadra aperta 17">
              <a:extLst>
                <a:ext uri="{FF2B5EF4-FFF2-40B4-BE49-F238E27FC236}">
                  <a16:creationId xmlns:a16="http://schemas.microsoft.com/office/drawing/2014/main" id="{F32BC490-FD64-4C94-707E-5A75CBB0D0CC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Parentesi quadra aperta 18">
              <a:extLst>
                <a:ext uri="{FF2B5EF4-FFF2-40B4-BE49-F238E27FC236}">
                  <a16:creationId xmlns:a16="http://schemas.microsoft.com/office/drawing/2014/main" id="{911A33C6-F2CB-B86B-00C7-AA290907C7D8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DC138EB4-13FC-E332-BF8D-4D8F5FC2513B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A642A4FC-48DC-E633-36B9-CE53E082A3AD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021DDE4-12A2-F1CE-79A7-D702538404C6}"/>
              </a:ext>
            </a:extLst>
          </p:cNvPr>
          <p:cNvSpPr txBox="1"/>
          <p:nvPr/>
        </p:nvSpPr>
        <p:spPr>
          <a:xfrm>
            <a:off x="3098748" y="286004"/>
            <a:ext cx="59945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dirty="0">
                <a:solidFill>
                  <a:srgbClr val="F4F3EE"/>
                </a:solidFill>
              </a:rPr>
              <a:t>MISMATCH RATIO</a:t>
            </a:r>
            <a:r>
              <a:rPr lang="en-US" sz="1300" b="1" spc="300" noProof="0" dirty="0">
                <a:solidFill>
                  <a:srgbClr val="F4F3EE"/>
                </a:solidFill>
              </a:rPr>
              <a:t>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THETA </a:t>
            </a:r>
          </a:p>
        </p:txBody>
      </p:sp>
    </p:spTree>
    <p:extLst>
      <p:ext uri="{BB962C8B-B14F-4D97-AF65-F5344CB8AC3E}">
        <p14:creationId xmlns:p14="http://schemas.microsoft.com/office/powerpoint/2010/main" val="2792066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5D394B-0560-B127-6212-4CDA4C08A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15928CE0-AECA-9A50-D469-DCF36F0AE5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76"/>
          <a:stretch/>
        </p:blipFill>
        <p:spPr>
          <a:xfrm>
            <a:off x="1082088" y="746382"/>
            <a:ext cx="10027823" cy="5167098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ACA5F6CB-FBA0-63B1-D477-B1387E5F6FF6}"/>
              </a:ext>
            </a:extLst>
          </p:cNvPr>
          <p:cNvGrpSpPr/>
          <p:nvPr/>
        </p:nvGrpSpPr>
        <p:grpSpPr>
          <a:xfrm>
            <a:off x="3044227" y="6444439"/>
            <a:ext cx="6128944" cy="344390"/>
            <a:chOff x="2402275" y="5720027"/>
            <a:chExt cx="6128944" cy="344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4E96E6D4-FC10-176D-A401-4DD175751A60}"/>
                    </a:ext>
                  </a:extLst>
                </p:cNvPr>
                <p:cNvSpPr txBox="1"/>
                <p:nvPr/>
              </p:nvSpPr>
              <p:spPr>
                <a:xfrm>
                  <a:off x="2402275" y="5761417"/>
                  <a:ext cx="6200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30</a:t>
                  </a:r>
                </a:p>
              </p:txBody>
            </p:sp>
          </mc:Choice>
          <mc:Fallback xmlns="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4E96E6D4-FC10-176D-A401-4DD175751A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2275" y="5761417"/>
                  <a:ext cx="620012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C10AFDAC-9874-54E4-4489-2CDB76492CF2}"/>
                    </a:ext>
                  </a:extLst>
                </p:cNvPr>
                <p:cNvSpPr txBox="1"/>
                <p:nvPr/>
              </p:nvSpPr>
              <p:spPr>
                <a:xfrm>
                  <a:off x="5349513" y="5761417"/>
                  <a:ext cx="16454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False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C10AFDAC-9874-54E4-4489-2CDB76492C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9513" y="5761417"/>
                  <a:ext cx="1645444" cy="26161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7AA7AF10-5E1C-1B37-721F-53802BD2D428}"/>
                    </a:ext>
                  </a:extLst>
                </p:cNvPr>
                <p:cNvSpPr txBox="1"/>
                <p:nvPr/>
              </p:nvSpPr>
              <p:spPr>
                <a:xfrm>
                  <a:off x="7267165" y="5761417"/>
                  <a:ext cx="126405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sz="1100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100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 300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7AA7AF10-5E1C-1B37-721F-53802BD2D4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7165" y="5761417"/>
                  <a:ext cx="1264054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47962DB1-35E6-33D3-9FF0-E8EB12BAC625}"/>
                    </a:ext>
                  </a:extLst>
                </p:cNvPr>
                <p:cNvSpPr txBox="1"/>
                <p:nvPr/>
              </p:nvSpPr>
              <p:spPr>
                <a:xfrm>
                  <a:off x="3294496" y="5720027"/>
                  <a:ext cx="1782808" cy="3443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100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sz="1100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num>
                            <m:den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e>
                      </m:d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 </a:t>
                  </a:r>
                  <a:endParaRPr lang="it-IT" sz="1100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47962DB1-35E6-33D3-9FF0-E8EB12BAC6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4496" y="5720027"/>
                  <a:ext cx="1782808" cy="3443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F80450B6-915C-6941-B73D-F6BB947C5E18}"/>
              </a:ext>
            </a:extLst>
          </p:cNvPr>
          <p:cNvGrpSpPr/>
          <p:nvPr/>
        </p:nvGrpSpPr>
        <p:grpSpPr>
          <a:xfrm>
            <a:off x="2806538" y="6347974"/>
            <a:ext cx="6578923" cy="720338"/>
            <a:chOff x="2845150" y="4438606"/>
            <a:chExt cx="6027566" cy="1468418"/>
          </a:xfrm>
        </p:grpSpPr>
        <p:sp>
          <p:nvSpPr>
            <p:cNvPr id="18" name="Parentesi quadra aperta 17">
              <a:extLst>
                <a:ext uri="{FF2B5EF4-FFF2-40B4-BE49-F238E27FC236}">
                  <a16:creationId xmlns:a16="http://schemas.microsoft.com/office/drawing/2014/main" id="{73D43BF3-C148-C06B-3609-1405C451DEDB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Parentesi quadra aperta 18">
              <a:extLst>
                <a:ext uri="{FF2B5EF4-FFF2-40B4-BE49-F238E27FC236}">
                  <a16:creationId xmlns:a16="http://schemas.microsoft.com/office/drawing/2014/main" id="{2E9F8F38-1C4F-3B4E-6E7B-7ACA2A1FE024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8B4BA387-6255-E234-A071-DA86805CE414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72775E69-80F7-394A-E12A-58B2EEEDA862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E448A418-50A8-FCF6-8BBE-F1A81EE275D7}"/>
              </a:ext>
            </a:extLst>
          </p:cNvPr>
          <p:cNvSpPr txBox="1"/>
          <p:nvPr/>
        </p:nvSpPr>
        <p:spPr>
          <a:xfrm>
            <a:off x="2720949" y="286004"/>
            <a:ext cx="675010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dirty="0">
                <a:solidFill>
                  <a:srgbClr val="F4F3EE"/>
                </a:solidFill>
              </a:rPr>
              <a:t>MISMATCH RATIO</a:t>
            </a:r>
            <a:r>
              <a:rPr lang="en-US" sz="1300" b="1" spc="300" noProof="0" dirty="0">
                <a:solidFill>
                  <a:srgbClr val="F4F3EE"/>
                </a:solidFill>
              </a:rPr>
              <a:t>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</a:t>
            </a:r>
            <a:r>
              <a:rPr lang="en-US" sz="1300" b="1" spc="300" dirty="0">
                <a:solidFill>
                  <a:srgbClr val="F4F3EE"/>
                </a:solidFill>
              </a:rPr>
              <a:t>WERNER PARAMETER</a:t>
            </a:r>
            <a:r>
              <a:rPr lang="en-US" sz="1300" b="1" spc="300" noProof="0" dirty="0">
                <a:solidFill>
                  <a:srgbClr val="F4F3EE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3358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FF99A9-C507-734B-9495-5E140802B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D383918-0880-4A70-C995-E243FED2F57B}"/>
              </a:ext>
            </a:extLst>
          </p:cNvPr>
          <p:cNvSpPr txBox="1"/>
          <p:nvPr/>
        </p:nvSpPr>
        <p:spPr>
          <a:xfrm>
            <a:off x="2241761" y="1576354"/>
            <a:ext cx="7861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>
                <a:solidFill>
                  <a:srgbClr val="F4F3EE"/>
                </a:solidFill>
              </a:rPr>
              <a:t>RESULTS WITH FOLLOWIN SETTING: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109AD39-AD20-65CF-B858-893C6D767E56}"/>
              </a:ext>
            </a:extLst>
          </p:cNvPr>
          <p:cNvSpPr txBox="1"/>
          <p:nvPr/>
        </p:nvSpPr>
        <p:spPr>
          <a:xfrm>
            <a:off x="2931459" y="1903313"/>
            <a:ext cx="6185646" cy="219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Number of times the protocol is executed for each setting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30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Theta values to be used for the generation of the Werner States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theta_values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Whether Eve is eavesdropping or not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eavesdropping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Number of EPR pairs to be generated in one execution of the protocol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epr_pairs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1000</a:t>
            </a:r>
            <a:endParaRPr lang="it-IT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CE6CACA1-7E4A-ECD3-8559-03FA45A21455}"/>
              </a:ext>
            </a:extLst>
          </p:cNvPr>
          <p:cNvGrpSpPr/>
          <p:nvPr/>
        </p:nvGrpSpPr>
        <p:grpSpPr>
          <a:xfrm>
            <a:off x="3044227" y="6444439"/>
            <a:ext cx="6163273" cy="344390"/>
            <a:chOff x="3044227" y="6444439"/>
            <a:chExt cx="6163273" cy="344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BB11950E-DB1C-B2EE-28C3-D16B1B67B859}"/>
                    </a:ext>
                  </a:extLst>
                </p:cNvPr>
                <p:cNvSpPr txBox="1"/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30</a:t>
                  </a:r>
                </a:p>
              </p:txBody>
            </p:sp>
          </mc:Choice>
          <mc:Fallback xmlns="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BB11950E-DB1C-B2EE-28C3-D16B1B67B8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blipFill>
                  <a:blip r:embed="rId2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69AF68B6-0D27-F5A6-F50D-7DAB20395A3A}"/>
                    </a:ext>
                  </a:extLst>
                </p:cNvPr>
                <p:cNvSpPr txBox="1"/>
                <p:nvPr/>
              </p:nvSpPr>
              <p:spPr>
                <a:xfrm>
                  <a:off x="5955353" y="6485829"/>
                  <a:ext cx="16454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False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69AF68B6-0D27-F5A6-F50D-7DAB20395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5353" y="6485829"/>
                  <a:ext cx="1645444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43AC0BAB-5F6C-44B1-EB48-3CF00AA32F86}"/>
                    </a:ext>
                  </a:extLst>
                </p:cNvPr>
                <p:cNvSpPr txBox="1"/>
                <p:nvPr/>
              </p:nvSpPr>
              <p:spPr>
                <a:xfrm>
                  <a:off x="7854950" y="6485829"/>
                  <a:ext cx="135255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sz="1100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100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 1000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43AC0BAB-5F6C-44B1-EB48-3CF00AA32F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4950" y="6485829"/>
                  <a:ext cx="1352550" cy="26161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C0063C3E-00FB-8AB6-00C7-7B56B185FB97}"/>
                    </a:ext>
                  </a:extLst>
                </p:cNvPr>
                <p:cNvSpPr txBox="1"/>
                <p:nvPr/>
              </p:nvSpPr>
              <p:spPr>
                <a:xfrm>
                  <a:off x="3918392" y="6444439"/>
                  <a:ext cx="1782808" cy="3443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100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sz="1100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num>
                            <m:den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e>
                      </m:d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 </a:t>
                  </a:r>
                  <a:endParaRPr lang="it-IT" sz="1100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C0063C3E-00FB-8AB6-00C7-7B56B185FB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8392" y="6444439"/>
                  <a:ext cx="1782808" cy="34439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5AC9038D-F667-8FBB-0488-3D0E48ADFCBD}"/>
              </a:ext>
            </a:extLst>
          </p:cNvPr>
          <p:cNvGrpSpPr/>
          <p:nvPr/>
        </p:nvGrpSpPr>
        <p:grpSpPr>
          <a:xfrm>
            <a:off x="2806538" y="6347974"/>
            <a:ext cx="6578923" cy="720338"/>
            <a:chOff x="2845150" y="4438606"/>
            <a:chExt cx="6027566" cy="1468418"/>
          </a:xfrm>
        </p:grpSpPr>
        <p:sp>
          <p:nvSpPr>
            <p:cNvPr id="15" name="Parentesi quadra aperta 14">
              <a:extLst>
                <a:ext uri="{FF2B5EF4-FFF2-40B4-BE49-F238E27FC236}">
                  <a16:creationId xmlns:a16="http://schemas.microsoft.com/office/drawing/2014/main" id="{B2B254DC-1920-952E-5A6F-79452ABD47EC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Parentesi quadra aperta 15">
              <a:extLst>
                <a:ext uri="{FF2B5EF4-FFF2-40B4-BE49-F238E27FC236}">
                  <a16:creationId xmlns:a16="http://schemas.microsoft.com/office/drawing/2014/main" id="{FDE1895B-520E-9655-74FF-81E06F27EE11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176C719F-DB21-A445-8D22-733B80512A44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672C78A3-36C0-B356-CC91-D74CAAF18456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268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9B9A50-42BA-3DD6-9FE0-13FEE13BD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1FE0225-D2CA-4EF7-C69D-D5BF456768BC}"/>
              </a:ext>
            </a:extLst>
          </p:cNvPr>
          <p:cNvSpPr txBox="1"/>
          <p:nvPr/>
        </p:nvSpPr>
        <p:spPr>
          <a:xfrm>
            <a:off x="4384034" y="313382"/>
            <a:ext cx="3423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600" noProof="0" dirty="0">
                <a:solidFill>
                  <a:srgbClr val="F4F3EE"/>
                </a:solidFill>
              </a:rPr>
              <a:t>INTRODUCTION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FE5E1F6-B267-E65E-7C7E-BEDACC164997}"/>
              </a:ext>
            </a:extLst>
          </p:cNvPr>
          <p:cNvSpPr txBox="1"/>
          <p:nvPr/>
        </p:nvSpPr>
        <p:spPr>
          <a:xfrm>
            <a:off x="3251106" y="1168959"/>
            <a:ext cx="5689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noProof="0" dirty="0">
                <a:solidFill>
                  <a:srgbClr val="F4F3EE"/>
                </a:solidFill>
              </a:rPr>
              <a:t>Securely sharing cryptographic keys over </a:t>
            </a:r>
            <a:r>
              <a:rPr lang="en-US" sz="2000" noProof="0" dirty="0">
                <a:solidFill>
                  <a:srgbClr val="E0AFA0"/>
                </a:solidFill>
              </a:rPr>
              <a:t>insecure channels</a:t>
            </a:r>
            <a:r>
              <a:rPr lang="en-US" sz="2000" noProof="0" dirty="0">
                <a:solidFill>
                  <a:srgbClr val="F4F3EE"/>
                </a:solidFill>
              </a:rPr>
              <a:t> is a fundamental challenge in modern cryptography.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E0A2621-E46B-F73C-0B16-C3AC844B01C7}"/>
              </a:ext>
            </a:extLst>
          </p:cNvPr>
          <p:cNvSpPr txBox="1"/>
          <p:nvPr/>
        </p:nvSpPr>
        <p:spPr>
          <a:xfrm>
            <a:off x="3251106" y="2858744"/>
            <a:ext cx="56897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noProof="0" dirty="0">
                <a:solidFill>
                  <a:srgbClr val="E0AFA0"/>
                </a:solidFill>
              </a:rPr>
              <a:t>Classical</a:t>
            </a:r>
            <a:r>
              <a:rPr lang="en-US" sz="2000" noProof="0" dirty="0">
                <a:solidFill>
                  <a:srgbClr val="F4F3EE"/>
                </a:solidFill>
              </a:rPr>
              <a:t> key distribution methods rely on computational hardness, which </a:t>
            </a:r>
            <a:r>
              <a:rPr lang="en-US" sz="2000" noProof="0" dirty="0">
                <a:solidFill>
                  <a:srgbClr val="E0AFA0"/>
                </a:solidFill>
              </a:rPr>
              <a:t>can be broken </a:t>
            </a:r>
            <a:r>
              <a:rPr lang="en-US" sz="2000" noProof="0" dirty="0">
                <a:solidFill>
                  <a:srgbClr val="F4F3EE"/>
                </a:solidFill>
              </a:rPr>
              <a:t>by advances in computing.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BF4EECB-95E3-016D-07C6-697AD0E54EB2}"/>
              </a:ext>
            </a:extLst>
          </p:cNvPr>
          <p:cNvSpPr txBox="1"/>
          <p:nvPr/>
        </p:nvSpPr>
        <p:spPr>
          <a:xfrm>
            <a:off x="3251105" y="4653870"/>
            <a:ext cx="56897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noProof="0" dirty="0">
                <a:solidFill>
                  <a:srgbClr val="F4F3EE"/>
                </a:solidFill>
              </a:rPr>
              <a:t>The E91 protocol leverages </a:t>
            </a:r>
            <a:r>
              <a:rPr lang="en-US" sz="2000" noProof="0" dirty="0">
                <a:solidFill>
                  <a:srgbClr val="E0AFA0"/>
                </a:solidFill>
              </a:rPr>
              <a:t>quantum mechanics </a:t>
            </a:r>
            <a:r>
              <a:rPr lang="en-US" sz="2000" noProof="0" dirty="0">
                <a:solidFill>
                  <a:srgbClr val="F4F3EE"/>
                </a:solidFill>
              </a:rPr>
              <a:t>(</a:t>
            </a:r>
            <a:r>
              <a:rPr lang="en-US" sz="2000" i="1" noProof="0" dirty="0">
                <a:solidFill>
                  <a:srgbClr val="F4F3EE"/>
                </a:solidFill>
              </a:rPr>
              <a:t>entanglement</a:t>
            </a:r>
            <a:r>
              <a:rPr lang="en-US" sz="2000" noProof="0" dirty="0">
                <a:solidFill>
                  <a:srgbClr val="F4F3EE"/>
                </a:solidFill>
              </a:rPr>
              <a:t> and the </a:t>
            </a:r>
            <a:r>
              <a:rPr lang="en-US" sz="2000" i="1" noProof="0" dirty="0">
                <a:solidFill>
                  <a:srgbClr val="F4F3EE"/>
                </a:solidFill>
              </a:rPr>
              <a:t>no-cloning theorem</a:t>
            </a:r>
            <a:r>
              <a:rPr lang="en-US" sz="2000" noProof="0" dirty="0">
                <a:solidFill>
                  <a:srgbClr val="F4F3EE"/>
                </a:solidFill>
              </a:rPr>
              <a:t>) to enable </a:t>
            </a:r>
            <a:r>
              <a:rPr lang="en-US" sz="2000" noProof="0" dirty="0">
                <a:solidFill>
                  <a:srgbClr val="E0AFA0"/>
                </a:solidFill>
              </a:rPr>
              <a:t>infinitely secure</a:t>
            </a:r>
            <a:r>
              <a:rPr lang="en-US" sz="2000" noProof="0" dirty="0">
                <a:solidFill>
                  <a:srgbClr val="F4F3EE"/>
                </a:solidFill>
              </a:rPr>
              <a:t> key distribution, immune to eavesdropping. </a:t>
            </a:r>
          </a:p>
        </p:txBody>
      </p:sp>
      <p:sp>
        <p:nvSpPr>
          <p:cNvPr id="7" name="Parentesi quadra aperta 6">
            <a:extLst>
              <a:ext uri="{FF2B5EF4-FFF2-40B4-BE49-F238E27FC236}">
                <a16:creationId xmlns:a16="http://schemas.microsoft.com/office/drawing/2014/main" id="{98C14732-81F1-7A70-6422-498BEC9E89FC}"/>
              </a:ext>
            </a:extLst>
          </p:cNvPr>
          <p:cNvSpPr/>
          <p:nvPr/>
        </p:nvSpPr>
        <p:spPr>
          <a:xfrm>
            <a:off x="3092445" y="1046980"/>
            <a:ext cx="277365" cy="1252308"/>
          </a:xfrm>
          <a:prstGeom prst="leftBracket">
            <a:avLst/>
          </a:prstGeom>
          <a:ln w="38100" cap="rnd">
            <a:solidFill>
              <a:srgbClr val="BCB8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B3F1CB7-8B1E-D54A-87B0-5B8A69FA17DE}"/>
              </a:ext>
            </a:extLst>
          </p:cNvPr>
          <p:cNvSpPr txBox="1"/>
          <p:nvPr/>
        </p:nvSpPr>
        <p:spPr>
          <a:xfrm>
            <a:off x="747786" y="1526416"/>
            <a:ext cx="2565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300" noProof="0" dirty="0">
                <a:solidFill>
                  <a:srgbClr val="F4F3EE"/>
                </a:solidFill>
              </a:rPr>
              <a:t>BACKGROUND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7CADCAC0-02CD-0168-8936-F0A0383D566F}"/>
              </a:ext>
            </a:extLst>
          </p:cNvPr>
          <p:cNvGrpSpPr/>
          <p:nvPr/>
        </p:nvGrpSpPr>
        <p:grpSpPr>
          <a:xfrm>
            <a:off x="747786" y="2594845"/>
            <a:ext cx="2565136" cy="1395023"/>
            <a:chOff x="600627" y="2558579"/>
            <a:chExt cx="2565136" cy="1395023"/>
          </a:xfrm>
        </p:grpSpPr>
        <p:pic>
          <p:nvPicPr>
            <p:cNvPr id="11" name="Immagine 10" descr="Immagine che contiene oggetti in metallo, lucchetto/serratura&#10;&#10;Descrizione generata automaticamente">
              <a:extLst>
                <a:ext uri="{FF2B5EF4-FFF2-40B4-BE49-F238E27FC236}">
                  <a16:creationId xmlns:a16="http://schemas.microsoft.com/office/drawing/2014/main" id="{58B512FB-FF86-21AD-FD37-915EDEE6E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364" y="2558579"/>
              <a:ext cx="1205662" cy="1205662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7E1F124-3CD5-0687-A915-88E48155ED24}"/>
                </a:ext>
              </a:extLst>
            </p:cNvPr>
            <p:cNvSpPr txBox="1"/>
            <p:nvPr/>
          </p:nvSpPr>
          <p:spPr>
            <a:xfrm>
              <a:off x="600627" y="3645825"/>
              <a:ext cx="2565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300" noProof="0" dirty="0">
                  <a:solidFill>
                    <a:srgbClr val="F4F3EE"/>
                  </a:solidFill>
                </a:rPr>
                <a:t>THE PROBLEM</a:t>
              </a:r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2F4E52DF-D4E1-512B-4526-BC26549CE3B1}"/>
              </a:ext>
            </a:extLst>
          </p:cNvPr>
          <p:cNvGrpSpPr/>
          <p:nvPr/>
        </p:nvGrpSpPr>
        <p:grpSpPr>
          <a:xfrm>
            <a:off x="3087329" y="4581819"/>
            <a:ext cx="6017342" cy="1467539"/>
            <a:chOff x="2845150" y="4439485"/>
            <a:chExt cx="6027575" cy="1467539"/>
          </a:xfrm>
        </p:grpSpPr>
        <p:sp>
          <p:nvSpPr>
            <p:cNvPr id="14" name="Parentesi quadra aperta 13">
              <a:extLst>
                <a:ext uri="{FF2B5EF4-FFF2-40B4-BE49-F238E27FC236}">
                  <a16:creationId xmlns:a16="http://schemas.microsoft.com/office/drawing/2014/main" id="{F41FEA48-B7E4-6E46-FB73-F4A53E037BAA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38100" cap="rnd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Parentesi quadra aperta 15">
              <a:extLst>
                <a:ext uri="{FF2B5EF4-FFF2-40B4-BE49-F238E27FC236}">
                  <a16:creationId xmlns:a16="http://schemas.microsoft.com/office/drawing/2014/main" id="{58CCEF65-4231-B35B-79AF-D92527E1D9BC}"/>
                </a:ext>
              </a:extLst>
            </p:cNvPr>
            <p:cNvSpPr/>
            <p:nvPr/>
          </p:nvSpPr>
          <p:spPr>
            <a:xfrm flipH="1">
              <a:off x="8595360" y="4439485"/>
              <a:ext cx="277365" cy="1465328"/>
            </a:xfrm>
            <a:prstGeom prst="leftBracket">
              <a:avLst/>
            </a:prstGeom>
            <a:ln w="38100" cap="rnd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688D8789-7181-F53A-D3E9-AFA153E97EBF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38100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3DD5C1FF-6B46-CFBE-0579-CCA84A58B0A0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38100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459C45E-94FC-E684-9F09-891AF73B0E14}"/>
              </a:ext>
            </a:extLst>
          </p:cNvPr>
          <p:cNvSpPr txBox="1"/>
          <p:nvPr/>
        </p:nvSpPr>
        <p:spPr>
          <a:xfrm>
            <a:off x="4813431" y="6152686"/>
            <a:ext cx="2565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300" noProof="0" dirty="0">
                <a:solidFill>
                  <a:srgbClr val="F4F3EE"/>
                </a:solidFill>
              </a:rPr>
              <a:t>SOLUTION</a:t>
            </a:r>
          </a:p>
        </p:txBody>
      </p:sp>
      <p:sp>
        <p:nvSpPr>
          <p:cNvPr id="22" name="Parentesi quadra aperta 21">
            <a:extLst>
              <a:ext uri="{FF2B5EF4-FFF2-40B4-BE49-F238E27FC236}">
                <a16:creationId xmlns:a16="http://schemas.microsoft.com/office/drawing/2014/main" id="{8454432A-E27E-9FD0-B4CA-4CEA2D0D4E50}"/>
              </a:ext>
            </a:extLst>
          </p:cNvPr>
          <p:cNvSpPr/>
          <p:nvPr/>
        </p:nvSpPr>
        <p:spPr>
          <a:xfrm>
            <a:off x="3092445" y="2740421"/>
            <a:ext cx="277365" cy="1252308"/>
          </a:xfrm>
          <a:prstGeom prst="leftBracket">
            <a:avLst/>
          </a:prstGeom>
          <a:ln w="38100" cap="rnd">
            <a:solidFill>
              <a:srgbClr val="BCB8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4753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B86799-E650-8060-0B2D-4035647D5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0D798961-C4AF-78FD-3768-248E73E44D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21"/>
          <a:stretch/>
        </p:blipFill>
        <p:spPr>
          <a:xfrm>
            <a:off x="1082087" y="751406"/>
            <a:ext cx="10023811" cy="5167989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193D2D4F-0881-4932-C0F2-7553752D9486}"/>
              </a:ext>
            </a:extLst>
          </p:cNvPr>
          <p:cNvGrpSpPr/>
          <p:nvPr/>
        </p:nvGrpSpPr>
        <p:grpSpPr>
          <a:xfrm>
            <a:off x="2806538" y="6347974"/>
            <a:ext cx="6578923" cy="720338"/>
            <a:chOff x="2845150" y="4438606"/>
            <a:chExt cx="6027566" cy="1468418"/>
          </a:xfrm>
        </p:grpSpPr>
        <p:sp>
          <p:nvSpPr>
            <p:cNvPr id="18" name="Parentesi quadra aperta 17">
              <a:extLst>
                <a:ext uri="{FF2B5EF4-FFF2-40B4-BE49-F238E27FC236}">
                  <a16:creationId xmlns:a16="http://schemas.microsoft.com/office/drawing/2014/main" id="{92D3FD74-90E0-8A59-8E02-D856DF9A0B20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Parentesi quadra aperta 18">
              <a:extLst>
                <a:ext uri="{FF2B5EF4-FFF2-40B4-BE49-F238E27FC236}">
                  <a16:creationId xmlns:a16="http://schemas.microsoft.com/office/drawing/2014/main" id="{9CF4FB1C-A756-18EE-5758-47D37BA96750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C9CC073F-5897-B58F-1569-6ADD4B5C72D8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840BD2C1-8B9F-D000-D987-80F24BA09765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6EA1317-C5E9-C0F9-821E-15A19080227C}"/>
              </a:ext>
            </a:extLst>
          </p:cNvPr>
          <p:cNvSpPr txBox="1"/>
          <p:nvPr/>
        </p:nvSpPr>
        <p:spPr>
          <a:xfrm>
            <a:off x="3098748" y="286004"/>
            <a:ext cx="59945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noProof="0" dirty="0">
                <a:solidFill>
                  <a:srgbClr val="F4F3EE"/>
                </a:solidFill>
              </a:rPr>
              <a:t>CHSH CORRELATION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THETA 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B6A3E94D-59F9-BD78-A152-ADA30082B144}"/>
              </a:ext>
            </a:extLst>
          </p:cNvPr>
          <p:cNvGrpSpPr/>
          <p:nvPr/>
        </p:nvGrpSpPr>
        <p:grpSpPr>
          <a:xfrm>
            <a:off x="3044227" y="6444439"/>
            <a:ext cx="6163273" cy="344390"/>
            <a:chOff x="3044227" y="6444439"/>
            <a:chExt cx="6163273" cy="344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94EE8DD8-CB07-5C1E-14B2-EDD7BB55CEBC}"/>
                    </a:ext>
                  </a:extLst>
                </p:cNvPr>
                <p:cNvSpPr txBox="1"/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30</a:t>
                  </a:r>
                </a:p>
              </p:txBody>
            </p:sp>
          </mc:Choice>
          <mc:Fallback xmlns=""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94EE8DD8-CB07-5C1E-14B2-EDD7BB55CE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89FEA859-7E23-6B11-5067-D02556272E03}"/>
                    </a:ext>
                  </a:extLst>
                </p:cNvPr>
                <p:cNvSpPr txBox="1"/>
                <p:nvPr/>
              </p:nvSpPr>
              <p:spPr>
                <a:xfrm>
                  <a:off x="5955353" y="6485829"/>
                  <a:ext cx="16454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False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89FEA859-7E23-6B11-5067-D02556272E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5353" y="6485829"/>
                  <a:ext cx="1645444" cy="26161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6C66E6B6-C777-E742-2D2F-198A5ABF83B3}"/>
                    </a:ext>
                  </a:extLst>
                </p:cNvPr>
                <p:cNvSpPr txBox="1"/>
                <p:nvPr/>
              </p:nvSpPr>
              <p:spPr>
                <a:xfrm>
                  <a:off x="7854950" y="6485829"/>
                  <a:ext cx="135255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sz="1100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100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 1000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6C66E6B6-C777-E742-2D2F-198A5ABF8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4950" y="6485829"/>
                  <a:ext cx="1352550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11CC1940-B67C-CA6A-2D18-8245EF3F265D}"/>
                    </a:ext>
                  </a:extLst>
                </p:cNvPr>
                <p:cNvSpPr txBox="1"/>
                <p:nvPr/>
              </p:nvSpPr>
              <p:spPr>
                <a:xfrm>
                  <a:off x="3918392" y="6444439"/>
                  <a:ext cx="1782808" cy="3443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100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sz="1100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num>
                            <m:den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e>
                      </m:d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 </a:t>
                  </a:r>
                  <a:endParaRPr lang="it-IT" sz="1100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11CC1940-B67C-CA6A-2D18-8245EF3F26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8392" y="6444439"/>
                  <a:ext cx="1782808" cy="3443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48359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07FBAC-55D6-D0BA-E14F-18C1EC96C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369AFAE7-2078-21BB-A850-5AF5AE80FD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69"/>
          <a:stretch/>
        </p:blipFill>
        <p:spPr>
          <a:xfrm>
            <a:off x="1082088" y="746382"/>
            <a:ext cx="10027823" cy="5172886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D06E7CB9-AD3D-456B-F2CA-F9AB5656DEF9}"/>
              </a:ext>
            </a:extLst>
          </p:cNvPr>
          <p:cNvGrpSpPr/>
          <p:nvPr/>
        </p:nvGrpSpPr>
        <p:grpSpPr>
          <a:xfrm>
            <a:off x="2806538" y="6347974"/>
            <a:ext cx="6578923" cy="720338"/>
            <a:chOff x="2845150" y="4438606"/>
            <a:chExt cx="6027566" cy="1468418"/>
          </a:xfrm>
        </p:grpSpPr>
        <p:sp>
          <p:nvSpPr>
            <p:cNvPr id="18" name="Parentesi quadra aperta 17">
              <a:extLst>
                <a:ext uri="{FF2B5EF4-FFF2-40B4-BE49-F238E27FC236}">
                  <a16:creationId xmlns:a16="http://schemas.microsoft.com/office/drawing/2014/main" id="{CC4141F8-EA7C-DA6E-95CA-5E268CE5F54F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Parentesi quadra aperta 18">
              <a:extLst>
                <a:ext uri="{FF2B5EF4-FFF2-40B4-BE49-F238E27FC236}">
                  <a16:creationId xmlns:a16="http://schemas.microsoft.com/office/drawing/2014/main" id="{099F16F4-ECB2-77CD-0E56-3D64DCEC6409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EBC3C8AC-9D3D-6466-808A-CE3AE051FF67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558B89B8-CB95-FB87-CC71-1EF1D5B4CE4C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206A3C2-BA18-81DA-2893-EAA7E7D50BD5}"/>
              </a:ext>
            </a:extLst>
          </p:cNvPr>
          <p:cNvSpPr txBox="1"/>
          <p:nvPr/>
        </p:nvSpPr>
        <p:spPr>
          <a:xfrm>
            <a:off x="3098748" y="286004"/>
            <a:ext cx="59945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dirty="0">
                <a:solidFill>
                  <a:srgbClr val="F4F3EE"/>
                </a:solidFill>
              </a:rPr>
              <a:t>MISMATCH RATIO</a:t>
            </a:r>
            <a:r>
              <a:rPr lang="en-US" sz="1300" b="1" spc="300" noProof="0" dirty="0">
                <a:solidFill>
                  <a:srgbClr val="F4F3EE"/>
                </a:solidFill>
              </a:rPr>
              <a:t>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THETA 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20B5CECC-07E8-26A9-F5AD-A40E0985AD09}"/>
              </a:ext>
            </a:extLst>
          </p:cNvPr>
          <p:cNvGrpSpPr/>
          <p:nvPr/>
        </p:nvGrpSpPr>
        <p:grpSpPr>
          <a:xfrm>
            <a:off x="3044227" y="6444439"/>
            <a:ext cx="6163273" cy="344390"/>
            <a:chOff x="3044227" y="6444439"/>
            <a:chExt cx="6163273" cy="344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asellaDiTesto 2">
                  <a:extLst>
                    <a:ext uri="{FF2B5EF4-FFF2-40B4-BE49-F238E27FC236}">
                      <a16:creationId xmlns:a16="http://schemas.microsoft.com/office/drawing/2014/main" id="{E7A72BCE-CC2F-4D88-518E-A9828D9134BA}"/>
                    </a:ext>
                  </a:extLst>
                </p:cNvPr>
                <p:cNvSpPr txBox="1"/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30</a:t>
                  </a:r>
                </a:p>
              </p:txBody>
            </p:sp>
          </mc:Choice>
          <mc:Fallback xmlns="">
            <p:sp>
              <p:nvSpPr>
                <p:cNvPr id="3" name="CasellaDiTesto 2">
                  <a:extLst>
                    <a:ext uri="{FF2B5EF4-FFF2-40B4-BE49-F238E27FC236}">
                      <a16:creationId xmlns:a16="http://schemas.microsoft.com/office/drawing/2014/main" id="{E7A72BCE-CC2F-4D88-518E-A9828D9134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C51F5B6C-77CF-AF3E-1BC4-471543B56D38}"/>
                    </a:ext>
                  </a:extLst>
                </p:cNvPr>
                <p:cNvSpPr txBox="1"/>
                <p:nvPr/>
              </p:nvSpPr>
              <p:spPr>
                <a:xfrm>
                  <a:off x="5955353" y="6485829"/>
                  <a:ext cx="16454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False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C51F5B6C-77CF-AF3E-1BC4-471543B56D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5353" y="6485829"/>
                  <a:ext cx="1645444" cy="26161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547BB1C8-0DE9-35CD-0149-7D554AD59298}"/>
                    </a:ext>
                  </a:extLst>
                </p:cNvPr>
                <p:cNvSpPr txBox="1"/>
                <p:nvPr/>
              </p:nvSpPr>
              <p:spPr>
                <a:xfrm>
                  <a:off x="7854950" y="6485829"/>
                  <a:ext cx="135255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sz="1100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100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 1000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547BB1C8-0DE9-35CD-0149-7D554AD592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4950" y="6485829"/>
                  <a:ext cx="1352550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EC143BFD-E6B4-4E4E-A232-F517AD56A88D}"/>
                    </a:ext>
                  </a:extLst>
                </p:cNvPr>
                <p:cNvSpPr txBox="1"/>
                <p:nvPr/>
              </p:nvSpPr>
              <p:spPr>
                <a:xfrm>
                  <a:off x="3918392" y="6444439"/>
                  <a:ext cx="1782808" cy="3443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100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sz="1100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num>
                            <m:den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e>
                      </m:d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 </a:t>
                  </a:r>
                  <a:endParaRPr lang="it-IT" sz="1100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EC143BFD-E6B4-4E4E-A232-F517AD56A8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8392" y="6444439"/>
                  <a:ext cx="1782808" cy="3443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03246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C17A6F-A5BA-CDF9-414B-199A64188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1802E09E-FEB5-CE3E-3B8C-685C1E079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-66676"/>
            <a:ext cx="8520080" cy="455303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467A05B-3E85-BC33-40A3-532C02831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680" y="3212602"/>
            <a:ext cx="8372475" cy="447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89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DCD78E-9512-B4ED-447B-612337256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>
            <a:extLst>
              <a:ext uri="{FF2B5EF4-FFF2-40B4-BE49-F238E27FC236}">
                <a16:creationId xmlns:a16="http://schemas.microsoft.com/office/drawing/2014/main" id="{C2122AE2-AF18-0FF4-2512-3F281121E64F}"/>
              </a:ext>
            </a:extLst>
          </p:cNvPr>
          <p:cNvGrpSpPr/>
          <p:nvPr/>
        </p:nvGrpSpPr>
        <p:grpSpPr>
          <a:xfrm>
            <a:off x="5351711" y="143251"/>
            <a:ext cx="6711370" cy="6601010"/>
            <a:chOff x="4347200" y="-639982"/>
            <a:chExt cx="10027823" cy="9862928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369C2C75-C1F2-5843-F844-EC9B7B9E1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3521"/>
            <a:stretch/>
          </p:blipFill>
          <p:spPr>
            <a:xfrm>
              <a:off x="4347201" y="-639982"/>
              <a:ext cx="10023811" cy="5167989"/>
            </a:xfrm>
            <a:prstGeom prst="rect">
              <a:avLst/>
            </a:prstGeom>
          </p:spPr>
        </p:pic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56E82E75-9871-5CFE-299E-9C1151C2B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4040"/>
            <a:stretch/>
          </p:blipFill>
          <p:spPr>
            <a:xfrm>
              <a:off x="4347200" y="4080669"/>
              <a:ext cx="10027823" cy="5142277"/>
            </a:xfrm>
            <a:prstGeom prst="rect">
              <a:avLst/>
            </a:prstGeom>
          </p:spPr>
        </p:pic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C995A07D-FB20-CD7F-E184-9E9B8E26AEA1}"/>
              </a:ext>
            </a:extLst>
          </p:cNvPr>
          <p:cNvGrpSpPr/>
          <p:nvPr/>
        </p:nvGrpSpPr>
        <p:grpSpPr>
          <a:xfrm>
            <a:off x="1270033" y="2069271"/>
            <a:ext cx="2770094" cy="2719457"/>
            <a:chOff x="1050958" y="1990081"/>
            <a:chExt cx="2770094" cy="2719457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CF402591-E632-55E0-8E24-9ED46B0DBC14}"/>
                </a:ext>
              </a:extLst>
            </p:cNvPr>
            <p:cNvGrpSpPr/>
            <p:nvPr/>
          </p:nvGrpSpPr>
          <p:grpSpPr>
            <a:xfrm>
              <a:off x="1321987" y="2250801"/>
              <a:ext cx="2228036" cy="2198016"/>
              <a:chOff x="1070977" y="2413305"/>
              <a:chExt cx="2228036" cy="219801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F6020495-ED72-DE4C-C676-32F194AF566F}"/>
                      </a:ext>
                    </a:extLst>
                  </p:cNvPr>
                  <p:cNvSpPr txBox="1"/>
                  <p:nvPr/>
                </p:nvSpPr>
                <p:spPr>
                  <a:xfrm>
                    <a:off x="1070978" y="2413305"/>
                    <a:ext cx="13763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spc="300" noProof="0" dirty="0">
                        <a:solidFill>
                          <a:srgbClr val="E0AFA0"/>
                        </a:solidFill>
                      </a:rPr>
                      <a:t>n</a:t>
                    </a:r>
                    <a14:m>
                      <m:oMath xmlns:m="http://schemas.openxmlformats.org/officeDocument/2006/math">
                        <m:r>
                          <a:rPr lang="it-IT" sz="1400" b="1" i="1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400" noProof="0" dirty="0">
                        <a:solidFill>
                          <a:srgbClr val="F4F3EE"/>
                        </a:solidFill>
                      </a:rPr>
                      <a:t>30</a:t>
                    </a:r>
                  </a:p>
                </p:txBody>
              </p:sp>
            </mc:Choice>
            <mc:Fallback xmlns="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F6020495-ED72-DE4C-C676-32F194AF56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0978" y="2413305"/>
                    <a:ext cx="1376386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27" t="-3922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82534F49-C501-4AC4-35B1-14596EF17755}"/>
                      </a:ext>
                    </a:extLst>
                  </p:cNvPr>
                  <p:cNvSpPr txBox="1"/>
                  <p:nvPr/>
                </p:nvSpPr>
                <p:spPr>
                  <a:xfrm>
                    <a:off x="1070978" y="3708602"/>
                    <a:ext cx="222803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>
                        <a:solidFill>
                          <a:srgbClr val="E0AFA0"/>
                        </a:solidFill>
                      </a:rPr>
                      <a:t>Eavesdropping </a:t>
                    </a:r>
                    <a14:m>
                      <m:oMath xmlns:m="http://schemas.openxmlformats.org/officeDocument/2006/math">
                        <m:r>
                          <a:rPr lang="it-IT" sz="1400" b="1" i="1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400" dirty="0">
                        <a:solidFill>
                          <a:srgbClr val="F4F3EE"/>
                        </a:solidFill>
                      </a:rPr>
                      <a:t>False</a:t>
                    </a:r>
                    <a:endParaRPr lang="en-US" sz="1400" b="1" noProof="0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82534F49-C501-4AC4-35B1-14596EF177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0978" y="3708602"/>
                    <a:ext cx="2228034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22" t="-4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CasellaDiTesto 11">
                    <a:extLst>
                      <a:ext uri="{FF2B5EF4-FFF2-40B4-BE49-F238E27FC236}">
                        <a16:creationId xmlns:a16="http://schemas.microsoft.com/office/drawing/2014/main" id="{5946AA4B-3485-AD74-D07F-9973B59B2E3B}"/>
                      </a:ext>
                    </a:extLst>
                  </p:cNvPr>
                  <p:cNvSpPr txBox="1"/>
                  <p:nvPr/>
                </p:nvSpPr>
                <p:spPr>
                  <a:xfrm>
                    <a:off x="1070977" y="4303544"/>
                    <a:ext cx="222803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>
                        <a:solidFill>
                          <a:srgbClr val="E0AFA0"/>
                        </a:solidFill>
                      </a:rPr>
                      <a:t>#EPR Pairs</a:t>
                    </a:r>
                    <a:r>
                      <a:rPr lang="it-IT" sz="1400" b="1" dirty="0">
                        <a:solidFill>
                          <a:srgbClr val="F4F3EE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it-IT" sz="1400" b="1" i="1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400" noProof="0" dirty="0">
                        <a:solidFill>
                          <a:srgbClr val="F4F3EE"/>
                        </a:solidFill>
                      </a:rPr>
                      <a:t> 1000</a:t>
                    </a:r>
                    <a:endParaRPr lang="en-US" sz="1400" b="1" noProof="0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CasellaDiTesto 11">
                    <a:extLst>
                      <a:ext uri="{FF2B5EF4-FFF2-40B4-BE49-F238E27FC236}">
                        <a16:creationId xmlns:a16="http://schemas.microsoft.com/office/drawing/2014/main" id="{5946AA4B-3485-AD74-D07F-9973B59B2E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0977" y="4303544"/>
                    <a:ext cx="2228033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22" t="-1961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BBE72CE5-2BA6-C758-4F34-E29674DE68FD}"/>
                      </a:ext>
                    </a:extLst>
                  </p:cNvPr>
                  <p:cNvSpPr txBox="1"/>
                  <p:nvPr/>
                </p:nvSpPr>
                <p:spPr>
                  <a:xfrm>
                    <a:off x="1070979" y="3008247"/>
                    <a:ext cx="2228034" cy="4131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it-IT" sz="1400" b="1" i="0" smtClean="0">
                            <a:solidFill>
                              <a:srgbClr val="E0AFA0"/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it-IT" sz="1400" b="1" i="1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sz="1400" b="1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1400" b="1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num>
                              <m:den>
                                <m:r>
                                  <a:rPr lang="it-IT" sz="1400" b="1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𝟏𝟒</m:t>
                                </m:r>
                              </m:den>
                            </m:f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𝟏𝟒</m:t>
                            </m:r>
                          </m:e>
                        </m:d>
                      </m:oMath>
                    </a14:m>
                    <a:r>
                      <a:rPr lang="en-US" sz="1400" dirty="0">
                        <a:solidFill>
                          <a:srgbClr val="F4F3EE"/>
                        </a:solidFill>
                      </a:rPr>
                      <a:t> </a:t>
                    </a:r>
                    <a:endParaRPr lang="it-IT" sz="1400" b="1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BBE72CE5-2BA6-C758-4F34-E29674DE68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0979" y="3008247"/>
                    <a:ext cx="2228034" cy="41319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44E56818-73D4-BA51-B7F8-E12247679296}"/>
                </a:ext>
              </a:extLst>
            </p:cNvPr>
            <p:cNvGrpSpPr/>
            <p:nvPr/>
          </p:nvGrpSpPr>
          <p:grpSpPr>
            <a:xfrm>
              <a:off x="1050958" y="1990081"/>
              <a:ext cx="2770094" cy="2719457"/>
              <a:chOff x="2845150" y="4438606"/>
              <a:chExt cx="6027566" cy="1468418"/>
            </a:xfrm>
          </p:grpSpPr>
          <p:sp>
            <p:nvSpPr>
              <p:cNvPr id="15" name="Parentesi quadra aperta 14">
                <a:extLst>
                  <a:ext uri="{FF2B5EF4-FFF2-40B4-BE49-F238E27FC236}">
                    <a16:creationId xmlns:a16="http://schemas.microsoft.com/office/drawing/2014/main" id="{BB5D99E6-AF08-A6C3-E5F1-D773A315ACFC}"/>
                  </a:ext>
                </a:extLst>
              </p:cNvPr>
              <p:cNvSpPr/>
              <p:nvPr/>
            </p:nvSpPr>
            <p:spPr>
              <a:xfrm>
                <a:off x="2845150" y="4439485"/>
                <a:ext cx="277365" cy="1467539"/>
              </a:xfrm>
              <a:prstGeom prst="leftBracket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" name="Parentesi quadra aperta 15">
                <a:extLst>
                  <a:ext uri="{FF2B5EF4-FFF2-40B4-BE49-F238E27FC236}">
                    <a16:creationId xmlns:a16="http://schemas.microsoft.com/office/drawing/2014/main" id="{FB1806C4-A800-AD07-91E6-F0354BFD8909}"/>
                  </a:ext>
                </a:extLst>
              </p:cNvPr>
              <p:cNvSpPr/>
              <p:nvPr/>
            </p:nvSpPr>
            <p:spPr>
              <a:xfrm flipH="1">
                <a:off x="8595351" y="4438606"/>
                <a:ext cx="277365" cy="1467539"/>
              </a:xfrm>
              <a:prstGeom prst="leftBracket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2" name="Connettore diritto 21">
                <a:extLst>
                  <a:ext uri="{FF2B5EF4-FFF2-40B4-BE49-F238E27FC236}">
                    <a16:creationId xmlns:a16="http://schemas.microsoft.com/office/drawing/2014/main" id="{A2D5E670-71A1-01A2-D07E-7C1395D417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2515" y="4439485"/>
                <a:ext cx="5472845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ttore diritto 22">
                <a:extLst>
                  <a:ext uri="{FF2B5EF4-FFF2-40B4-BE49-F238E27FC236}">
                    <a16:creationId xmlns:a16="http://schemas.microsoft.com/office/drawing/2014/main" id="{D0890402-EC71-47B3-7842-B3F058ACB2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2514" y="5906410"/>
                <a:ext cx="5472845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5A6B072-1F4F-37F9-B140-A044A84BEA4E}"/>
              </a:ext>
            </a:extLst>
          </p:cNvPr>
          <p:cNvSpPr txBox="1"/>
          <p:nvPr/>
        </p:nvSpPr>
        <p:spPr>
          <a:xfrm>
            <a:off x="405509" y="866735"/>
            <a:ext cx="4499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300" noProof="0" dirty="0">
                <a:solidFill>
                  <a:srgbClr val="F4F3EE"/>
                </a:solidFill>
              </a:rPr>
              <a:t>EXPLORING THE EFFECT OF #EPR PAIRS VARIATION</a:t>
            </a:r>
          </a:p>
        </p:txBody>
      </p:sp>
    </p:spTree>
    <p:extLst>
      <p:ext uri="{BB962C8B-B14F-4D97-AF65-F5344CB8AC3E}">
        <p14:creationId xmlns:p14="http://schemas.microsoft.com/office/powerpoint/2010/main" val="3104806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BEA295-54B5-11D6-F7F3-E5CC68217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6F6B094-7751-70AA-5F0E-83BB78AACEEC}"/>
              </a:ext>
            </a:extLst>
          </p:cNvPr>
          <p:cNvSpPr txBox="1"/>
          <p:nvPr/>
        </p:nvSpPr>
        <p:spPr>
          <a:xfrm>
            <a:off x="2241761" y="1576354"/>
            <a:ext cx="7861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>
                <a:solidFill>
                  <a:srgbClr val="F4F3EE"/>
                </a:solidFill>
              </a:rPr>
              <a:t>RESULTS WITH FOLLOWIN SETTING: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FC2EA0D-6A91-03F0-FFF3-999C5996FF39}"/>
              </a:ext>
            </a:extLst>
          </p:cNvPr>
          <p:cNvSpPr txBox="1"/>
          <p:nvPr/>
        </p:nvSpPr>
        <p:spPr>
          <a:xfrm>
            <a:off x="2864784" y="1976464"/>
            <a:ext cx="6185646" cy="219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Number of times the protocol is executed for each setting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30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Theta values to be used for the generation of the Werner States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theta_values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Whether Eve is eavesdropping or not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eavesdropping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Number of EPR pairs to be generated in one execution of the protocol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epr_pairs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80</a:t>
            </a:r>
            <a:endParaRPr lang="it-IT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738D00F3-537A-5656-F38E-7EA8E1AB5D88}"/>
              </a:ext>
            </a:extLst>
          </p:cNvPr>
          <p:cNvGrpSpPr/>
          <p:nvPr/>
        </p:nvGrpSpPr>
        <p:grpSpPr>
          <a:xfrm>
            <a:off x="3044227" y="6444439"/>
            <a:ext cx="6157521" cy="344390"/>
            <a:chOff x="3044227" y="6444439"/>
            <a:chExt cx="6157521" cy="344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BA532A14-7179-9ED4-93CD-90DB7D342633}"/>
                    </a:ext>
                  </a:extLst>
                </p:cNvPr>
                <p:cNvSpPr txBox="1"/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30</a:t>
                  </a:r>
                </a:p>
              </p:txBody>
            </p:sp>
          </mc:Choice>
          <mc:Fallback xmlns="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BA532A14-7179-9ED4-93CD-90DB7D3426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blipFill>
                  <a:blip r:embed="rId2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6FFC8AFB-4E14-A810-F176-56C5FDF1D08A}"/>
                    </a:ext>
                  </a:extLst>
                </p:cNvPr>
                <p:cNvSpPr txBox="1"/>
                <p:nvPr/>
              </p:nvSpPr>
              <p:spPr>
                <a:xfrm>
                  <a:off x="6033797" y="6485829"/>
                  <a:ext cx="16454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False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6FFC8AFB-4E14-A810-F176-56C5FDF1D0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3797" y="6485829"/>
                  <a:ext cx="1645444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0F42F311-32B5-F713-EFA9-A20D729F583A}"/>
                    </a:ext>
                  </a:extLst>
                </p:cNvPr>
                <p:cNvSpPr txBox="1"/>
                <p:nvPr/>
              </p:nvSpPr>
              <p:spPr>
                <a:xfrm>
                  <a:off x="7963092" y="6485829"/>
                  <a:ext cx="123865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sz="1100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100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 80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0F42F311-32B5-F713-EFA9-A20D729F58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3092" y="6485829"/>
                  <a:ext cx="1238656" cy="26161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ACBE3B49-137F-FC0F-463C-1F6385FF993A}"/>
                    </a:ext>
                  </a:extLst>
                </p:cNvPr>
                <p:cNvSpPr txBox="1"/>
                <p:nvPr/>
              </p:nvSpPr>
              <p:spPr>
                <a:xfrm>
                  <a:off x="3957614" y="6444439"/>
                  <a:ext cx="1782808" cy="3443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100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sz="1100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num>
                            <m:den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e>
                      </m:d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 </a:t>
                  </a:r>
                  <a:endParaRPr lang="it-IT" sz="1100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ACBE3B49-137F-FC0F-463C-1F6385FF99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7614" y="6444439"/>
                  <a:ext cx="1782808" cy="34439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3BFBD8A9-A833-3838-5396-A0976D783B6D}"/>
              </a:ext>
            </a:extLst>
          </p:cNvPr>
          <p:cNvGrpSpPr/>
          <p:nvPr/>
        </p:nvGrpSpPr>
        <p:grpSpPr>
          <a:xfrm>
            <a:off x="2806538" y="6347974"/>
            <a:ext cx="6578923" cy="720338"/>
            <a:chOff x="2845150" y="4438606"/>
            <a:chExt cx="6027566" cy="1468418"/>
          </a:xfrm>
        </p:grpSpPr>
        <p:sp>
          <p:nvSpPr>
            <p:cNvPr id="20" name="Parentesi quadra aperta 19">
              <a:extLst>
                <a:ext uri="{FF2B5EF4-FFF2-40B4-BE49-F238E27FC236}">
                  <a16:creationId xmlns:a16="http://schemas.microsoft.com/office/drawing/2014/main" id="{E5A8D57A-3288-758E-47D5-5AFA30776527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Parentesi quadra aperta 20">
              <a:extLst>
                <a:ext uri="{FF2B5EF4-FFF2-40B4-BE49-F238E27FC236}">
                  <a16:creationId xmlns:a16="http://schemas.microsoft.com/office/drawing/2014/main" id="{6296B4F4-5BED-3593-7CDB-4B81BE61FD73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55F3A4AB-A561-60DD-3BB4-006092FE6BDE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4FFAE9FF-0F15-8D74-A46B-F11DD7CA9180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60578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E44AF1-6893-EE07-27A6-7D0A39A65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29025CB7-2512-BDC7-8427-C5B2251BD0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55"/>
          <a:stretch/>
        </p:blipFill>
        <p:spPr>
          <a:xfrm>
            <a:off x="1082087" y="751106"/>
            <a:ext cx="10023811" cy="5160785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AD57307A-E79F-CFDC-6591-E682B7550AD3}"/>
              </a:ext>
            </a:extLst>
          </p:cNvPr>
          <p:cNvSpPr txBox="1"/>
          <p:nvPr/>
        </p:nvSpPr>
        <p:spPr>
          <a:xfrm>
            <a:off x="3098748" y="286004"/>
            <a:ext cx="59945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noProof="0" dirty="0">
                <a:solidFill>
                  <a:srgbClr val="F4F3EE"/>
                </a:solidFill>
              </a:rPr>
              <a:t>CHSH CORRELATION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THETA 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AE773F12-4B3A-0B92-F30D-70615AA771F3}"/>
              </a:ext>
            </a:extLst>
          </p:cNvPr>
          <p:cNvGrpSpPr/>
          <p:nvPr/>
        </p:nvGrpSpPr>
        <p:grpSpPr>
          <a:xfrm>
            <a:off x="3044227" y="6444439"/>
            <a:ext cx="6157521" cy="344390"/>
            <a:chOff x="3044227" y="6444439"/>
            <a:chExt cx="6157521" cy="344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317A033A-03A4-7024-E3B0-CEFD2CE34895}"/>
                    </a:ext>
                  </a:extLst>
                </p:cNvPr>
                <p:cNvSpPr txBox="1"/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30</a:t>
                  </a:r>
                </a:p>
              </p:txBody>
            </p:sp>
          </mc:Choice>
          <mc:Fallback xmlns="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317A033A-03A4-7024-E3B0-CEFD2CE348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3F82D549-35FF-E83E-08DB-4AA8F5A014E9}"/>
                    </a:ext>
                  </a:extLst>
                </p:cNvPr>
                <p:cNvSpPr txBox="1"/>
                <p:nvPr/>
              </p:nvSpPr>
              <p:spPr>
                <a:xfrm>
                  <a:off x="6033797" y="6485829"/>
                  <a:ext cx="16454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False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3F82D549-35FF-E83E-08DB-4AA8F5A014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3797" y="6485829"/>
                  <a:ext cx="1645444" cy="26161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40A6737D-333E-194B-8A0E-CE43C81D546D}"/>
                    </a:ext>
                  </a:extLst>
                </p:cNvPr>
                <p:cNvSpPr txBox="1"/>
                <p:nvPr/>
              </p:nvSpPr>
              <p:spPr>
                <a:xfrm>
                  <a:off x="7963092" y="6485829"/>
                  <a:ext cx="123865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sz="1100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100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 80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40A6737D-333E-194B-8A0E-CE43C81D54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3092" y="6485829"/>
                  <a:ext cx="1238656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0566A97B-D62F-B160-EE65-725662917674}"/>
                    </a:ext>
                  </a:extLst>
                </p:cNvPr>
                <p:cNvSpPr txBox="1"/>
                <p:nvPr/>
              </p:nvSpPr>
              <p:spPr>
                <a:xfrm>
                  <a:off x="3957614" y="6444439"/>
                  <a:ext cx="1782808" cy="3443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100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sz="1100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num>
                            <m:den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e>
                      </m:d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 </a:t>
                  </a:r>
                  <a:endParaRPr lang="it-IT" sz="1100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0566A97B-D62F-B160-EE65-7256629176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7614" y="6444439"/>
                  <a:ext cx="1782808" cy="3443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8F34CC00-FD9E-79B0-67B1-CC872AA848D1}"/>
              </a:ext>
            </a:extLst>
          </p:cNvPr>
          <p:cNvGrpSpPr/>
          <p:nvPr/>
        </p:nvGrpSpPr>
        <p:grpSpPr>
          <a:xfrm>
            <a:off x="2806538" y="6347974"/>
            <a:ext cx="6578923" cy="720338"/>
            <a:chOff x="2845150" y="4438606"/>
            <a:chExt cx="6027566" cy="1468418"/>
          </a:xfrm>
        </p:grpSpPr>
        <p:sp>
          <p:nvSpPr>
            <p:cNvPr id="27" name="Parentesi quadra aperta 26">
              <a:extLst>
                <a:ext uri="{FF2B5EF4-FFF2-40B4-BE49-F238E27FC236}">
                  <a16:creationId xmlns:a16="http://schemas.microsoft.com/office/drawing/2014/main" id="{539B021E-0898-C43C-1528-0E63F6B6D66A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Parentesi quadra aperta 27">
              <a:extLst>
                <a:ext uri="{FF2B5EF4-FFF2-40B4-BE49-F238E27FC236}">
                  <a16:creationId xmlns:a16="http://schemas.microsoft.com/office/drawing/2014/main" id="{BEBAB121-B5FF-6B05-6ECA-1EB13A5DBDDF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18F2747A-13E1-357E-13DD-66025C5E1833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3EEC77D3-22D9-D802-B705-C140043470C7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1577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DFCB8A-E837-AF57-D470-7C0C11EDB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08461D1E-3CC3-1CBE-A547-52CD6FF584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38"/>
          <a:stretch/>
        </p:blipFill>
        <p:spPr>
          <a:xfrm>
            <a:off x="1082088" y="746081"/>
            <a:ext cx="10027822" cy="5169135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076C07C2-D43D-0D83-B867-5029E856E2AA}"/>
              </a:ext>
            </a:extLst>
          </p:cNvPr>
          <p:cNvSpPr txBox="1"/>
          <p:nvPr/>
        </p:nvSpPr>
        <p:spPr>
          <a:xfrm>
            <a:off x="3098748" y="286004"/>
            <a:ext cx="59945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dirty="0">
                <a:solidFill>
                  <a:srgbClr val="F4F3EE"/>
                </a:solidFill>
              </a:rPr>
              <a:t>MISMATCH RATIO</a:t>
            </a:r>
            <a:r>
              <a:rPr lang="en-US" sz="1300" b="1" spc="300" noProof="0" dirty="0">
                <a:solidFill>
                  <a:srgbClr val="F4F3EE"/>
                </a:solidFill>
              </a:rPr>
              <a:t>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THETA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9196C843-A7A9-A15A-A5EC-BF429BAB400C}"/>
              </a:ext>
            </a:extLst>
          </p:cNvPr>
          <p:cNvGrpSpPr/>
          <p:nvPr/>
        </p:nvGrpSpPr>
        <p:grpSpPr>
          <a:xfrm>
            <a:off x="3044227" y="6444439"/>
            <a:ext cx="6157521" cy="344390"/>
            <a:chOff x="3044227" y="6444439"/>
            <a:chExt cx="6157521" cy="344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12865AF8-CC4F-DF9E-1D7F-454B1B37063F}"/>
                    </a:ext>
                  </a:extLst>
                </p:cNvPr>
                <p:cNvSpPr txBox="1"/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30</a:t>
                  </a:r>
                </a:p>
              </p:txBody>
            </p:sp>
          </mc:Choice>
          <mc:Fallback xmlns="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12865AF8-CC4F-DF9E-1D7F-454B1B370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0D693322-0B47-6C20-17B0-DE5DAD70D6A6}"/>
                    </a:ext>
                  </a:extLst>
                </p:cNvPr>
                <p:cNvSpPr txBox="1"/>
                <p:nvPr/>
              </p:nvSpPr>
              <p:spPr>
                <a:xfrm>
                  <a:off x="6033797" y="6485829"/>
                  <a:ext cx="16454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False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0D693322-0B47-6C20-17B0-DE5DAD70D6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3797" y="6485829"/>
                  <a:ext cx="1645444" cy="26161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75A552D3-FA48-83A7-623D-AE8D43F4F289}"/>
                    </a:ext>
                  </a:extLst>
                </p:cNvPr>
                <p:cNvSpPr txBox="1"/>
                <p:nvPr/>
              </p:nvSpPr>
              <p:spPr>
                <a:xfrm>
                  <a:off x="7963092" y="6485829"/>
                  <a:ext cx="123865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sz="1100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100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 80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75A552D3-FA48-83A7-623D-AE8D43F4F2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3092" y="6485829"/>
                  <a:ext cx="1238656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3E7C2B79-EAB3-FB77-25DF-075853097E5B}"/>
                    </a:ext>
                  </a:extLst>
                </p:cNvPr>
                <p:cNvSpPr txBox="1"/>
                <p:nvPr/>
              </p:nvSpPr>
              <p:spPr>
                <a:xfrm>
                  <a:off x="3957614" y="6444439"/>
                  <a:ext cx="1782808" cy="3443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100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sz="1100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num>
                            <m:den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e>
                      </m:d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 </a:t>
                  </a:r>
                  <a:endParaRPr lang="it-IT" sz="1100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3E7C2B79-EAB3-FB77-25DF-075853097E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7614" y="6444439"/>
                  <a:ext cx="1782808" cy="3443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3471B177-4497-E872-A801-E1B514295211}"/>
              </a:ext>
            </a:extLst>
          </p:cNvPr>
          <p:cNvGrpSpPr/>
          <p:nvPr/>
        </p:nvGrpSpPr>
        <p:grpSpPr>
          <a:xfrm>
            <a:off x="2806538" y="6347974"/>
            <a:ext cx="6578923" cy="720338"/>
            <a:chOff x="2845150" y="4438606"/>
            <a:chExt cx="6027566" cy="1468418"/>
          </a:xfrm>
        </p:grpSpPr>
        <p:sp>
          <p:nvSpPr>
            <p:cNvPr id="15" name="Parentesi quadra aperta 14">
              <a:extLst>
                <a:ext uri="{FF2B5EF4-FFF2-40B4-BE49-F238E27FC236}">
                  <a16:creationId xmlns:a16="http://schemas.microsoft.com/office/drawing/2014/main" id="{8D5A6B1C-4617-B189-00EB-1B7356E74E22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Parentesi quadra aperta 15">
              <a:extLst>
                <a:ext uri="{FF2B5EF4-FFF2-40B4-BE49-F238E27FC236}">
                  <a16:creationId xmlns:a16="http://schemas.microsoft.com/office/drawing/2014/main" id="{7AACB019-29EF-1175-FFFA-7417A70605E6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E253D543-5D90-C969-8D48-7C6BB81518DA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D31BF2A6-D898-88AE-637B-E38AA74DA95F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22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982716-90D7-88AC-1B38-835EF1A48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8937A656-BFB8-7D1D-7340-044378F2E3FA}"/>
              </a:ext>
            </a:extLst>
          </p:cNvPr>
          <p:cNvGrpSpPr/>
          <p:nvPr/>
        </p:nvGrpSpPr>
        <p:grpSpPr>
          <a:xfrm>
            <a:off x="5351712" y="143251"/>
            <a:ext cx="6711370" cy="6601203"/>
            <a:chOff x="5390983" y="131141"/>
            <a:chExt cx="6434292" cy="6328673"/>
          </a:xfrm>
        </p:grpSpPr>
        <p:pic>
          <p:nvPicPr>
            <p:cNvPr id="2" name="Immagine 1">
              <a:extLst>
                <a:ext uri="{FF2B5EF4-FFF2-40B4-BE49-F238E27FC236}">
                  <a16:creationId xmlns:a16="http://schemas.microsoft.com/office/drawing/2014/main" id="{B67C9DF2-98C9-7202-D39F-DF6FFAD86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3655"/>
            <a:stretch/>
          </p:blipFill>
          <p:spPr>
            <a:xfrm>
              <a:off x="5390983" y="131141"/>
              <a:ext cx="6434292" cy="3312712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649FD62A-4534-ACF6-8542-656888B22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4028"/>
            <a:stretch/>
          </p:blipFill>
          <p:spPr>
            <a:xfrm>
              <a:off x="5390983" y="3159919"/>
              <a:ext cx="6434292" cy="3299895"/>
            </a:xfrm>
            <a:prstGeom prst="rect">
              <a:avLst/>
            </a:prstGeom>
          </p:spPr>
        </p:pic>
      </p:grpSp>
      <p:grpSp>
        <p:nvGrpSpPr>
          <p:cNvPr id="7" name="Gruppo 6">
            <a:extLst>
              <a:ext uri="{FF2B5EF4-FFF2-40B4-BE49-F238E27FC236}">
                <a16:creationId xmlns:a16="http://schemas.microsoft.com/office/drawing/2014/main" id="{49DF26B1-FE1A-7228-882F-01F0435A97EC}"/>
              </a:ext>
            </a:extLst>
          </p:cNvPr>
          <p:cNvGrpSpPr/>
          <p:nvPr/>
        </p:nvGrpSpPr>
        <p:grpSpPr>
          <a:xfrm>
            <a:off x="1270033" y="2069271"/>
            <a:ext cx="2770094" cy="2719457"/>
            <a:chOff x="1050958" y="1990081"/>
            <a:chExt cx="2770094" cy="2719457"/>
          </a:xfrm>
        </p:grpSpPr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E7FF9DED-8591-CF5B-2B50-D8587ACE359B}"/>
                </a:ext>
              </a:extLst>
            </p:cNvPr>
            <p:cNvGrpSpPr/>
            <p:nvPr/>
          </p:nvGrpSpPr>
          <p:grpSpPr>
            <a:xfrm>
              <a:off x="1321987" y="2250801"/>
              <a:ext cx="2228036" cy="2198016"/>
              <a:chOff x="1070977" y="2413305"/>
              <a:chExt cx="2228036" cy="219801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CasellaDiTesto 24">
                    <a:extLst>
                      <a:ext uri="{FF2B5EF4-FFF2-40B4-BE49-F238E27FC236}">
                        <a16:creationId xmlns:a16="http://schemas.microsoft.com/office/drawing/2014/main" id="{3AD1131F-26BB-DF59-182A-FFCA0A3E4A9A}"/>
                      </a:ext>
                    </a:extLst>
                  </p:cNvPr>
                  <p:cNvSpPr txBox="1"/>
                  <p:nvPr/>
                </p:nvSpPr>
                <p:spPr>
                  <a:xfrm>
                    <a:off x="1070978" y="2413305"/>
                    <a:ext cx="13763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spc="300" noProof="0" dirty="0">
                        <a:solidFill>
                          <a:srgbClr val="E0AFA0"/>
                        </a:solidFill>
                      </a:rPr>
                      <a:t>n</a:t>
                    </a:r>
                    <a14:m>
                      <m:oMath xmlns:m="http://schemas.openxmlformats.org/officeDocument/2006/math">
                        <m:r>
                          <a:rPr lang="it-IT" sz="1400" b="1" i="1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400" noProof="0" dirty="0">
                        <a:solidFill>
                          <a:srgbClr val="F4F3EE"/>
                        </a:solidFill>
                      </a:rPr>
                      <a:t>30</a:t>
                    </a:r>
                  </a:p>
                </p:txBody>
              </p:sp>
            </mc:Choice>
            <mc:Fallback xmlns="">
              <p:sp>
                <p:nvSpPr>
                  <p:cNvPr id="25" name="CasellaDiTesto 24">
                    <a:extLst>
                      <a:ext uri="{FF2B5EF4-FFF2-40B4-BE49-F238E27FC236}">
                        <a16:creationId xmlns:a16="http://schemas.microsoft.com/office/drawing/2014/main" id="{3AD1131F-26BB-DF59-182A-FFCA0A3E4A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0978" y="2413305"/>
                    <a:ext cx="1376386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27" t="-3922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99B08B58-0B2F-301B-E7DF-EE44DFA7CD55}"/>
                      </a:ext>
                    </a:extLst>
                  </p:cNvPr>
                  <p:cNvSpPr txBox="1"/>
                  <p:nvPr/>
                </p:nvSpPr>
                <p:spPr>
                  <a:xfrm>
                    <a:off x="1070978" y="3708602"/>
                    <a:ext cx="222803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>
                        <a:solidFill>
                          <a:srgbClr val="E0AFA0"/>
                        </a:solidFill>
                      </a:rPr>
                      <a:t>Eavesdropping </a:t>
                    </a:r>
                    <a14:m>
                      <m:oMath xmlns:m="http://schemas.openxmlformats.org/officeDocument/2006/math">
                        <m:r>
                          <a:rPr lang="it-IT" sz="1400" b="1" i="1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400" dirty="0">
                        <a:solidFill>
                          <a:srgbClr val="F4F3EE"/>
                        </a:solidFill>
                      </a:rPr>
                      <a:t>False</a:t>
                    </a:r>
                    <a:endParaRPr lang="en-US" sz="1400" b="1" noProof="0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99B08B58-0B2F-301B-E7DF-EE44DFA7CD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0978" y="3708602"/>
                    <a:ext cx="2228034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22" t="-4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1304F4C3-D865-ED60-3072-10B1A917CCBB}"/>
                      </a:ext>
                    </a:extLst>
                  </p:cNvPr>
                  <p:cNvSpPr txBox="1"/>
                  <p:nvPr/>
                </p:nvSpPr>
                <p:spPr>
                  <a:xfrm>
                    <a:off x="1070977" y="4303544"/>
                    <a:ext cx="222803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>
                        <a:solidFill>
                          <a:srgbClr val="E0AFA0"/>
                        </a:solidFill>
                      </a:rPr>
                      <a:t>#EPR Pairs</a:t>
                    </a:r>
                    <a:r>
                      <a:rPr lang="it-IT" sz="1400" b="1" dirty="0">
                        <a:solidFill>
                          <a:srgbClr val="F4F3EE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it-IT" sz="1400" b="1" i="1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400" noProof="0" dirty="0">
                        <a:solidFill>
                          <a:srgbClr val="F4F3EE"/>
                        </a:solidFill>
                      </a:rPr>
                      <a:t> 80</a:t>
                    </a:r>
                    <a:endParaRPr lang="en-US" sz="1400" b="1" noProof="0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1304F4C3-D865-ED60-3072-10B1A917CC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0977" y="4303544"/>
                    <a:ext cx="2228033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22" t="-1961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BB90BE7D-ECCA-D366-5C0A-7318CB8CB0A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0979" y="3008247"/>
                    <a:ext cx="2228034" cy="4131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it-IT" sz="1400" b="1" i="0" smtClean="0">
                            <a:solidFill>
                              <a:srgbClr val="E0AFA0"/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it-IT" sz="1400" b="1" i="1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sz="1400" b="1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1400" b="1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num>
                              <m:den>
                                <m:r>
                                  <a:rPr lang="it-IT" sz="1400" b="1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𝟏𝟒</m:t>
                                </m:r>
                              </m:den>
                            </m:f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𝟏𝟒</m:t>
                            </m:r>
                          </m:e>
                        </m:d>
                      </m:oMath>
                    </a14:m>
                    <a:r>
                      <a:rPr lang="en-US" sz="1400" dirty="0">
                        <a:solidFill>
                          <a:srgbClr val="F4F3EE"/>
                        </a:solidFill>
                      </a:rPr>
                      <a:t> </a:t>
                    </a:r>
                    <a:endParaRPr lang="it-IT" sz="1400" b="1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BB90BE7D-ECCA-D366-5C0A-7318CB8CB0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0979" y="3008247"/>
                    <a:ext cx="2228034" cy="41319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1C21F5C3-AF9A-E866-994C-2D30DE422C9B}"/>
                </a:ext>
              </a:extLst>
            </p:cNvPr>
            <p:cNvGrpSpPr/>
            <p:nvPr/>
          </p:nvGrpSpPr>
          <p:grpSpPr>
            <a:xfrm>
              <a:off x="1050958" y="1990081"/>
              <a:ext cx="2770094" cy="2719457"/>
              <a:chOff x="2845150" y="4438606"/>
              <a:chExt cx="6027566" cy="1468418"/>
            </a:xfrm>
          </p:grpSpPr>
          <p:sp>
            <p:nvSpPr>
              <p:cNvPr id="19" name="Parentesi quadra aperta 18">
                <a:extLst>
                  <a:ext uri="{FF2B5EF4-FFF2-40B4-BE49-F238E27FC236}">
                    <a16:creationId xmlns:a16="http://schemas.microsoft.com/office/drawing/2014/main" id="{5AF2CB2B-1AA8-7BA8-232E-1F7E392F2602}"/>
                  </a:ext>
                </a:extLst>
              </p:cNvPr>
              <p:cNvSpPr/>
              <p:nvPr/>
            </p:nvSpPr>
            <p:spPr>
              <a:xfrm>
                <a:off x="2845150" y="4439485"/>
                <a:ext cx="277365" cy="1467539"/>
              </a:xfrm>
              <a:prstGeom prst="leftBracket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Parentesi quadra aperta 19">
                <a:extLst>
                  <a:ext uri="{FF2B5EF4-FFF2-40B4-BE49-F238E27FC236}">
                    <a16:creationId xmlns:a16="http://schemas.microsoft.com/office/drawing/2014/main" id="{961F6B34-1A87-5922-67C6-F5DE5C13594B}"/>
                  </a:ext>
                </a:extLst>
              </p:cNvPr>
              <p:cNvSpPr/>
              <p:nvPr/>
            </p:nvSpPr>
            <p:spPr>
              <a:xfrm flipH="1">
                <a:off x="8595351" y="4438606"/>
                <a:ext cx="277365" cy="1467539"/>
              </a:xfrm>
              <a:prstGeom prst="leftBracket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1" name="Connettore diritto 20">
                <a:extLst>
                  <a:ext uri="{FF2B5EF4-FFF2-40B4-BE49-F238E27FC236}">
                    <a16:creationId xmlns:a16="http://schemas.microsoft.com/office/drawing/2014/main" id="{DFAF47D6-E06A-15FD-D378-84F10769A7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2515" y="4439485"/>
                <a:ext cx="5472845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ttore diritto 23">
                <a:extLst>
                  <a:ext uri="{FF2B5EF4-FFF2-40B4-BE49-F238E27FC236}">
                    <a16:creationId xmlns:a16="http://schemas.microsoft.com/office/drawing/2014/main" id="{8E07C011-0B24-B74A-B919-85C496B10A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2514" y="5906410"/>
                <a:ext cx="5472845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699522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75B972-ECCB-3400-73D1-FE98AE075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4634D6D-2858-9F58-6C29-FB2FBF1F5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-333375"/>
            <a:ext cx="8359663" cy="446730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DDBF328-A918-AACF-9E81-C6D910EC2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936" y="2968749"/>
            <a:ext cx="8240601" cy="440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52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62E4E8-3FCF-BC1F-2301-7F4D67D03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0C79545-482E-1509-0078-6A514D1DC318}"/>
              </a:ext>
            </a:extLst>
          </p:cNvPr>
          <p:cNvSpPr txBox="1"/>
          <p:nvPr/>
        </p:nvSpPr>
        <p:spPr>
          <a:xfrm>
            <a:off x="2241761" y="1576354"/>
            <a:ext cx="7861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RESULTS WITH FOLLOWIN SETTING: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A3638CD-D646-B6DB-9838-42353AEEF000}"/>
              </a:ext>
            </a:extLst>
          </p:cNvPr>
          <p:cNvSpPr txBox="1"/>
          <p:nvPr/>
        </p:nvSpPr>
        <p:spPr>
          <a:xfrm>
            <a:off x="2864784" y="1976464"/>
            <a:ext cx="6185646" cy="219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Number of times the protocol is executed for each setting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30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Theta values to be used for the generation of the Werner States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theta_values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np.linspace</a:t>
            </a: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(0, </a:t>
            </a:r>
            <a:r>
              <a:rPr lang="en-US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np.pi</a:t>
            </a: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, 15)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Whether Eve is eavesdropping or not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eavesdropping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Number of EPR pairs to be generated in one execution of the protocol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epr_pairs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300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AD165402-82A2-FE56-6D9A-AFCD13319B15}"/>
              </a:ext>
            </a:extLst>
          </p:cNvPr>
          <p:cNvGrpSpPr/>
          <p:nvPr/>
        </p:nvGrpSpPr>
        <p:grpSpPr>
          <a:xfrm>
            <a:off x="3265170" y="6347974"/>
            <a:ext cx="5661661" cy="720338"/>
            <a:chOff x="3223259" y="6347974"/>
            <a:chExt cx="5661661" cy="720338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4ED17CBB-4826-5D0D-C9D3-A81D88A3205B}"/>
                </a:ext>
              </a:extLst>
            </p:cNvPr>
            <p:cNvGrpSpPr/>
            <p:nvPr/>
          </p:nvGrpSpPr>
          <p:grpSpPr>
            <a:xfrm>
              <a:off x="3411892" y="6472754"/>
              <a:ext cx="5299634" cy="261610"/>
              <a:chOff x="3873537" y="6472754"/>
              <a:chExt cx="5299634" cy="2616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CasellaDiTesto 3">
                    <a:extLst>
                      <a:ext uri="{FF2B5EF4-FFF2-40B4-BE49-F238E27FC236}">
                        <a16:creationId xmlns:a16="http://schemas.microsoft.com/office/drawing/2014/main" id="{B54F2596-8BE8-763C-8B09-9EB5A518CF25}"/>
                      </a:ext>
                    </a:extLst>
                  </p:cNvPr>
                  <p:cNvSpPr txBox="1"/>
                  <p:nvPr/>
                </p:nvSpPr>
                <p:spPr>
                  <a:xfrm>
                    <a:off x="3873537" y="6472754"/>
                    <a:ext cx="62001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spc="300" noProof="0" dirty="0">
                        <a:solidFill>
                          <a:srgbClr val="E0AFA0"/>
                        </a:solidFill>
                      </a:rPr>
                      <a:t>n</a:t>
                    </a:r>
                    <a14:m>
                      <m:oMath xmlns:m="http://schemas.openxmlformats.org/officeDocument/2006/math">
                        <m:r>
                          <a:rPr lang="it-IT" sz="1100" b="1" i="1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noProof="0" dirty="0">
                        <a:solidFill>
                          <a:srgbClr val="F4F3EE"/>
                        </a:solidFill>
                      </a:rPr>
                      <a:t>30</a:t>
                    </a:r>
                  </a:p>
                </p:txBody>
              </p:sp>
            </mc:Choice>
            <mc:Fallback xmlns="">
              <p:sp>
                <p:nvSpPr>
                  <p:cNvPr id="4" name="CasellaDiTesto 3">
                    <a:extLst>
                      <a:ext uri="{FF2B5EF4-FFF2-40B4-BE49-F238E27FC236}">
                        <a16:creationId xmlns:a16="http://schemas.microsoft.com/office/drawing/2014/main" id="{B54F2596-8BE8-763C-8B09-9EB5A518CF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3537" y="6472754"/>
                    <a:ext cx="620012" cy="26161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CasellaDiTesto 5">
                    <a:extLst>
                      <a:ext uri="{FF2B5EF4-FFF2-40B4-BE49-F238E27FC236}">
                        <a16:creationId xmlns:a16="http://schemas.microsoft.com/office/drawing/2014/main" id="{F6C4F4DA-8BD3-504A-0CC8-68411BC13B69}"/>
                      </a:ext>
                    </a:extLst>
                  </p:cNvPr>
                  <p:cNvSpPr txBox="1"/>
                  <p:nvPr/>
                </p:nvSpPr>
                <p:spPr>
                  <a:xfrm>
                    <a:off x="5901358" y="6472754"/>
                    <a:ext cx="164544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dirty="0">
                        <a:solidFill>
                          <a:srgbClr val="E0AFA0"/>
                        </a:solidFill>
                      </a:rPr>
                      <a:t>Eavesdropping </a:t>
                    </a:r>
                    <a14:m>
                      <m:oMath xmlns:m="http://schemas.openxmlformats.org/officeDocument/2006/math">
                        <m:r>
                          <a:rPr lang="it-IT" sz="1100" b="1" i="1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dirty="0">
                        <a:solidFill>
                          <a:srgbClr val="F4F3EE"/>
                        </a:solidFill>
                      </a:rPr>
                      <a:t>True</a:t>
                    </a:r>
                    <a:endParaRPr lang="en-US" sz="1100" b="1" noProof="0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CasellaDiTesto 5">
                    <a:extLst>
                      <a:ext uri="{FF2B5EF4-FFF2-40B4-BE49-F238E27FC236}">
                        <a16:creationId xmlns:a16="http://schemas.microsoft.com/office/drawing/2014/main" id="{F6C4F4DA-8BD3-504A-0CC8-68411BC13B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1358" y="6472754"/>
                    <a:ext cx="1645444" cy="2616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CasellaDiTesto 6">
                    <a:extLst>
                      <a:ext uri="{FF2B5EF4-FFF2-40B4-BE49-F238E27FC236}">
                        <a16:creationId xmlns:a16="http://schemas.microsoft.com/office/drawing/2014/main" id="{F728CC9B-B62C-EA8D-5FBA-544BB9E6EFA9}"/>
                      </a:ext>
                    </a:extLst>
                  </p:cNvPr>
                  <p:cNvSpPr txBox="1"/>
                  <p:nvPr/>
                </p:nvSpPr>
                <p:spPr>
                  <a:xfrm>
                    <a:off x="7909117" y="6472754"/>
                    <a:ext cx="126405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dirty="0">
                        <a:solidFill>
                          <a:srgbClr val="E0AFA0"/>
                        </a:solidFill>
                      </a:rPr>
                      <a:t>#EPR Pairs</a:t>
                    </a:r>
                    <a:r>
                      <a:rPr lang="it-IT" sz="1100" b="1" dirty="0">
                        <a:solidFill>
                          <a:srgbClr val="F4F3EE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it-IT" sz="1100" b="1" i="1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noProof="0" dirty="0">
                        <a:solidFill>
                          <a:srgbClr val="F4F3EE"/>
                        </a:solidFill>
                      </a:rPr>
                      <a:t> 300</a:t>
                    </a:r>
                    <a:endParaRPr lang="en-US" sz="1100" b="1" noProof="0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CasellaDiTesto 6">
                    <a:extLst>
                      <a:ext uri="{FF2B5EF4-FFF2-40B4-BE49-F238E27FC236}">
                        <a16:creationId xmlns:a16="http://schemas.microsoft.com/office/drawing/2014/main" id="{F728CC9B-B62C-EA8D-5FBA-544BB9E6EF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09117" y="6472754"/>
                    <a:ext cx="1264054" cy="2616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CasellaDiTesto 7">
                    <a:extLst>
                      <a:ext uri="{FF2B5EF4-FFF2-40B4-BE49-F238E27FC236}">
                        <a16:creationId xmlns:a16="http://schemas.microsoft.com/office/drawing/2014/main" id="{C1D089A5-4790-F080-45E8-839B1A2FF3AC}"/>
                      </a:ext>
                    </a:extLst>
                  </p:cNvPr>
                  <p:cNvSpPr txBox="1"/>
                  <p:nvPr/>
                </p:nvSpPr>
                <p:spPr>
                  <a:xfrm>
                    <a:off x="4855865" y="6472754"/>
                    <a:ext cx="68317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it-IT" sz="1100" b="1" i="0" smtClean="0">
                            <a:solidFill>
                              <a:srgbClr val="E0AFA0"/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it-IT" sz="1100" b="1" i="1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11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1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</m:d>
                      </m:oMath>
                    </a14:m>
                    <a:r>
                      <a:rPr lang="en-US" sz="1100" dirty="0">
                        <a:solidFill>
                          <a:srgbClr val="F4F3EE"/>
                        </a:solidFill>
                      </a:rPr>
                      <a:t> </a:t>
                    </a:r>
                    <a:endParaRPr lang="it-IT" sz="1100" b="1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CasellaDiTesto 7">
                    <a:extLst>
                      <a:ext uri="{FF2B5EF4-FFF2-40B4-BE49-F238E27FC236}">
                        <a16:creationId xmlns:a16="http://schemas.microsoft.com/office/drawing/2014/main" id="{C1D089A5-4790-F080-45E8-839B1A2FF3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865" y="6472754"/>
                    <a:ext cx="683177" cy="2616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11348B2E-0FE3-840E-493C-611CBFDA10AE}"/>
                </a:ext>
              </a:extLst>
            </p:cNvPr>
            <p:cNvGrpSpPr/>
            <p:nvPr/>
          </p:nvGrpSpPr>
          <p:grpSpPr>
            <a:xfrm>
              <a:off x="3223259" y="6347974"/>
              <a:ext cx="5661661" cy="720338"/>
              <a:chOff x="2845150" y="4438606"/>
              <a:chExt cx="6027566" cy="1468418"/>
            </a:xfrm>
          </p:grpSpPr>
          <p:sp>
            <p:nvSpPr>
              <p:cNvPr id="10" name="Parentesi quadra aperta 9">
                <a:extLst>
                  <a:ext uri="{FF2B5EF4-FFF2-40B4-BE49-F238E27FC236}">
                    <a16:creationId xmlns:a16="http://schemas.microsoft.com/office/drawing/2014/main" id="{831B9D09-7EE7-9CDD-36C7-D204948365A7}"/>
                  </a:ext>
                </a:extLst>
              </p:cNvPr>
              <p:cNvSpPr/>
              <p:nvPr/>
            </p:nvSpPr>
            <p:spPr>
              <a:xfrm>
                <a:off x="2845150" y="4439485"/>
                <a:ext cx="277365" cy="1467539"/>
              </a:xfrm>
              <a:prstGeom prst="leftBracket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" name="Parentesi quadra aperta 10">
                <a:extLst>
                  <a:ext uri="{FF2B5EF4-FFF2-40B4-BE49-F238E27FC236}">
                    <a16:creationId xmlns:a16="http://schemas.microsoft.com/office/drawing/2014/main" id="{DC35612A-6780-0D6A-8663-8812F192CFFA}"/>
                  </a:ext>
                </a:extLst>
              </p:cNvPr>
              <p:cNvSpPr/>
              <p:nvPr/>
            </p:nvSpPr>
            <p:spPr>
              <a:xfrm flipH="1">
                <a:off x="8595351" y="4438606"/>
                <a:ext cx="277365" cy="1467539"/>
              </a:xfrm>
              <a:prstGeom prst="leftBracket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2" name="Connettore diritto 11">
                <a:extLst>
                  <a:ext uri="{FF2B5EF4-FFF2-40B4-BE49-F238E27FC236}">
                    <a16:creationId xmlns:a16="http://schemas.microsoft.com/office/drawing/2014/main" id="{E055D018-7492-9663-FDF5-E795CE3F4D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2515" y="4439485"/>
                <a:ext cx="5472845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ttore diritto 12">
                <a:extLst>
                  <a:ext uri="{FF2B5EF4-FFF2-40B4-BE49-F238E27FC236}">
                    <a16:creationId xmlns:a16="http://schemas.microsoft.com/office/drawing/2014/main" id="{191173E1-B509-8C62-35A8-4D7FE75B0D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2514" y="5906410"/>
                <a:ext cx="5472845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4907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7F8F82-540D-92E1-8EE5-4E195AE48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2BA52FA-6786-9C5D-6B2E-2D5B4A3268B4}"/>
              </a:ext>
            </a:extLst>
          </p:cNvPr>
          <p:cNvSpPr txBox="1"/>
          <p:nvPr/>
        </p:nvSpPr>
        <p:spPr>
          <a:xfrm>
            <a:off x="3335456" y="554377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INTRODUCTION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F235E74-CB72-FA2F-B0DD-2D9B816501CA}"/>
              </a:ext>
            </a:extLst>
          </p:cNvPr>
          <p:cNvSpPr txBox="1"/>
          <p:nvPr/>
        </p:nvSpPr>
        <p:spPr>
          <a:xfrm>
            <a:off x="3335456" y="1754994"/>
            <a:ext cx="55210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MAYBE Follow:</a:t>
            </a:r>
          </a:p>
          <a:p>
            <a:pPr algn="ctr"/>
            <a:r>
              <a:rPr lang="en-US" sz="2000" b="1" spc="600" dirty="0">
                <a:solidFill>
                  <a:srgbClr val="F4F3EE"/>
                </a:solidFill>
              </a:rPr>
              <a:t>Background</a:t>
            </a:r>
          </a:p>
          <a:p>
            <a:pPr algn="ctr"/>
            <a:r>
              <a:rPr lang="en-US" sz="2000" b="1" spc="600" dirty="0">
                <a:solidFill>
                  <a:srgbClr val="F4F3EE"/>
                </a:solidFill>
              </a:rPr>
              <a:t>Problem statement,</a:t>
            </a:r>
          </a:p>
          <a:p>
            <a:pPr algn="ctr"/>
            <a:r>
              <a:rPr lang="en-US" sz="2000" spc="600" noProof="0" dirty="0">
                <a:solidFill>
                  <a:srgbClr val="F4F3EE"/>
                </a:solidFill>
              </a:rPr>
              <a:t>Solution… </a:t>
            </a:r>
          </a:p>
          <a:p>
            <a:pPr algn="ctr"/>
            <a:r>
              <a:rPr lang="en-US" sz="2000" spc="600" dirty="0">
                <a:solidFill>
                  <a:srgbClr val="F4F3EE"/>
                </a:solidFill>
              </a:rPr>
              <a:t>Do not represent the protocol from scratch…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pic>
        <p:nvPicPr>
          <p:cNvPr id="11" name="Immagine 10" descr="Immagine che contiene oggetti in metallo, lucchetto/serratura&#10;&#10;Descrizione generata automaticamente">
            <a:extLst>
              <a:ext uri="{FF2B5EF4-FFF2-40B4-BE49-F238E27FC236}">
                <a16:creationId xmlns:a16="http://schemas.microsoft.com/office/drawing/2014/main" id="{A2AFBA10-8C30-F97C-9BDE-9B8D82CE1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71" y="1072890"/>
            <a:ext cx="2021765" cy="202176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F1D6156-7FB5-089A-91A3-DB759FD580A7}"/>
              </a:ext>
            </a:extLst>
          </p:cNvPr>
          <p:cNvSpPr txBox="1"/>
          <p:nvPr/>
        </p:nvSpPr>
        <p:spPr>
          <a:xfrm>
            <a:off x="-939589" y="3121057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INSECURE CHANNEL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4E9E11C-9591-81C0-9AD4-F118FF4FF5D0}"/>
              </a:ext>
            </a:extLst>
          </p:cNvPr>
          <p:cNvSpPr txBox="1"/>
          <p:nvPr/>
        </p:nvSpPr>
        <p:spPr>
          <a:xfrm>
            <a:off x="460586" y="5595737"/>
            <a:ext cx="5521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EXCHANGE SECRET KEY ALICE AND BOB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pic>
        <p:nvPicPr>
          <p:cNvPr id="15" name="Immagine 14" descr="Immagine che contiene clipart, Elementi grafici, design, illustrazione&#10;&#10;Descrizione generata automaticamente">
            <a:extLst>
              <a:ext uri="{FF2B5EF4-FFF2-40B4-BE49-F238E27FC236}">
                <a16:creationId xmlns:a16="http://schemas.microsoft.com/office/drawing/2014/main" id="{2ACF0F78-56B4-8CB4-3DD4-40BD94676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598" y="1214409"/>
            <a:ext cx="1510081" cy="151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303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FED68E-92D6-278A-EFAB-6D76D8D92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6B4C8144-D5A6-F623-2825-CBB312DF17C1}"/>
              </a:ext>
            </a:extLst>
          </p:cNvPr>
          <p:cNvSpPr txBox="1"/>
          <p:nvPr/>
        </p:nvSpPr>
        <p:spPr>
          <a:xfrm>
            <a:off x="841798" y="-507832"/>
            <a:ext cx="85870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BCB8B1"/>
                </a:solidFill>
              </a:rPr>
              <a:t>IN </a:t>
            </a:r>
            <a:r>
              <a:rPr lang="en-US" sz="1500" b="1" dirty="0" err="1">
                <a:solidFill>
                  <a:srgbClr val="BCB8B1"/>
                </a:solidFill>
              </a:rPr>
              <a:t>caso</a:t>
            </a:r>
            <a:r>
              <a:rPr lang="en-US" sz="1500" b="1" dirty="0">
                <a:solidFill>
                  <a:srgbClr val="BCB8B1"/>
                </a:solidFill>
              </a:rPr>
              <a:t> di eavesdropping </a:t>
            </a:r>
            <a:r>
              <a:rPr lang="en-US" sz="1500" b="1" dirty="0" err="1">
                <a:solidFill>
                  <a:srgbClr val="BCB8B1"/>
                </a:solidFill>
              </a:rPr>
              <a:t>si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verificano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degli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errori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tra</a:t>
            </a:r>
            <a:r>
              <a:rPr lang="en-US" sz="1500" b="1" dirty="0">
                <a:solidFill>
                  <a:srgbClr val="BCB8B1"/>
                </a:solidFill>
              </a:rPr>
              <a:t> le </a:t>
            </a:r>
            <a:r>
              <a:rPr lang="en-US" sz="1500" b="1" dirty="0" err="1">
                <a:solidFill>
                  <a:srgbClr val="BCB8B1"/>
                </a:solidFill>
              </a:rPr>
              <a:t>chaivi</a:t>
            </a:r>
            <a:r>
              <a:rPr lang="en-US" sz="1500" b="1" dirty="0">
                <a:solidFill>
                  <a:srgbClr val="BCB8B1"/>
                </a:solidFill>
              </a:rPr>
              <a:t> di </a:t>
            </a:r>
            <a:r>
              <a:rPr lang="en-US" sz="1500" b="1" dirty="0" err="1">
                <a:solidFill>
                  <a:srgbClr val="BCB8B1"/>
                </a:solidFill>
              </a:rPr>
              <a:t>alice</a:t>
            </a:r>
            <a:r>
              <a:rPr lang="en-US" sz="1500" b="1" dirty="0">
                <a:solidFill>
                  <a:srgbClr val="BCB8B1"/>
                </a:solidFill>
              </a:rPr>
              <a:t> e bob per il </a:t>
            </a:r>
            <a:r>
              <a:rPr lang="en-US" sz="1500" b="1" dirty="0" err="1">
                <a:solidFill>
                  <a:srgbClr val="BCB8B1"/>
                </a:solidFill>
              </a:rPr>
              <a:t>seguente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motivo</a:t>
            </a:r>
            <a:r>
              <a:rPr lang="en-US" sz="1500" b="1" dirty="0">
                <a:solidFill>
                  <a:srgbClr val="BCB8B1"/>
                </a:solidFill>
              </a:rPr>
              <a:t>. Eve </a:t>
            </a:r>
            <a:r>
              <a:rPr lang="en-US" sz="1500" b="1" dirty="0" err="1">
                <a:solidFill>
                  <a:srgbClr val="BCB8B1"/>
                </a:solidFill>
              </a:rPr>
              <a:t>invia</a:t>
            </a:r>
            <a:r>
              <a:rPr lang="en-US" sz="1500" b="1" dirty="0">
                <a:solidFill>
                  <a:srgbClr val="BCB8B1"/>
                </a:solidFill>
              </a:rPr>
              <a:t> a </a:t>
            </a:r>
            <a:r>
              <a:rPr lang="en-US" sz="1500" b="1" dirty="0" err="1">
                <a:solidFill>
                  <a:srgbClr val="BCB8B1"/>
                </a:solidFill>
              </a:rPr>
              <a:t>Alcie</a:t>
            </a:r>
            <a:r>
              <a:rPr lang="en-US" sz="1500" b="1" dirty="0">
                <a:solidFill>
                  <a:srgbClr val="BCB8B1"/>
                </a:solidFill>
              </a:rPr>
              <a:t> e Bob </a:t>
            </a:r>
            <a:r>
              <a:rPr lang="en-US" sz="1500" b="1" dirty="0" err="1">
                <a:solidFill>
                  <a:srgbClr val="BCB8B1"/>
                </a:solidFill>
              </a:rPr>
              <a:t>solamente</a:t>
            </a:r>
            <a:r>
              <a:rPr lang="en-US" sz="1500" b="1" dirty="0">
                <a:solidFill>
                  <a:srgbClr val="BCB8B1"/>
                </a:solidFill>
              </a:rPr>
              <a:t> o |01&gt; o |10&gt;. Se loro </a:t>
            </a:r>
            <a:r>
              <a:rPr lang="en-US" sz="1500" b="1" dirty="0" err="1">
                <a:solidFill>
                  <a:srgbClr val="BCB8B1"/>
                </a:solidFill>
              </a:rPr>
              <a:t>misurano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entrambi</a:t>
            </a:r>
            <a:r>
              <a:rPr lang="en-US" sz="1500" b="1" dirty="0">
                <a:solidFill>
                  <a:srgbClr val="BCB8B1"/>
                </a:solidFill>
              </a:rPr>
              <a:t> in Z non succeed </a:t>
            </a:r>
            <a:r>
              <a:rPr lang="en-US" sz="1500" b="1" dirty="0" err="1">
                <a:solidFill>
                  <a:srgbClr val="BCB8B1"/>
                </a:solidFill>
              </a:rPr>
              <a:t>nulla</a:t>
            </a:r>
            <a:r>
              <a:rPr lang="en-US" sz="1500" b="1" dirty="0">
                <a:solidFill>
                  <a:srgbClr val="BCB8B1"/>
                </a:solidFill>
              </a:rPr>
              <a:t>, ma se </a:t>
            </a:r>
            <a:r>
              <a:rPr lang="en-US" sz="1500" b="1" dirty="0" err="1">
                <a:solidFill>
                  <a:srgbClr val="BCB8B1"/>
                </a:solidFill>
              </a:rPr>
              <a:t>misurano</a:t>
            </a:r>
            <a:r>
              <a:rPr lang="en-US" sz="1500" b="1" dirty="0">
                <a:solidFill>
                  <a:srgbClr val="BCB8B1"/>
                </a:solidFill>
              </a:rPr>
              <a:t> in base WW, </a:t>
            </a:r>
            <a:r>
              <a:rPr lang="en-US" sz="1500" b="1" dirty="0" err="1">
                <a:solidFill>
                  <a:srgbClr val="BCB8B1"/>
                </a:solidFill>
              </a:rPr>
              <a:t>cosa</a:t>
            </a:r>
            <a:r>
              <a:rPr lang="en-US" sz="1500" b="1" dirty="0">
                <a:solidFill>
                  <a:srgbClr val="BCB8B1"/>
                </a:solidFill>
              </a:rPr>
              <a:t> succeed? </a:t>
            </a:r>
            <a:r>
              <a:rPr lang="en-US" sz="1500" b="1" dirty="0" err="1">
                <a:solidFill>
                  <a:srgbClr val="BCB8B1"/>
                </a:solidFill>
              </a:rPr>
              <a:t>Vediamolo</a:t>
            </a:r>
            <a:r>
              <a:rPr lang="en-US" sz="1500" b="1" dirty="0">
                <a:solidFill>
                  <a:srgbClr val="BCB8B1"/>
                </a:solidFill>
              </a:rPr>
              <a:t> subito.</a:t>
            </a:r>
          </a:p>
          <a:p>
            <a:pPr algn="ctr"/>
            <a:endParaRPr lang="en-US" sz="1500" b="1" noProof="0" dirty="0">
              <a:solidFill>
                <a:srgbClr val="BCB8B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4E6F585-36F0-C63A-E959-4A34F0257458}"/>
              </a:ext>
            </a:extLst>
          </p:cNvPr>
          <p:cNvSpPr txBox="1"/>
          <p:nvPr/>
        </p:nvSpPr>
        <p:spPr>
          <a:xfrm>
            <a:off x="841798" y="519450"/>
            <a:ext cx="85870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BCB8B1"/>
                </a:solidFill>
              </a:rPr>
              <a:t>Per </a:t>
            </a:r>
            <a:r>
              <a:rPr lang="en-US" sz="1500" b="1" dirty="0" err="1">
                <a:solidFill>
                  <a:srgbClr val="BCB8B1"/>
                </a:solidFill>
              </a:rPr>
              <a:t>misurare</a:t>
            </a:r>
            <a:r>
              <a:rPr lang="en-US" sz="1500" b="1" dirty="0">
                <a:solidFill>
                  <a:srgbClr val="BCB8B1"/>
                </a:solidFill>
              </a:rPr>
              <a:t> in base WW, </a:t>
            </a:r>
            <a:r>
              <a:rPr lang="en-US" sz="1500" b="1" dirty="0" err="1">
                <a:solidFill>
                  <a:srgbClr val="BCB8B1"/>
                </a:solidFill>
              </a:rPr>
              <a:t>si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applica</a:t>
            </a:r>
            <a:r>
              <a:rPr lang="en-US" sz="1500" b="1" dirty="0">
                <a:solidFill>
                  <a:srgbClr val="BCB8B1"/>
                </a:solidFill>
              </a:rPr>
              <a:t> la </a:t>
            </a:r>
            <a:r>
              <a:rPr lang="en-US" sz="1500" b="1" dirty="0" err="1">
                <a:solidFill>
                  <a:srgbClr val="BCB8B1"/>
                </a:solidFill>
              </a:rPr>
              <a:t>seguente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trasformazione</a:t>
            </a:r>
            <a:r>
              <a:rPr lang="en-US" sz="1500" b="1" dirty="0">
                <a:solidFill>
                  <a:srgbClr val="BCB8B1"/>
                </a:solidFill>
              </a:rPr>
              <a:t> U ad </a:t>
            </a:r>
            <a:r>
              <a:rPr lang="en-US" sz="1500" b="1" dirty="0" err="1">
                <a:solidFill>
                  <a:srgbClr val="BCB8B1"/>
                </a:solidFill>
              </a:rPr>
              <a:t>entrambi</a:t>
            </a:r>
            <a:r>
              <a:rPr lang="en-US" sz="1500" b="1" dirty="0">
                <a:solidFill>
                  <a:srgbClr val="BCB8B1"/>
                </a:solidFill>
              </a:rPr>
              <a:t> I qubit e poi </a:t>
            </a:r>
            <a:r>
              <a:rPr lang="en-US" sz="1500" b="1" dirty="0" err="1">
                <a:solidFill>
                  <a:srgbClr val="BCB8B1"/>
                </a:solidFill>
              </a:rPr>
              <a:t>si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misura</a:t>
            </a:r>
            <a:r>
              <a:rPr lang="en-US" sz="1500" b="1" dirty="0">
                <a:solidFill>
                  <a:srgbClr val="BCB8B1"/>
                </a:solidFill>
              </a:rPr>
              <a:t> In base Z</a:t>
            </a:r>
          </a:p>
          <a:p>
            <a:pPr algn="ctr"/>
            <a:endParaRPr lang="en-US" sz="1500" b="1" noProof="0" dirty="0">
              <a:solidFill>
                <a:srgbClr val="BCB8B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B9C6BF4E-DEB2-025E-A6AF-FE079F73A0AD}"/>
                  </a:ext>
                </a:extLst>
              </p:cNvPr>
              <p:cNvSpPr txBox="1"/>
              <p:nvPr/>
            </p:nvSpPr>
            <p:spPr>
              <a:xfrm>
                <a:off x="2832846" y="902721"/>
                <a:ext cx="5307107" cy="705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rgbClr val="BCB8B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 smtClean="0">
                                  <a:solidFill>
                                    <a:srgbClr val="BCB8B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1" i="1" smtClean="0">
                                    <a:solidFill>
                                      <a:srgbClr val="BCB8B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sz="2400" b="1" i="1" smtClean="0">
                                    <a:solidFill>
                                      <a:srgbClr val="BCB8B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sz="2400" b="1" i="1" smtClean="0">
                                    <a:solidFill>
                                      <a:srgbClr val="BCB8B1"/>
                                    </a:solidFill>
                                    <a:latin typeface="Cambria Math" panose="02040503050406030204" pitchFamily="18" charset="0"/>
                                  </a:rPr>
                                  <m:t>𝟗𝟐𝟒</m:t>
                                </m:r>
                              </m:e>
                              <m:e>
                                <m:r>
                                  <a:rPr lang="it-IT" sz="2400" b="1" i="1" smtClean="0">
                                    <a:solidFill>
                                      <a:srgbClr val="BCB8B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sz="2400" b="1" i="1" smtClean="0">
                                    <a:solidFill>
                                      <a:srgbClr val="BCB8B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sz="2400" b="1" i="1" smtClean="0">
                                    <a:solidFill>
                                      <a:srgbClr val="BCB8B1"/>
                                    </a:solidFill>
                                    <a:latin typeface="Cambria Math" panose="02040503050406030204" pitchFamily="18" charset="0"/>
                                  </a:rPr>
                                  <m:t>𝟑𝟖𝟑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1" i="1" smtClean="0">
                                    <a:solidFill>
                                      <a:srgbClr val="BCB8B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400" b="1" i="1" smtClean="0">
                                    <a:solidFill>
                                      <a:srgbClr val="BCB8B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sz="2400" b="1" i="1" smtClean="0">
                                    <a:solidFill>
                                      <a:srgbClr val="BCB8B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sz="2400" b="1" i="1" smtClean="0">
                                    <a:solidFill>
                                      <a:srgbClr val="BCB8B1"/>
                                    </a:solidFill>
                                    <a:latin typeface="Cambria Math" panose="02040503050406030204" pitchFamily="18" charset="0"/>
                                  </a:rPr>
                                  <m:t>𝟑𝟖𝟑</m:t>
                                </m:r>
                              </m:e>
                              <m:e>
                                <m:r>
                                  <a:rPr lang="it-IT" sz="2400" b="1" i="1" smtClean="0">
                                    <a:solidFill>
                                      <a:srgbClr val="BCB8B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sz="2400" b="1" i="1" smtClean="0">
                                    <a:solidFill>
                                      <a:srgbClr val="BCB8B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sz="2400" b="1" i="1" smtClean="0">
                                    <a:solidFill>
                                      <a:srgbClr val="BCB8B1"/>
                                    </a:solidFill>
                                    <a:latin typeface="Cambria Math" panose="02040503050406030204" pitchFamily="18" charset="0"/>
                                  </a:rPr>
                                  <m:t>𝟗𝟐𝟒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 dirty="0">
                  <a:solidFill>
                    <a:srgbClr val="BCB8B1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B9C6BF4E-DEB2-025E-A6AF-FE079F73A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846" y="902721"/>
                <a:ext cx="5307107" cy="7057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29D2BAE-81D7-7CF3-92D2-BABCFF438B2F}"/>
              </a:ext>
            </a:extLst>
          </p:cNvPr>
          <p:cNvSpPr txBox="1"/>
          <p:nvPr/>
        </p:nvSpPr>
        <p:spPr>
          <a:xfrm>
            <a:off x="2481777" y="1590576"/>
            <a:ext cx="5307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BCB8B1"/>
                </a:solidFill>
              </a:rPr>
              <a:t>Consideriamo</a:t>
            </a:r>
            <a:r>
              <a:rPr lang="en-US" sz="2400" b="1" dirty="0">
                <a:solidFill>
                  <a:srgbClr val="BCB8B1"/>
                </a:solidFill>
              </a:rPr>
              <a:t> ad </a:t>
            </a:r>
            <a:r>
              <a:rPr lang="en-US" sz="2400" b="1" dirty="0" err="1">
                <a:solidFill>
                  <a:srgbClr val="BCB8B1"/>
                </a:solidFill>
              </a:rPr>
              <a:t>esempio</a:t>
            </a:r>
            <a:r>
              <a:rPr lang="en-US" sz="2400" b="1" dirty="0">
                <a:solidFill>
                  <a:srgbClr val="BCB8B1"/>
                </a:solidFill>
              </a:rPr>
              <a:t> </a:t>
            </a:r>
            <a:r>
              <a:rPr lang="en-US" sz="2400" b="1" dirty="0" err="1">
                <a:solidFill>
                  <a:srgbClr val="BCB8B1"/>
                </a:solidFill>
              </a:rPr>
              <a:t>caso</a:t>
            </a:r>
            <a:r>
              <a:rPr lang="en-US" sz="2400" b="1" dirty="0">
                <a:solidFill>
                  <a:srgbClr val="BCB8B1"/>
                </a:solidFill>
              </a:rPr>
              <a:t> in cui Eve </a:t>
            </a:r>
            <a:r>
              <a:rPr lang="en-US" sz="2400" b="1" dirty="0" err="1">
                <a:solidFill>
                  <a:srgbClr val="BCB8B1"/>
                </a:solidFill>
              </a:rPr>
              <a:t>manda</a:t>
            </a:r>
            <a:r>
              <a:rPr lang="en-US" sz="2400" b="1" dirty="0">
                <a:solidFill>
                  <a:srgbClr val="BCB8B1"/>
                </a:solidFill>
              </a:rPr>
              <a:t> |10&gt;, per </a:t>
            </a:r>
            <a:r>
              <a:rPr lang="en-US" sz="2400" b="1" dirty="0" err="1">
                <a:solidFill>
                  <a:srgbClr val="BCB8B1"/>
                </a:solidFill>
              </a:rPr>
              <a:t>l’altro</a:t>
            </a:r>
            <a:r>
              <a:rPr lang="en-US" sz="2400" b="1" dirty="0">
                <a:solidFill>
                  <a:srgbClr val="BCB8B1"/>
                </a:solidFill>
              </a:rPr>
              <a:t> </a:t>
            </a:r>
            <a:r>
              <a:rPr lang="en-US" sz="2400" b="1" dirty="0" err="1">
                <a:solidFill>
                  <a:srgbClr val="BCB8B1"/>
                </a:solidFill>
              </a:rPr>
              <a:t>caso</a:t>
            </a:r>
            <a:r>
              <a:rPr lang="en-US" sz="2400" b="1" dirty="0">
                <a:solidFill>
                  <a:srgbClr val="BCB8B1"/>
                </a:solidFill>
              </a:rPr>
              <a:t> </a:t>
            </a:r>
            <a:r>
              <a:rPr lang="en-US" sz="2400" b="1" dirty="0" err="1">
                <a:solidFill>
                  <a:srgbClr val="BCB8B1"/>
                </a:solidFill>
              </a:rPr>
              <a:t>si</a:t>
            </a:r>
            <a:r>
              <a:rPr lang="en-US" sz="2400" b="1" dirty="0">
                <a:solidFill>
                  <a:srgbClr val="BCB8B1"/>
                </a:solidFill>
              </a:rPr>
              <a:t> </a:t>
            </a:r>
            <a:r>
              <a:rPr lang="en-US" sz="2400" b="1" dirty="0" err="1">
                <a:solidFill>
                  <a:srgbClr val="BCB8B1"/>
                </a:solidFill>
              </a:rPr>
              <a:t>procede</a:t>
            </a:r>
            <a:r>
              <a:rPr lang="en-US" sz="2400" b="1" dirty="0">
                <a:solidFill>
                  <a:srgbClr val="BCB8B1"/>
                </a:solidFill>
              </a:rPr>
              <a:t> in modo </a:t>
            </a:r>
            <a:r>
              <a:rPr lang="en-US" sz="2400" b="1" dirty="0" err="1">
                <a:solidFill>
                  <a:srgbClr val="BCB8B1"/>
                </a:solidFill>
              </a:rPr>
              <a:t>analogo</a:t>
            </a:r>
            <a:r>
              <a:rPr lang="en-US" sz="2400" b="1" dirty="0">
                <a:solidFill>
                  <a:srgbClr val="BCB8B1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C71D7A89-6778-17E8-F8FF-8A00F8755F69}"/>
                  </a:ext>
                </a:extLst>
              </p:cNvPr>
              <p:cNvSpPr txBox="1"/>
              <p:nvPr/>
            </p:nvSpPr>
            <p:spPr>
              <a:xfrm>
                <a:off x="976828" y="3158902"/>
                <a:ext cx="10843698" cy="822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sz="2400" b="1" i="1" smtClean="0">
                            <a:solidFill>
                              <a:srgbClr val="BCB8B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1" i="1" smtClean="0">
                            <a:solidFill>
                              <a:srgbClr val="BCB8B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</m:d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it-IT" sz="2400" b="1" i="1" smtClean="0">
                            <a:solidFill>
                              <a:srgbClr val="BCB8B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1" i="1" smtClean="0">
                            <a:solidFill>
                              <a:srgbClr val="BCB8B1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it-IT" sz="2400" b="1" i="1" smtClean="0">
                            <a:solidFill>
                              <a:srgbClr val="BCB8B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it-IT" sz="2400" b="1" i="1" smtClean="0">
                            <a:solidFill>
                              <a:srgbClr val="BCB8B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𝑼</m:t>
                        </m:r>
                      </m:e>
                    </m:d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endChr m:val="⟩"/>
                        <m:ctrlPr>
                          <a:rPr lang="it-IT" sz="2400" b="1" i="1" smtClean="0">
                            <a:solidFill>
                              <a:srgbClr val="BCB8B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1" i="1" smtClean="0">
                            <a:solidFill>
                              <a:srgbClr val="BCB8B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it-IT" sz="2400" b="1" i="1" smtClean="0">
                            <a:solidFill>
                              <a:srgbClr val="BCB8B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it-IT" sz="2400" b="1" i="1" smtClean="0">
                            <a:solidFill>
                              <a:srgbClr val="BCB8B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𝟑𝟖𝟑</m:t>
                        </m:r>
                      </m:e>
                      <m:e>
                        <m:r>
                          <a:rPr lang="it-IT" sz="2400" b="1" i="1" smtClean="0">
                            <a:solidFill>
                              <a:srgbClr val="BCB8B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it-IT" sz="2400" b="1" i="1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sz="2400" b="1" i="1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it-IT" sz="2400" b="1" i="1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it-IT" sz="2400" b="1" i="1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𝟗𝟐𝟒</m:t>
                    </m:r>
                    <m:r>
                      <a:rPr lang="it-IT" sz="2400" b="1" i="1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it-IT" sz="2400" b="1" i="1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it-IT" sz="2400" b="1" i="1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⟩) ⨂ (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𝟗𝟐𝟒</m:t>
                    </m:r>
                    <m:d>
                      <m:dPr>
                        <m:begChr m:val="|"/>
                        <m:endChr m:val="⟩"/>
                        <m:ctrlPr>
                          <a:rPr lang="it-IT" sz="2400" b="1" i="1" smtClean="0">
                            <a:solidFill>
                              <a:srgbClr val="BCB8B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1" i="1" smtClean="0">
                            <a:solidFill>
                              <a:srgbClr val="BCB8B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𝟑𝟖𝟑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⟩)=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𝟑𝟓𝟒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𝟎𝟎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⟩−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𝟏𝟒𝟕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𝟎𝟏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⟩+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𝟖𝟓𝟒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⟩−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𝟑𝟓𝟒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𝟏𝟏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 </m:t>
                    </m:r>
                  </m:oMath>
                </a14:m>
                <a:r>
                  <a:rPr lang="en-US" sz="2400" b="1" dirty="0">
                    <a:solidFill>
                      <a:srgbClr val="BCB8B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C71D7A89-6778-17E8-F8FF-8A00F8755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828" y="3158902"/>
                <a:ext cx="10843698" cy="822469"/>
              </a:xfrm>
              <a:prstGeom prst="rect">
                <a:avLst/>
              </a:prstGeom>
              <a:blipFill>
                <a:blip r:embed="rId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117EB95E-2DE4-252F-79AD-D00696A5B88A}"/>
              </a:ext>
            </a:extLst>
          </p:cNvPr>
          <p:cNvSpPr txBox="1"/>
          <p:nvPr/>
        </p:nvSpPr>
        <p:spPr>
          <a:xfrm>
            <a:off x="1613323" y="6073170"/>
            <a:ext cx="85870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err="1">
                <a:solidFill>
                  <a:srgbClr val="BCB8B1"/>
                </a:solidFill>
              </a:rPr>
              <a:t>Risultati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arrotondati</a:t>
            </a:r>
            <a:r>
              <a:rPr lang="en-US" sz="1500" b="1" dirty="0">
                <a:solidFill>
                  <a:srgbClr val="BCB8B1"/>
                </a:solidFill>
              </a:rPr>
              <a:t> a 3 </a:t>
            </a:r>
            <a:r>
              <a:rPr lang="en-US" sz="1500" b="1" dirty="0" err="1">
                <a:solidFill>
                  <a:srgbClr val="BCB8B1"/>
                </a:solidFill>
              </a:rPr>
              <a:t>cifre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decimali</a:t>
            </a:r>
            <a:r>
              <a:rPr lang="en-US" sz="1500" b="1" dirty="0">
                <a:solidFill>
                  <a:srgbClr val="BCB8B1"/>
                </a:solidFill>
              </a:rPr>
              <a:t> qui </a:t>
            </a:r>
            <a:r>
              <a:rPr lang="en-US" sz="1500" b="1" dirty="0" err="1">
                <a:solidFill>
                  <a:srgbClr val="BCB8B1"/>
                </a:solidFill>
              </a:rPr>
              <a:t>nelle</a:t>
            </a:r>
            <a:r>
              <a:rPr lang="en-US" sz="1500" b="1" dirty="0">
                <a:solidFill>
                  <a:srgbClr val="BCB8B1"/>
                </a:solidFill>
              </a:rPr>
              <a:t> slide per </a:t>
            </a:r>
            <a:r>
              <a:rPr lang="en-US" sz="1500" b="1" dirty="0" err="1">
                <a:solidFill>
                  <a:srgbClr val="BCB8B1"/>
                </a:solidFill>
              </a:rPr>
              <a:t>una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questione</a:t>
            </a:r>
            <a:r>
              <a:rPr lang="en-US" sz="1500" b="1" dirty="0">
                <a:solidFill>
                  <a:srgbClr val="BCB8B1"/>
                </a:solidFill>
              </a:rPr>
              <a:t> di </a:t>
            </a:r>
            <a:r>
              <a:rPr lang="en-US" sz="1500" b="1" dirty="0" err="1">
                <a:solidFill>
                  <a:srgbClr val="BCB8B1"/>
                </a:solidFill>
              </a:rPr>
              <a:t>presentazione</a:t>
            </a:r>
            <a:r>
              <a:rPr lang="en-US" sz="1500" b="1" dirty="0">
                <a:solidFill>
                  <a:srgbClr val="BCB8B1"/>
                </a:solidFill>
              </a:rPr>
              <a:t>, </a:t>
            </a:r>
            <a:r>
              <a:rPr lang="en-US" sz="1500" b="1" dirty="0" err="1">
                <a:solidFill>
                  <a:srgbClr val="BCB8B1"/>
                </a:solidFill>
              </a:rPr>
              <a:t>su</a:t>
            </a:r>
            <a:r>
              <a:rPr lang="en-US" sz="1500" b="1" dirty="0">
                <a:solidFill>
                  <a:srgbClr val="BCB8B1"/>
                </a:solidFill>
              </a:rPr>
              <a:t> python non </a:t>
            </a:r>
            <a:r>
              <a:rPr lang="en-US" sz="1500" b="1" dirty="0" err="1">
                <a:solidFill>
                  <a:srgbClr val="BCB8B1"/>
                </a:solidFill>
              </a:rPr>
              <a:t>si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approssimano</a:t>
            </a:r>
            <a:r>
              <a:rPr lang="en-US" sz="1500" b="1" dirty="0">
                <a:solidFill>
                  <a:srgbClr val="BCB8B1"/>
                </a:solidFill>
              </a:rPr>
              <a:t> a </a:t>
            </a:r>
            <a:r>
              <a:rPr lang="en-US" sz="1500" b="1" dirty="0" err="1">
                <a:solidFill>
                  <a:srgbClr val="BCB8B1"/>
                </a:solidFill>
              </a:rPr>
              <a:t>così</a:t>
            </a:r>
            <a:r>
              <a:rPr lang="en-US" sz="1500" b="1" dirty="0">
                <a:solidFill>
                  <a:srgbClr val="BCB8B1"/>
                </a:solidFill>
              </a:rPr>
              <a:t> poche </a:t>
            </a:r>
            <a:r>
              <a:rPr lang="en-US" sz="1500" b="1" dirty="0" err="1">
                <a:solidFill>
                  <a:srgbClr val="BCB8B1"/>
                </a:solidFill>
              </a:rPr>
              <a:t>cifre</a:t>
            </a:r>
            <a:r>
              <a:rPr lang="en-US" sz="1500" b="1" dirty="0">
                <a:solidFill>
                  <a:srgbClr val="BCB8B1"/>
                </a:solidFill>
              </a:rPr>
              <a:t>, ma </a:t>
            </a:r>
            <a:r>
              <a:rPr lang="en-US" sz="1500" b="1" dirty="0" err="1">
                <a:solidFill>
                  <a:srgbClr val="BCB8B1"/>
                </a:solidFill>
              </a:rPr>
              <a:t>si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considerano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molte</a:t>
            </a:r>
            <a:r>
              <a:rPr lang="en-US" sz="1500" b="1" dirty="0">
                <a:solidFill>
                  <a:srgbClr val="BCB8B1"/>
                </a:solidFill>
              </a:rPr>
              <a:t> di </a:t>
            </a:r>
            <a:r>
              <a:rPr lang="en-US" sz="1500" b="1" dirty="0" err="1">
                <a:solidFill>
                  <a:srgbClr val="BCB8B1"/>
                </a:solidFill>
              </a:rPr>
              <a:t>più</a:t>
            </a:r>
            <a:r>
              <a:rPr lang="en-US" sz="1500" b="1" dirty="0">
                <a:solidFill>
                  <a:srgbClr val="BCB8B1"/>
                </a:solidFill>
              </a:rPr>
              <a:t> per Maggiore </a:t>
            </a:r>
            <a:r>
              <a:rPr lang="en-US" sz="1500" b="1" dirty="0" err="1">
                <a:solidFill>
                  <a:srgbClr val="BCB8B1"/>
                </a:solidFill>
              </a:rPr>
              <a:t>accuratezza</a:t>
            </a:r>
            <a:r>
              <a:rPr lang="en-US" sz="1500" b="1" dirty="0">
                <a:solidFill>
                  <a:srgbClr val="BCB8B1"/>
                </a:solidFill>
              </a:rPr>
              <a:t>. </a:t>
            </a:r>
            <a:endParaRPr lang="en-US" sz="1500" b="1" noProof="0" dirty="0">
              <a:solidFill>
                <a:srgbClr val="BCB8B1"/>
              </a:solidFill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CE94F22-FE13-7056-10AD-B5FB04E12E5B}"/>
              </a:ext>
            </a:extLst>
          </p:cNvPr>
          <p:cNvSpPr txBox="1"/>
          <p:nvPr/>
        </p:nvSpPr>
        <p:spPr>
          <a:xfrm>
            <a:off x="1613322" y="4490289"/>
            <a:ext cx="85870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err="1">
                <a:solidFill>
                  <a:srgbClr val="BCB8B1"/>
                </a:solidFill>
              </a:rPr>
              <a:t>Perciò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effettivamente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si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posson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ottenere</a:t>
            </a:r>
            <a:r>
              <a:rPr lang="en-US" sz="1500" b="1" dirty="0">
                <a:solidFill>
                  <a:srgbClr val="BCB8B1"/>
                </a:solidFill>
              </a:rPr>
              <a:t> tutti e 4 </a:t>
            </a:r>
            <a:r>
              <a:rPr lang="en-US" sz="1500" b="1" dirty="0" err="1">
                <a:solidFill>
                  <a:srgbClr val="BCB8B1"/>
                </a:solidFill>
              </a:rPr>
              <a:t>gli</a:t>
            </a:r>
            <a:r>
              <a:rPr lang="en-US" sz="1500" b="1" dirty="0">
                <a:solidFill>
                  <a:srgbClr val="BCB8B1"/>
                </a:solidFill>
              </a:rPr>
              <a:t> outcome, ed in </a:t>
            </a:r>
            <a:r>
              <a:rPr lang="en-US" sz="1500" b="1" dirty="0" err="1">
                <a:solidFill>
                  <a:srgbClr val="BCB8B1"/>
                </a:solidFill>
              </a:rPr>
              <a:t>particolare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quando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escono</a:t>
            </a:r>
            <a:r>
              <a:rPr lang="en-US" sz="1500" b="1" dirty="0">
                <a:solidFill>
                  <a:srgbClr val="BCB8B1"/>
                </a:solidFill>
              </a:rPr>
              <a:t> |00&gt; e |11&gt; </a:t>
            </a:r>
            <a:r>
              <a:rPr lang="en-US" sz="1500" b="1" dirty="0" err="1">
                <a:solidFill>
                  <a:srgbClr val="BCB8B1"/>
                </a:solidFill>
              </a:rPr>
              <a:t>si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hanno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risultati</a:t>
            </a:r>
            <a:r>
              <a:rPr lang="en-US" sz="1500" b="1" dirty="0">
                <a:solidFill>
                  <a:srgbClr val="BCB8B1"/>
                </a:solidFill>
              </a:rPr>
              <a:t> correlate e non anticorrelate e </a:t>
            </a:r>
            <a:r>
              <a:rPr lang="en-US" sz="1500" b="1" dirty="0" err="1">
                <a:solidFill>
                  <a:srgbClr val="BCB8B1"/>
                </a:solidFill>
              </a:rPr>
              <a:t>dunque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si</a:t>
            </a:r>
            <a:r>
              <a:rPr lang="en-US" sz="1500" b="1" dirty="0">
                <a:solidFill>
                  <a:srgbClr val="BCB8B1"/>
                </a:solidFill>
              </a:rPr>
              <a:t> ha un </a:t>
            </a:r>
            <a:r>
              <a:rPr lang="en-US" sz="1500" b="1" dirty="0" err="1">
                <a:solidFill>
                  <a:srgbClr val="BCB8B1"/>
                </a:solidFill>
              </a:rPr>
              <a:t>errore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nella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generazione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della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chiave</a:t>
            </a:r>
            <a:r>
              <a:rPr lang="en-US" sz="1500" b="1" dirty="0">
                <a:solidFill>
                  <a:srgbClr val="BCB8B1"/>
                </a:solidFill>
              </a:rPr>
              <a:t>. In </a:t>
            </a:r>
            <a:r>
              <a:rPr lang="en-US" sz="1500" b="1" dirty="0" err="1">
                <a:solidFill>
                  <a:srgbClr val="BCB8B1"/>
                </a:solidFill>
              </a:rPr>
              <a:t>particolare</a:t>
            </a:r>
            <a:r>
              <a:rPr lang="en-US" sz="1500" b="1" dirty="0">
                <a:solidFill>
                  <a:srgbClr val="BCB8B1"/>
                </a:solidFill>
              </a:rPr>
              <a:t> la </a:t>
            </a:r>
            <a:r>
              <a:rPr lang="en-US" sz="1500" b="1" dirty="0" err="1">
                <a:solidFill>
                  <a:srgbClr val="BCB8B1"/>
                </a:solidFill>
              </a:rPr>
              <a:t>probabilità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che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si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abbiano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quesi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errori</a:t>
            </a:r>
            <a:r>
              <a:rPr lang="en-US" sz="1500" b="1" dirty="0">
                <a:solidFill>
                  <a:srgbClr val="BCB8B1"/>
                </a:solidFill>
              </a:rPr>
              <a:t> è:</a:t>
            </a:r>
            <a:endParaRPr lang="en-US" sz="1500" b="1" noProof="0" dirty="0">
              <a:solidFill>
                <a:srgbClr val="BCB8B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ED7FADB2-1E26-4640-D179-BADD0F805E42}"/>
                  </a:ext>
                </a:extLst>
              </p:cNvPr>
              <p:cNvSpPr txBox="1"/>
              <p:nvPr/>
            </p:nvSpPr>
            <p:spPr>
              <a:xfrm>
                <a:off x="-773649" y="5485279"/>
                <a:ext cx="7648133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𝟑𝟓</m:t>
                    </m:r>
                    <m:sSup>
                      <m:sSupPr>
                        <m:ctrlPr>
                          <a:rPr lang="it-IT" sz="2400" b="1" i="1" smtClean="0">
                            <a:solidFill>
                              <a:srgbClr val="BCB8B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1" i="1" smtClean="0">
                            <a:solidFill>
                              <a:srgbClr val="BCB8B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e>
                      <m:sup>
                        <m:r>
                          <a:rPr lang="it-IT" sz="2400" b="1" i="1" smtClean="0">
                            <a:solidFill>
                              <a:srgbClr val="BCB8B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𝟑𝟓</m:t>
                    </m:r>
                    <m:sSup>
                      <m:sSupPr>
                        <m:ctrlPr>
                          <a:rPr lang="it-IT" sz="2400" b="1" i="1" smtClean="0">
                            <a:solidFill>
                              <a:srgbClr val="BCB8B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1" i="1" smtClean="0">
                            <a:solidFill>
                              <a:srgbClr val="BCB8B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e>
                      <m:sup>
                        <m:r>
                          <a:rPr lang="it-IT" sz="2400" b="1" i="1" smtClean="0">
                            <a:solidFill>
                              <a:srgbClr val="BCB8B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𝟐𝟓𝟏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rgbClr val="BCB8B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ED7FADB2-1E26-4640-D179-BADD0F805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3649" y="5485279"/>
                <a:ext cx="7648133" cy="47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145370F-63FC-7B5D-33AF-4876EF310487}"/>
              </a:ext>
            </a:extLst>
          </p:cNvPr>
          <p:cNvSpPr txBox="1"/>
          <p:nvPr/>
        </p:nvSpPr>
        <p:spPr>
          <a:xfrm>
            <a:off x="3946947" y="5139366"/>
            <a:ext cx="85870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err="1">
                <a:solidFill>
                  <a:srgbClr val="BCB8B1"/>
                </a:solidFill>
              </a:rPr>
              <a:t>Considerando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che</a:t>
            </a:r>
            <a:r>
              <a:rPr lang="en-US" sz="1500" b="1" dirty="0">
                <a:solidFill>
                  <a:srgbClr val="BCB8B1"/>
                </a:solidFill>
              </a:rPr>
              <a:t> WW è solo </a:t>
            </a:r>
            <a:r>
              <a:rPr lang="en-US" sz="1500" b="1" dirty="0" err="1">
                <a:solidFill>
                  <a:srgbClr val="BCB8B1"/>
                </a:solidFill>
              </a:rPr>
              <a:t>una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delle</a:t>
            </a:r>
            <a:r>
              <a:rPr lang="en-US" sz="1500" b="1" dirty="0">
                <a:solidFill>
                  <a:srgbClr val="BCB8B1"/>
                </a:solidFill>
              </a:rPr>
              <a:t> due </a:t>
            </a:r>
            <a:r>
              <a:rPr lang="en-US" sz="1500" b="1" dirty="0" err="1">
                <a:solidFill>
                  <a:srgbClr val="BCB8B1"/>
                </a:solidFill>
              </a:rPr>
              <a:t>scelte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possibili</a:t>
            </a:r>
            <a:r>
              <a:rPr lang="en-US" sz="1500" b="1" dirty="0">
                <a:solidFill>
                  <a:srgbClr val="BCB8B1"/>
                </a:solidFill>
              </a:rPr>
              <a:t> per la </a:t>
            </a:r>
            <a:r>
              <a:rPr lang="en-US" sz="1500" b="1" dirty="0" err="1">
                <a:solidFill>
                  <a:srgbClr val="BCB8B1"/>
                </a:solidFill>
              </a:rPr>
              <a:t>generazione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della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chiave</a:t>
            </a:r>
            <a:r>
              <a:rPr lang="en-US" sz="1500" b="1" dirty="0">
                <a:solidFill>
                  <a:srgbClr val="BCB8B1"/>
                </a:solidFill>
              </a:rPr>
              <a:t> (</a:t>
            </a:r>
            <a:r>
              <a:rPr lang="en-US" sz="1500" b="1" dirty="0" err="1">
                <a:solidFill>
                  <a:srgbClr val="BCB8B1"/>
                </a:solidFill>
              </a:rPr>
              <a:t>moltiplicando</a:t>
            </a:r>
            <a:r>
              <a:rPr lang="en-US" sz="1500" b="1" dirty="0">
                <a:solidFill>
                  <a:srgbClr val="BCB8B1"/>
                </a:solidFill>
              </a:rPr>
              <a:t> per ½ ) </a:t>
            </a:r>
            <a:r>
              <a:rPr lang="en-US" sz="1500" b="1" dirty="0" err="1">
                <a:solidFill>
                  <a:srgbClr val="BCB8B1"/>
                </a:solidFill>
              </a:rPr>
              <a:t>si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ottiene</a:t>
            </a:r>
            <a:r>
              <a:rPr lang="en-US" sz="1500" b="1" dirty="0">
                <a:solidFill>
                  <a:srgbClr val="BCB8B1"/>
                </a:solidFill>
              </a:rPr>
              <a:t> la </a:t>
            </a:r>
            <a:r>
              <a:rPr lang="en-US" sz="1500" b="1" dirty="0" err="1">
                <a:solidFill>
                  <a:srgbClr val="BCB8B1"/>
                </a:solidFill>
              </a:rPr>
              <a:t>probabilità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totale</a:t>
            </a:r>
            <a:r>
              <a:rPr lang="en-US" sz="1500" b="1" dirty="0">
                <a:solidFill>
                  <a:srgbClr val="BCB8B1"/>
                </a:solidFill>
              </a:rPr>
              <a:t> di </a:t>
            </a:r>
            <a:r>
              <a:rPr lang="en-US" sz="1500" b="1" dirty="0" err="1">
                <a:solidFill>
                  <a:srgbClr val="BCB8B1"/>
                </a:solidFill>
              </a:rPr>
              <a:t>avere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errori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nella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chiave</a:t>
            </a:r>
            <a:r>
              <a:rPr lang="en-US" sz="1500" b="1" dirty="0">
                <a:solidFill>
                  <a:srgbClr val="BCB8B1"/>
                </a:solidFill>
              </a:rPr>
              <a:t>:  0.125</a:t>
            </a:r>
          </a:p>
          <a:p>
            <a:pPr algn="ctr"/>
            <a:r>
              <a:rPr lang="en-US" sz="1500" b="1" dirty="0" err="1">
                <a:solidFill>
                  <a:srgbClr val="BCB8B1"/>
                </a:solidFill>
              </a:rPr>
              <a:t>Perciò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si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dovrebbe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avere</a:t>
            </a:r>
            <a:r>
              <a:rPr lang="en-US" sz="1500" b="1" dirty="0">
                <a:solidFill>
                  <a:srgbClr val="BCB8B1"/>
                </a:solidFill>
              </a:rPr>
              <a:t> un mismatch ratio di </a:t>
            </a:r>
            <a:r>
              <a:rPr lang="en-US" sz="1500" b="1" dirty="0" err="1">
                <a:solidFill>
                  <a:srgbClr val="BCB8B1"/>
                </a:solidFill>
              </a:rPr>
              <a:t>questo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valore</a:t>
            </a:r>
            <a:r>
              <a:rPr lang="en-US" sz="1500" b="1" dirty="0">
                <a:solidFill>
                  <a:srgbClr val="BCB8B1"/>
                </a:solidFill>
              </a:rPr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1739829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495CBE-B08B-DAE2-8B8A-FFB7674B4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1517BF0D-0B5E-FF90-A039-2C98C2962B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70"/>
          <a:stretch/>
        </p:blipFill>
        <p:spPr>
          <a:xfrm>
            <a:off x="1082087" y="751106"/>
            <a:ext cx="10027823" cy="5156697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6A1B6D6-509A-82DC-3086-817900646091}"/>
              </a:ext>
            </a:extLst>
          </p:cNvPr>
          <p:cNvSpPr txBox="1"/>
          <p:nvPr/>
        </p:nvSpPr>
        <p:spPr>
          <a:xfrm>
            <a:off x="2679674" y="286004"/>
            <a:ext cx="6832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noProof="0" dirty="0">
                <a:solidFill>
                  <a:srgbClr val="F4F3EE"/>
                </a:solidFill>
              </a:rPr>
              <a:t>CHSH CORRELATION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</a:t>
            </a:r>
            <a:r>
              <a:rPr lang="en-US" sz="1300" b="1" spc="300" dirty="0">
                <a:solidFill>
                  <a:srgbClr val="F4F3EE"/>
                </a:solidFill>
              </a:rPr>
              <a:t>WERNER PARAMETER</a:t>
            </a:r>
            <a:endParaRPr lang="en-US" sz="1300" b="1" spc="300" noProof="0" dirty="0">
              <a:solidFill>
                <a:srgbClr val="F4F3EE"/>
              </a:solidFill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C3C0A364-7022-EE5D-4B70-A720685A42D2}"/>
              </a:ext>
            </a:extLst>
          </p:cNvPr>
          <p:cNvGrpSpPr/>
          <p:nvPr/>
        </p:nvGrpSpPr>
        <p:grpSpPr>
          <a:xfrm>
            <a:off x="3265170" y="6347974"/>
            <a:ext cx="5661661" cy="720338"/>
            <a:chOff x="3223259" y="6347974"/>
            <a:chExt cx="5661661" cy="720338"/>
          </a:xfrm>
        </p:grpSpPr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2FFF45A5-CA3E-6D7E-3656-18BB1B3DDCFF}"/>
                </a:ext>
              </a:extLst>
            </p:cNvPr>
            <p:cNvGrpSpPr/>
            <p:nvPr/>
          </p:nvGrpSpPr>
          <p:grpSpPr>
            <a:xfrm>
              <a:off x="3411892" y="6472754"/>
              <a:ext cx="5299634" cy="261610"/>
              <a:chOff x="3873537" y="6472754"/>
              <a:chExt cx="5299634" cy="2616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24BD198D-1392-DD14-FE1B-872C8D0550A9}"/>
                      </a:ext>
                    </a:extLst>
                  </p:cNvPr>
                  <p:cNvSpPr txBox="1"/>
                  <p:nvPr/>
                </p:nvSpPr>
                <p:spPr>
                  <a:xfrm>
                    <a:off x="3873537" y="6472754"/>
                    <a:ext cx="62001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spc="300" noProof="0" dirty="0">
                        <a:solidFill>
                          <a:srgbClr val="E0AFA0"/>
                        </a:solidFill>
                      </a:rPr>
                      <a:t>n</a:t>
                    </a:r>
                    <a14:m>
                      <m:oMath xmlns:m="http://schemas.openxmlformats.org/officeDocument/2006/math">
                        <m:r>
                          <a:rPr lang="it-IT" sz="1100" b="1" i="1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noProof="0" dirty="0">
                        <a:solidFill>
                          <a:srgbClr val="F4F3EE"/>
                        </a:solidFill>
                      </a:rPr>
                      <a:t>30</a:t>
                    </a:r>
                  </a:p>
                </p:txBody>
              </p:sp>
            </mc:Choice>
            <mc:Fallback xmlns=""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24BD198D-1392-DD14-FE1B-872C8D0550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3537" y="6472754"/>
                    <a:ext cx="620012" cy="2616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CasellaDiTesto 33">
                    <a:extLst>
                      <a:ext uri="{FF2B5EF4-FFF2-40B4-BE49-F238E27FC236}">
                        <a16:creationId xmlns:a16="http://schemas.microsoft.com/office/drawing/2014/main" id="{CCFD65C9-60DE-2E1F-E750-3DEB266CCA6A}"/>
                      </a:ext>
                    </a:extLst>
                  </p:cNvPr>
                  <p:cNvSpPr txBox="1"/>
                  <p:nvPr/>
                </p:nvSpPr>
                <p:spPr>
                  <a:xfrm>
                    <a:off x="5901358" y="6472754"/>
                    <a:ext cx="164544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dirty="0">
                        <a:solidFill>
                          <a:srgbClr val="E0AFA0"/>
                        </a:solidFill>
                      </a:rPr>
                      <a:t>Eavesdropping </a:t>
                    </a:r>
                    <a14:m>
                      <m:oMath xmlns:m="http://schemas.openxmlformats.org/officeDocument/2006/math">
                        <m:r>
                          <a:rPr lang="it-IT" sz="1100" b="1" i="1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dirty="0">
                        <a:solidFill>
                          <a:srgbClr val="F4F3EE"/>
                        </a:solidFill>
                      </a:rPr>
                      <a:t>True</a:t>
                    </a:r>
                    <a:endParaRPr lang="en-US" sz="1100" b="1" noProof="0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CasellaDiTesto 33">
                    <a:extLst>
                      <a:ext uri="{FF2B5EF4-FFF2-40B4-BE49-F238E27FC236}">
                        <a16:creationId xmlns:a16="http://schemas.microsoft.com/office/drawing/2014/main" id="{CCFD65C9-60DE-2E1F-E750-3DEB266CCA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1358" y="6472754"/>
                    <a:ext cx="1645444" cy="2616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CasellaDiTesto 34">
                    <a:extLst>
                      <a:ext uri="{FF2B5EF4-FFF2-40B4-BE49-F238E27FC236}">
                        <a16:creationId xmlns:a16="http://schemas.microsoft.com/office/drawing/2014/main" id="{73EB9AB6-459C-118B-0986-009CF4A21DBF}"/>
                      </a:ext>
                    </a:extLst>
                  </p:cNvPr>
                  <p:cNvSpPr txBox="1"/>
                  <p:nvPr/>
                </p:nvSpPr>
                <p:spPr>
                  <a:xfrm>
                    <a:off x="7909117" y="6472754"/>
                    <a:ext cx="126405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dirty="0">
                        <a:solidFill>
                          <a:srgbClr val="E0AFA0"/>
                        </a:solidFill>
                      </a:rPr>
                      <a:t>#EPR Pairs</a:t>
                    </a:r>
                    <a:r>
                      <a:rPr lang="it-IT" sz="1100" b="1" dirty="0">
                        <a:solidFill>
                          <a:srgbClr val="F4F3EE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it-IT" sz="1100" b="1" i="1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noProof="0" dirty="0">
                        <a:solidFill>
                          <a:srgbClr val="F4F3EE"/>
                        </a:solidFill>
                      </a:rPr>
                      <a:t> 300</a:t>
                    </a:r>
                    <a:endParaRPr lang="en-US" sz="1100" b="1" noProof="0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CasellaDiTesto 34">
                    <a:extLst>
                      <a:ext uri="{FF2B5EF4-FFF2-40B4-BE49-F238E27FC236}">
                        <a16:creationId xmlns:a16="http://schemas.microsoft.com/office/drawing/2014/main" id="{73EB9AB6-459C-118B-0986-009CF4A21D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09117" y="6472754"/>
                    <a:ext cx="1264054" cy="2616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sellaDiTesto 35">
                    <a:extLst>
                      <a:ext uri="{FF2B5EF4-FFF2-40B4-BE49-F238E27FC236}">
                        <a16:creationId xmlns:a16="http://schemas.microsoft.com/office/drawing/2014/main" id="{31CB6A70-EDEB-C7CC-B62B-8C5B5BBBE510}"/>
                      </a:ext>
                    </a:extLst>
                  </p:cNvPr>
                  <p:cNvSpPr txBox="1"/>
                  <p:nvPr/>
                </p:nvSpPr>
                <p:spPr>
                  <a:xfrm>
                    <a:off x="4855865" y="6472754"/>
                    <a:ext cx="68317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it-IT" sz="1100" b="1" i="0" smtClean="0">
                            <a:solidFill>
                              <a:srgbClr val="E0AFA0"/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it-IT" sz="1100" b="1" i="1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11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1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</m:d>
                      </m:oMath>
                    </a14:m>
                    <a:r>
                      <a:rPr lang="en-US" sz="1100" dirty="0">
                        <a:solidFill>
                          <a:srgbClr val="F4F3EE"/>
                        </a:solidFill>
                      </a:rPr>
                      <a:t> </a:t>
                    </a:r>
                    <a:endParaRPr lang="it-IT" sz="1100" b="1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CasellaDiTesto 35">
                    <a:extLst>
                      <a:ext uri="{FF2B5EF4-FFF2-40B4-BE49-F238E27FC236}">
                        <a16:creationId xmlns:a16="http://schemas.microsoft.com/office/drawing/2014/main" id="{31CB6A70-EDEB-C7CC-B62B-8C5B5BBBE5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865" y="6472754"/>
                    <a:ext cx="683177" cy="2616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7B9F1DD3-646E-194B-5561-BCCEF1E72415}"/>
                </a:ext>
              </a:extLst>
            </p:cNvPr>
            <p:cNvGrpSpPr/>
            <p:nvPr/>
          </p:nvGrpSpPr>
          <p:grpSpPr>
            <a:xfrm>
              <a:off x="3223259" y="6347974"/>
              <a:ext cx="5661661" cy="720338"/>
              <a:chOff x="2845150" y="4438606"/>
              <a:chExt cx="6027566" cy="1468418"/>
            </a:xfrm>
          </p:grpSpPr>
          <p:sp>
            <p:nvSpPr>
              <p:cNvPr id="29" name="Parentesi quadra aperta 28">
                <a:extLst>
                  <a:ext uri="{FF2B5EF4-FFF2-40B4-BE49-F238E27FC236}">
                    <a16:creationId xmlns:a16="http://schemas.microsoft.com/office/drawing/2014/main" id="{755AE5A6-B4AF-B555-4323-5F0BC5D1A793}"/>
                  </a:ext>
                </a:extLst>
              </p:cNvPr>
              <p:cNvSpPr/>
              <p:nvPr/>
            </p:nvSpPr>
            <p:spPr>
              <a:xfrm>
                <a:off x="2845150" y="4439485"/>
                <a:ext cx="277365" cy="1467539"/>
              </a:xfrm>
              <a:prstGeom prst="leftBracket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0" name="Parentesi quadra aperta 29">
                <a:extLst>
                  <a:ext uri="{FF2B5EF4-FFF2-40B4-BE49-F238E27FC236}">
                    <a16:creationId xmlns:a16="http://schemas.microsoft.com/office/drawing/2014/main" id="{7D963FEC-64EB-EC52-6236-EEBAC574DA3E}"/>
                  </a:ext>
                </a:extLst>
              </p:cNvPr>
              <p:cNvSpPr/>
              <p:nvPr/>
            </p:nvSpPr>
            <p:spPr>
              <a:xfrm flipH="1">
                <a:off x="8595351" y="4438606"/>
                <a:ext cx="277365" cy="1467539"/>
              </a:xfrm>
              <a:prstGeom prst="leftBracket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1" name="Connettore diritto 30">
                <a:extLst>
                  <a:ext uri="{FF2B5EF4-FFF2-40B4-BE49-F238E27FC236}">
                    <a16:creationId xmlns:a16="http://schemas.microsoft.com/office/drawing/2014/main" id="{88A6260E-1CC9-28E8-1A24-C83037549B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2515" y="4439485"/>
                <a:ext cx="5472845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ttore diritto 31">
                <a:extLst>
                  <a:ext uri="{FF2B5EF4-FFF2-40B4-BE49-F238E27FC236}">
                    <a16:creationId xmlns:a16="http://schemas.microsoft.com/office/drawing/2014/main" id="{45856990-F37D-7B1D-447A-EB12659AA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2514" y="5906410"/>
                <a:ext cx="5472845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841363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727FBC-65E7-74D6-3926-6E998C8F0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ACE07EBA-4BB4-C715-7CD1-E5FB128F18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48"/>
          <a:stretch/>
        </p:blipFill>
        <p:spPr>
          <a:xfrm>
            <a:off x="1074190" y="746383"/>
            <a:ext cx="10043619" cy="5166009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45F9DD5-C9FC-5F58-98D7-BC24FF04FCC9}"/>
              </a:ext>
            </a:extLst>
          </p:cNvPr>
          <p:cNvSpPr txBox="1"/>
          <p:nvPr/>
        </p:nvSpPr>
        <p:spPr>
          <a:xfrm>
            <a:off x="2720949" y="286004"/>
            <a:ext cx="675010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dirty="0">
                <a:solidFill>
                  <a:srgbClr val="F4F3EE"/>
                </a:solidFill>
              </a:rPr>
              <a:t>MISMATCH RATIO</a:t>
            </a:r>
            <a:r>
              <a:rPr lang="en-US" sz="1300" b="1" spc="300" noProof="0" dirty="0">
                <a:solidFill>
                  <a:srgbClr val="F4F3EE"/>
                </a:solidFill>
              </a:rPr>
              <a:t>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</a:t>
            </a:r>
            <a:r>
              <a:rPr lang="en-US" sz="1300" b="1" spc="300" dirty="0">
                <a:solidFill>
                  <a:srgbClr val="F4F3EE"/>
                </a:solidFill>
              </a:rPr>
              <a:t>WERNER PARAMETER</a:t>
            </a:r>
            <a:r>
              <a:rPr lang="en-US" sz="1300" b="1" spc="300" noProof="0" dirty="0">
                <a:solidFill>
                  <a:srgbClr val="F4F3EE"/>
                </a:solidFill>
              </a:rPr>
              <a:t> 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43C1B44E-C299-F4E0-16DF-B456D924D7D0}"/>
              </a:ext>
            </a:extLst>
          </p:cNvPr>
          <p:cNvGrpSpPr/>
          <p:nvPr/>
        </p:nvGrpSpPr>
        <p:grpSpPr>
          <a:xfrm>
            <a:off x="3265170" y="6347974"/>
            <a:ext cx="5661661" cy="720338"/>
            <a:chOff x="3223259" y="6347974"/>
            <a:chExt cx="5661661" cy="720338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CA4EBBEB-E483-82A9-27AC-22777ABD4D6A}"/>
                </a:ext>
              </a:extLst>
            </p:cNvPr>
            <p:cNvGrpSpPr/>
            <p:nvPr/>
          </p:nvGrpSpPr>
          <p:grpSpPr>
            <a:xfrm>
              <a:off x="3411892" y="6472754"/>
              <a:ext cx="5299634" cy="261610"/>
              <a:chOff x="3873537" y="6472754"/>
              <a:chExt cx="5299634" cy="2616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47A62B90-6EA0-6EA8-A13B-F6A128C73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873537" y="6472754"/>
                    <a:ext cx="62001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spc="300" noProof="0" dirty="0">
                        <a:solidFill>
                          <a:srgbClr val="E0AFA0"/>
                        </a:solidFill>
                      </a:rPr>
                      <a:t>n</a:t>
                    </a:r>
                    <a14:m>
                      <m:oMath xmlns:m="http://schemas.openxmlformats.org/officeDocument/2006/math">
                        <m:r>
                          <a:rPr lang="it-IT" sz="1100" b="1" i="1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noProof="0" dirty="0">
                        <a:solidFill>
                          <a:srgbClr val="F4F3EE"/>
                        </a:solidFill>
                      </a:rPr>
                      <a:t>30</a:t>
                    </a:r>
                  </a:p>
                </p:txBody>
              </p:sp>
            </mc:Choice>
            <mc:Fallback xmlns="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47A62B90-6EA0-6EA8-A13B-F6A128C73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3537" y="6472754"/>
                    <a:ext cx="620012" cy="2616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CasellaDiTesto 11">
                    <a:extLst>
                      <a:ext uri="{FF2B5EF4-FFF2-40B4-BE49-F238E27FC236}">
                        <a16:creationId xmlns:a16="http://schemas.microsoft.com/office/drawing/2014/main" id="{BEA5653F-4328-F644-6888-DAA734428F4B}"/>
                      </a:ext>
                    </a:extLst>
                  </p:cNvPr>
                  <p:cNvSpPr txBox="1"/>
                  <p:nvPr/>
                </p:nvSpPr>
                <p:spPr>
                  <a:xfrm>
                    <a:off x="5901358" y="6472754"/>
                    <a:ext cx="164544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dirty="0">
                        <a:solidFill>
                          <a:srgbClr val="E0AFA0"/>
                        </a:solidFill>
                      </a:rPr>
                      <a:t>Eavesdropping </a:t>
                    </a:r>
                    <a14:m>
                      <m:oMath xmlns:m="http://schemas.openxmlformats.org/officeDocument/2006/math">
                        <m:r>
                          <a:rPr lang="it-IT" sz="1100" b="1" i="1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dirty="0">
                        <a:solidFill>
                          <a:srgbClr val="F4F3EE"/>
                        </a:solidFill>
                      </a:rPr>
                      <a:t>True</a:t>
                    </a:r>
                    <a:endParaRPr lang="en-US" sz="1100" b="1" noProof="0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CasellaDiTesto 11">
                    <a:extLst>
                      <a:ext uri="{FF2B5EF4-FFF2-40B4-BE49-F238E27FC236}">
                        <a16:creationId xmlns:a16="http://schemas.microsoft.com/office/drawing/2014/main" id="{BEA5653F-4328-F644-6888-DAA734428F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1358" y="6472754"/>
                    <a:ext cx="1645444" cy="2616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5CAFE74D-B838-F476-4C13-CD28E59AEB28}"/>
                      </a:ext>
                    </a:extLst>
                  </p:cNvPr>
                  <p:cNvSpPr txBox="1"/>
                  <p:nvPr/>
                </p:nvSpPr>
                <p:spPr>
                  <a:xfrm>
                    <a:off x="7909117" y="6472754"/>
                    <a:ext cx="126405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dirty="0">
                        <a:solidFill>
                          <a:srgbClr val="E0AFA0"/>
                        </a:solidFill>
                      </a:rPr>
                      <a:t>#EPR Pairs</a:t>
                    </a:r>
                    <a:r>
                      <a:rPr lang="it-IT" sz="1100" b="1" dirty="0">
                        <a:solidFill>
                          <a:srgbClr val="F4F3EE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it-IT" sz="1100" b="1" i="1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noProof="0" dirty="0">
                        <a:solidFill>
                          <a:srgbClr val="F4F3EE"/>
                        </a:solidFill>
                      </a:rPr>
                      <a:t> 300</a:t>
                    </a:r>
                    <a:endParaRPr lang="en-US" sz="1100" b="1" noProof="0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5CAFE74D-B838-F476-4C13-CD28E59AEB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09117" y="6472754"/>
                    <a:ext cx="1264054" cy="2616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C813ABFF-0AF9-B4F0-5D10-4F42585CC871}"/>
                      </a:ext>
                    </a:extLst>
                  </p:cNvPr>
                  <p:cNvSpPr txBox="1"/>
                  <p:nvPr/>
                </p:nvSpPr>
                <p:spPr>
                  <a:xfrm>
                    <a:off x="4855865" y="6472754"/>
                    <a:ext cx="68317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it-IT" sz="1100" b="1" i="0" smtClean="0">
                            <a:solidFill>
                              <a:srgbClr val="E0AFA0"/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it-IT" sz="1100" b="1" i="1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11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1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</m:d>
                      </m:oMath>
                    </a14:m>
                    <a:r>
                      <a:rPr lang="en-US" sz="1100" dirty="0">
                        <a:solidFill>
                          <a:srgbClr val="F4F3EE"/>
                        </a:solidFill>
                      </a:rPr>
                      <a:t> </a:t>
                    </a:r>
                    <a:endParaRPr lang="it-IT" sz="1100" b="1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C813ABFF-0AF9-B4F0-5D10-4F42585CC8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865" y="6472754"/>
                    <a:ext cx="683177" cy="2616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D718B589-6E67-3BBC-DF57-C6F0BBC8FC88}"/>
                </a:ext>
              </a:extLst>
            </p:cNvPr>
            <p:cNvGrpSpPr/>
            <p:nvPr/>
          </p:nvGrpSpPr>
          <p:grpSpPr>
            <a:xfrm>
              <a:off x="3223259" y="6347974"/>
              <a:ext cx="5661661" cy="720338"/>
              <a:chOff x="2845150" y="4438606"/>
              <a:chExt cx="6027566" cy="1468418"/>
            </a:xfrm>
          </p:grpSpPr>
          <p:sp>
            <p:nvSpPr>
              <p:cNvPr id="7" name="Parentesi quadra aperta 6">
                <a:extLst>
                  <a:ext uri="{FF2B5EF4-FFF2-40B4-BE49-F238E27FC236}">
                    <a16:creationId xmlns:a16="http://schemas.microsoft.com/office/drawing/2014/main" id="{D6ED60D6-763A-0B5D-DE3D-FB673EE26640}"/>
                  </a:ext>
                </a:extLst>
              </p:cNvPr>
              <p:cNvSpPr/>
              <p:nvPr/>
            </p:nvSpPr>
            <p:spPr>
              <a:xfrm>
                <a:off x="2845150" y="4439485"/>
                <a:ext cx="277365" cy="1467539"/>
              </a:xfrm>
              <a:prstGeom prst="leftBracket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" name="Parentesi quadra aperta 7">
                <a:extLst>
                  <a:ext uri="{FF2B5EF4-FFF2-40B4-BE49-F238E27FC236}">
                    <a16:creationId xmlns:a16="http://schemas.microsoft.com/office/drawing/2014/main" id="{AF3979C4-C043-14BC-6478-7C27ACE18261}"/>
                  </a:ext>
                </a:extLst>
              </p:cNvPr>
              <p:cNvSpPr/>
              <p:nvPr/>
            </p:nvSpPr>
            <p:spPr>
              <a:xfrm flipH="1">
                <a:off x="8595351" y="4438606"/>
                <a:ext cx="277365" cy="1467539"/>
              </a:xfrm>
              <a:prstGeom prst="leftBracket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9" name="Connettore diritto 8">
                <a:extLst>
                  <a:ext uri="{FF2B5EF4-FFF2-40B4-BE49-F238E27FC236}">
                    <a16:creationId xmlns:a16="http://schemas.microsoft.com/office/drawing/2014/main" id="{B3A55334-A997-2EB0-C5CF-009A093942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2515" y="4439485"/>
                <a:ext cx="5472845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ttore diritto 9">
                <a:extLst>
                  <a:ext uri="{FF2B5EF4-FFF2-40B4-BE49-F238E27FC236}">
                    <a16:creationId xmlns:a16="http://schemas.microsoft.com/office/drawing/2014/main" id="{1A95209A-3194-A8AF-6333-2099CB5B46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2514" y="5906410"/>
                <a:ext cx="5472845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489447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921AC0-8BD6-88D2-B515-A4274862E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5491E73A-5427-6999-70A7-A4F45B29876E}"/>
              </a:ext>
            </a:extLst>
          </p:cNvPr>
          <p:cNvSpPr txBox="1"/>
          <p:nvPr/>
        </p:nvSpPr>
        <p:spPr>
          <a:xfrm>
            <a:off x="2773468" y="2803398"/>
            <a:ext cx="6645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600" noProof="0" dirty="0" err="1">
                <a:solidFill>
                  <a:srgbClr val="F4F3EE"/>
                </a:solidFill>
              </a:rPr>
              <a:t>Spiegare</a:t>
            </a:r>
            <a:r>
              <a:rPr lang="en-US" sz="1400" b="1" spc="600" noProof="0" dirty="0">
                <a:solidFill>
                  <a:srgbClr val="F4F3EE"/>
                </a:solidFill>
              </a:rPr>
              <a:t> a </a:t>
            </a:r>
            <a:r>
              <a:rPr lang="en-US" sz="1400" b="1" spc="600" noProof="0" dirty="0" err="1">
                <a:solidFill>
                  <a:srgbClr val="F4F3EE"/>
                </a:solidFill>
              </a:rPr>
              <a:t>cosa</a:t>
            </a:r>
            <a:r>
              <a:rPr lang="en-US" sz="1400" b="1" spc="600" noProof="0" dirty="0">
                <a:solidFill>
                  <a:srgbClr val="F4F3EE"/>
                </a:solidFill>
              </a:rPr>
              <a:t> </a:t>
            </a:r>
            <a:r>
              <a:rPr lang="en-US" sz="1400" b="1" spc="600" noProof="0" dirty="0" err="1">
                <a:solidFill>
                  <a:srgbClr val="F4F3EE"/>
                </a:solidFill>
              </a:rPr>
              <a:t>sono</a:t>
            </a:r>
            <a:r>
              <a:rPr lang="en-US" sz="1400" b="1" spc="600" noProof="0" dirty="0">
                <a:solidFill>
                  <a:srgbClr val="F4F3EE"/>
                </a:solidFill>
              </a:rPr>
              <a:t> </a:t>
            </a:r>
            <a:r>
              <a:rPr lang="en-US" sz="1400" b="1" spc="600" noProof="0" dirty="0" err="1">
                <a:solidFill>
                  <a:srgbClr val="F4F3EE"/>
                </a:solidFill>
              </a:rPr>
              <a:t>dovuti</a:t>
            </a:r>
            <a:r>
              <a:rPr lang="en-US" sz="1400" b="1" spc="600" noProof="0" dirty="0">
                <a:solidFill>
                  <a:srgbClr val="F4F3EE"/>
                </a:solidFill>
              </a:rPr>
              <a:t> </a:t>
            </a:r>
            <a:r>
              <a:rPr lang="en-US" sz="1400" b="1" spc="600" noProof="0" dirty="0" err="1">
                <a:solidFill>
                  <a:srgbClr val="F4F3EE"/>
                </a:solidFill>
              </a:rPr>
              <a:t>gli</a:t>
            </a:r>
            <a:r>
              <a:rPr lang="en-US" sz="1400" b="1" spc="600" noProof="0" dirty="0">
                <a:solidFill>
                  <a:srgbClr val="F4F3EE"/>
                </a:solidFill>
              </a:rPr>
              <a:t> </a:t>
            </a:r>
            <a:r>
              <a:rPr lang="en-US" sz="1400" b="1" spc="600" noProof="0" dirty="0" err="1">
                <a:solidFill>
                  <a:srgbClr val="F4F3EE"/>
                </a:solidFill>
              </a:rPr>
              <a:t>errori</a:t>
            </a:r>
            <a:r>
              <a:rPr lang="en-US" sz="1400" b="1" spc="600" noProof="0" dirty="0">
                <a:solidFill>
                  <a:srgbClr val="F4F3EE"/>
                </a:solidFill>
              </a:rPr>
              <a:t> in </a:t>
            </a:r>
            <a:r>
              <a:rPr lang="en-US" sz="1400" b="1" spc="600" noProof="0" dirty="0" err="1">
                <a:solidFill>
                  <a:srgbClr val="F4F3EE"/>
                </a:solidFill>
              </a:rPr>
              <a:t>questo</a:t>
            </a:r>
            <a:r>
              <a:rPr lang="en-US" sz="1400" b="1" spc="600" noProof="0" dirty="0">
                <a:solidFill>
                  <a:srgbClr val="F4F3EE"/>
                </a:solidFill>
              </a:rPr>
              <a:t> </a:t>
            </a:r>
            <a:r>
              <a:rPr lang="en-US" sz="1400" b="1" spc="600" noProof="0" dirty="0" err="1">
                <a:solidFill>
                  <a:srgbClr val="F4F3EE"/>
                </a:solidFill>
              </a:rPr>
              <a:t>caso</a:t>
            </a:r>
            <a:r>
              <a:rPr lang="en-US" sz="1400" b="1" spc="600" dirty="0">
                <a:solidFill>
                  <a:srgbClr val="F4F3EE"/>
                </a:solidFill>
              </a:rPr>
              <a:t>… Il </a:t>
            </a:r>
            <a:r>
              <a:rPr lang="en-US" sz="1400" b="1" spc="600" dirty="0" err="1">
                <a:solidFill>
                  <a:srgbClr val="F4F3EE"/>
                </a:solidFill>
              </a:rPr>
              <a:t>fatto</a:t>
            </a:r>
            <a:r>
              <a:rPr lang="en-US" sz="1400" b="1" spc="600" dirty="0">
                <a:solidFill>
                  <a:srgbClr val="F4F3EE"/>
                </a:solidFill>
              </a:rPr>
              <a:t> </a:t>
            </a:r>
            <a:r>
              <a:rPr lang="en-US" sz="1400" b="1" spc="600" dirty="0" err="1">
                <a:solidFill>
                  <a:srgbClr val="F4F3EE"/>
                </a:solidFill>
              </a:rPr>
              <a:t>che</a:t>
            </a:r>
            <a:r>
              <a:rPr lang="en-US" sz="1400" b="1" spc="600" dirty="0">
                <a:solidFill>
                  <a:srgbClr val="F4F3EE"/>
                </a:solidFill>
              </a:rPr>
              <a:t> se </a:t>
            </a:r>
            <a:r>
              <a:rPr lang="en-US" sz="1400" b="1" spc="600" dirty="0" err="1">
                <a:solidFill>
                  <a:srgbClr val="F4F3EE"/>
                </a:solidFill>
              </a:rPr>
              <a:t>misuro</a:t>
            </a:r>
            <a:r>
              <a:rPr lang="en-US" sz="1400" b="1" spc="600" dirty="0">
                <a:solidFill>
                  <a:srgbClr val="F4F3EE"/>
                </a:solidFill>
              </a:rPr>
              <a:t> in base W e ho 01 o 10 </a:t>
            </a:r>
            <a:r>
              <a:rPr lang="en-US" sz="1400" b="1" spc="600" dirty="0" err="1">
                <a:solidFill>
                  <a:srgbClr val="F4F3EE"/>
                </a:solidFill>
              </a:rPr>
              <a:t>allora</a:t>
            </a:r>
            <a:r>
              <a:rPr lang="en-US" sz="1400" b="1" spc="600" dirty="0">
                <a:solidFill>
                  <a:srgbClr val="F4F3EE"/>
                </a:solidFill>
              </a:rPr>
              <a:t> </a:t>
            </a:r>
            <a:r>
              <a:rPr lang="en-US" sz="1400" b="1" spc="600" dirty="0" err="1">
                <a:solidFill>
                  <a:srgbClr val="F4F3EE"/>
                </a:solidFill>
              </a:rPr>
              <a:t>posso</a:t>
            </a:r>
            <a:r>
              <a:rPr lang="en-US" sz="1400" b="1" spc="600" dirty="0">
                <a:solidFill>
                  <a:srgbClr val="F4F3EE"/>
                </a:solidFill>
              </a:rPr>
              <a:t> </a:t>
            </a:r>
            <a:r>
              <a:rPr lang="en-US" sz="1400" b="1" spc="600" dirty="0" err="1">
                <a:solidFill>
                  <a:srgbClr val="F4F3EE"/>
                </a:solidFill>
              </a:rPr>
              <a:t>ottenere</a:t>
            </a:r>
            <a:r>
              <a:rPr lang="en-US" sz="1400" b="1" spc="600" dirty="0">
                <a:solidFill>
                  <a:srgbClr val="F4F3EE"/>
                </a:solidFill>
              </a:rPr>
              <a:t> tutti </a:t>
            </a:r>
            <a:r>
              <a:rPr lang="en-US" sz="1400" b="1" spc="600" dirty="0" err="1">
                <a:solidFill>
                  <a:srgbClr val="F4F3EE"/>
                </a:solidFill>
              </a:rPr>
              <a:t>gli</a:t>
            </a:r>
            <a:r>
              <a:rPr lang="en-US" sz="1400" b="1" spc="600" dirty="0">
                <a:solidFill>
                  <a:srgbClr val="F4F3EE"/>
                </a:solidFill>
              </a:rPr>
              <a:t> outcome con diverse </a:t>
            </a:r>
            <a:r>
              <a:rPr lang="en-US" sz="1400" b="1" spc="600" dirty="0" err="1">
                <a:solidFill>
                  <a:srgbClr val="F4F3EE"/>
                </a:solidFill>
              </a:rPr>
              <a:t>probabilità</a:t>
            </a:r>
            <a:endParaRPr lang="en-US" sz="1400" spc="600" noProof="0" dirty="0">
              <a:solidFill>
                <a:srgbClr val="F4F3EE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CF7EAE6-4644-0A2F-C47A-969179D4A191}"/>
              </a:ext>
            </a:extLst>
          </p:cNvPr>
          <p:cNvSpPr txBox="1"/>
          <p:nvPr/>
        </p:nvSpPr>
        <p:spPr>
          <a:xfrm>
            <a:off x="-169744" y="211477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EAVESDROPPING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A732B61-B8A5-83E9-2DA5-AA3CF01B9A56}"/>
              </a:ext>
            </a:extLst>
          </p:cNvPr>
          <p:cNvSpPr txBox="1"/>
          <p:nvPr/>
        </p:nvSpPr>
        <p:spPr>
          <a:xfrm>
            <a:off x="-169744" y="1852018"/>
            <a:ext cx="5521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GRAPH OF S WITH CI THAT IS BELOW 2sqrt(2)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115A5F8-C79F-3DD1-6DBF-D008D675E9AE}"/>
                  </a:ext>
                </a:extLst>
              </p:cNvPr>
              <p:cNvSpPr txBox="1"/>
              <p:nvPr/>
            </p:nvSpPr>
            <p:spPr>
              <a:xfrm>
                <a:off x="920014" y="4024314"/>
                <a:ext cx="13945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it-IT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01⟩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115A5F8-C79F-3DD1-6DBF-D008D675E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14" y="4024314"/>
                <a:ext cx="1394561" cy="400110"/>
              </a:xfrm>
              <a:prstGeom prst="rect">
                <a:avLst/>
              </a:prstGeom>
              <a:blipFill>
                <a:blip r:embed="rId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FA09890-C4BA-E916-F5E0-73967B37927E}"/>
                  </a:ext>
                </a:extLst>
              </p:cNvPr>
              <p:cNvSpPr txBox="1"/>
              <p:nvPr/>
            </p:nvSpPr>
            <p:spPr>
              <a:xfrm>
                <a:off x="920013" y="4424424"/>
                <a:ext cx="13945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it-IT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10⟩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FA09890-C4BA-E916-F5E0-73967B379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13" y="4424424"/>
                <a:ext cx="1394561" cy="400110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C830135-7080-7911-3321-51E94CCF8BD9}"/>
                  </a:ext>
                </a:extLst>
              </p:cNvPr>
              <p:cNvSpPr txBox="1"/>
              <p:nvPr/>
            </p:nvSpPr>
            <p:spPr>
              <a:xfrm>
                <a:off x="1893518" y="4102073"/>
                <a:ext cx="1394561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C830135-7080-7911-3321-51E94CCF8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518" y="4102073"/>
                <a:ext cx="1394561" cy="6685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6800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A48301-0B64-3714-0020-8C4757990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>
            <a:extLst>
              <a:ext uri="{FF2B5EF4-FFF2-40B4-BE49-F238E27FC236}">
                <a16:creationId xmlns:a16="http://schemas.microsoft.com/office/drawing/2014/main" id="{8BF38CA6-88FF-83E8-DC48-4E27896E8847}"/>
              </a:ext>
            </a:extLst>
          </p:cNvPr>
          <p:cNvGrpSpPr/>
          <p:nvPr/>
        </p:nvGrpSpPr>
        <p:grpSpPr>
          <a:xfrm>
            <a:off x="763815" y="2716909"/>
            <a:ext cx="10728241" cy="636880"/>
            <a:chOff x="598023" y="1570208"/>
            <a:chExt cx="10728241" cy="636880"/>
          </a:xfrm>
        </p:grpSpPr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4A5AB64A-72E8-5651-5A1A-0770C8799FD6}"/>
                </a:ext>
              </a:extLst>
            </p:cNvPr>
            <p:cNvSpPr txBox="1"/>
            <p:nvPr/>
          </p:nvSpPr>
          <p:spPr>
            <a:xfrm>
              <a:off x="598023" y="1570208"/>
              <a:ext cx="581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[2]</a:t>
              </a:r>
              <a:endParaRPr lang="en-US" sz="1600" dirty="0">
                <a:solidFill>
                  <a:srgbClr val="DA627D"/>
                </a:solidFill>
              </a:endParaRP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3B5891B7-9D39-8E47-E6E2-BFD2D086D9C1}"/>
                </a:ext>
              </a:extLst>
            </p:cNvPr>
            <p:cNvSpPr txBox="1"/>
            <p:nvPr/>
          </p:nvSpPr>
          <p:spPr>
            <a:xfrm>
              <a:off x="1152601" y="1579173"/>
              <a:ext cx="101736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300" dirty="0">
                  <a:solidFill>
                    <a:schemeClr val="bg1"/>
                  </a:solidFill>
                </a:rPr>
                <a:t>QUANTUM CORRELATION</a:t>
              </a: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56CE0861-4344-5B7F-E5A9-5B92C54D0040}"/>
                </a:ext>
              </a:extLst>
            </p:cNvPr>
            <p:cNvSpPr txBox="1"/>
            <p:nvPr/>
          </p:nvSpPr>
          <p:spPr>
            <a:xfrm>
              <a:off x="1152600" y="1899311"/>
              <a:ext cx="101736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BCB8B1"/>
                  </a:solidFill>
                </a:rPr>
                <a:t>https://en.wikipedia.org/wiki/Quantum_correlation</a:t>
              </a:r>
            </a:p>
          </p:txBody>
        </p:sp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426F3D06-9F58-EE2B-2547-ACE6BA1B9967}"/>
              </a:ext>
            </a:extLst>
          </p:cNvPr>
          <p:cNvGrpSpPr/>
          <p:nvPr/>
        </p:nvGrpSpPr>
        <p:grpSpPr>
          <a:xfrm>
            <a:off x="763816" y="1523351"/>
            <a:ext cx="10728241" cy="636880"/>
            <a:chOff x="598023" y="1570208"/>
            <a:chExt cx="10728241" cy="636880"/>
          </a:xfrm>
        </p:grpSpPr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F7DA0795-1139-A906-50B3-E37BABAE0FAF}"/>
                </a:ext>
              </a:extLst>
            </p:cNvPr>
            <p:cNvSpPr txBox="1"/>
            <p:nvPr/>
          </p:nvSpPr>
          <p:spPr>
            <a:xfrm>
              <a:off x="598023" y="1570208"/>
              <a:ext cx="581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[1]</a:t>
              </a:r>
              <a:endParaRPr lang="en-US" sz="1600" dirty="0">
                <a:solidFill>
                  <a:srgbClr val="DA627D"/>
                </a:solidFill>
              </a:endParaRPr>
            </a:p>
          </p:txBody>
        </p: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BA759522-5A6D-104C-857F-C321D011F17B}"/>
                </a:ext>
              </a:extLst>
            </p:cNvPr>
            <p:cNvSpPr txBox="1"/>
            <p:nvPr/>
          </p:nvSpPr>
          <p:spPr>
            <a:xfrm>
              <a:off x="1152601" y="1579173"/>
              <a:ext cx="101736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300" dirty="0">
                  <a:solidFill>
                    <a:schemeClr val="bg1"/>
                  </a:solidFill>
                </a:rPr>
                <a:t>CHSH INEQUALITY</a:t>
              </a:r>
              <a:endParaRPr lang="en-US" sz="1600" spc="300" dirty="0">
                <a:solidFill>
                  <a:srgbClr val="DA627D"/>
                </a:solidFill>
              </a:endParaRPr>
            </a:p>
          </p:txBody>
        </p:sp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B231E9BF-3DFB-789D-5E82-07244C8892F5}"/>
                </a:ext>
              </a:extLst>
            </p:cNvPr>
            <p:cNvSpPr txBox="1"/>
            <p:nvPr/>
          </p:nvSpPr>
          <p:spPr>
            <a:xfrm>
              <a:off x="1152600" y="1899311"/>
              <a:ext cx="101736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BCB8B1"/>
                  </a:solidFill>
                </a:rPr>
                <a:t>https://en.wikipedia.org/wiki/CHSH_inequality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5B820F5B-F771-661B-C165-D97514EA61B3}"/>
              </a:ext>
            </a:extLst>
          </p:cNvPr>
          <p:cNvGrpSpPr/>
          <p:nvPr/>
        </p:nvGrpSpPr>
        <p:grpSpPr>
          <a:xfrm>
            <a:off x="763816" y="3910466"/>
            <a:ext cx="10728241" cy="636880"/>
            <a:chOff x="598023" y="1570208"/>
            <a:chExt cx="10728241" cy="636880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DD8A226B-4508-1EE7-14E8-DD5738A64FB1}"/>
                </a:ext>
              </a:extLst>
            </p:cNvPr>
            <p:cNvSpPr txBox="1"/>
            <p:nvPr/>
          </p:nvSpPr>
          <p:spPr>
            <a:xfrm>
              <a:off x="598023" y="1570208"/>
              <a:ext cx="581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[3]</a:t>
              </a:r>
              <a:endParaRPr lang="en-US" sz="1600" dirty="0">
                <a:solidFill>
                  <a:srgbClr val="DA627D"/>
                </a:solidFill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E0C8EBB9-B6DE-07D7-E194-56353F830412}"/>
                </a:ext>
              </a:extLst>
            </p:cNvPr>
            <p:cNvSpPr txBox="1"/>
            <p:nvPr/>
          </p:nvSpPr>
          <p:spPr>
            <a:xfrm>
              <a:off x="1152601" y="1579173"/>
              <a:ext cx="101736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300" dirty="0">
                  <a:solidFill>
                    <a:schemeClr val="bg1"/>
                  </a:solidFill>
                </a:rPr>
                <a:t>TSIRELSON'S BOUND</a:t>
              </a:r>
              <a:endParaRPr lang="en-US" sz="1600" spc="300" dirty="0">
                <a:solidFill>
                  <a:srgbClr val="DA627D"/>
                </a:solidFill>
              </a:endParaRP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F16AA612-00CA-8D10-EB16-368E196F579B}"/>
                </a:ext>
              </a:extLst>
            </p:cNvPr>
            <p:cNvSpPr txBox="1"/>
            <p:nvPr/>
          </p:nvSpPr>
          <p:spPr>
            <a:xfrm>
              <a:off x="1152600" y="1899311"/>
              <a:ext cx="101736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BCB8B1"/>
                  </a:solidFill>
                </a:rPr>
                <a:t>https://en.wikipedia.org/wiki/Tsirelson's_bound</a:t>
              </a:r>
            </a:p>
          </p:txBody>
        </p: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D36D3F-3505-1CEB-AC8F-D48E445E2C0C}"/>
              </a:ext>
            </a:extLst>
          </p:cNvPr>
          <p:cNvSpPr txBox="1"/>
          <p:nvPr/>
        </p:nvSpPr>
        <p:spPr>
          <a:xfrm>
            <a:off x="4384034" y="313382"/>
            <a:ext cx="3423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600" noProof="0" dirty="0">
                <a:solidFill>
                  <a:srgbClr val="F4F3EE"/>
                </a:solidFill>
              </a:rPr>
              <a:t>REFERENCES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8828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33647A-D0D1-E64F-654A-0430CC9A4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1288F2BB-B3B9-1D72-0D87-3417CFBC7457}"/>
              </a:ext>
            </a:extLst>
          </p:cNvPr>
          <p:cNvGrpSpPr/>
          <p:nvPr/>
        </p:nvGrpSpPr>
        <p:grpSpPr>
          <a:xfrm>
            <a:off x="593488" y="2132158"/>
            <a:ext cx="4883948" cy="3023995"/>
            <a:chOff x="593488" y="2204669"/>
            <a:chExt cx="4883948" cy="3023995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BD262629-EF22-E520-8C9D-63BB090D1264}"/>
                </a:ext>
              </a:extLst>
            </p:cNvPr>
            <p:cNvGrpSpPr/>
            <p:nvPr/>
          </p:nvGrpSpPr>
          <p:grpSpPr>
            <a:xfrm>
              <a:off x="593488" y="3398227"/>
              <a:ext cx="4883947" cy="636880"/>
              <a:chOff x="598023" y="1570208"/>
              <a:chExt cx="4883947" cy="636880"/>
            </a:xfrm>
          </p:grpSpPr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831EC85A-2F73-D3E4-FF76-B350900CD471}"/>
                  </a:ext>
                </a:extLst>
              </p:cNvPr>
              <p:cNvSpPr txBox="1"/>
              <p:nvPr/>
            </p:nvSpPr>
            <p:spPr>
              <a:xfrm>
                <a:off x="598023" y="1570208"/>
                <a:ext cx="5814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[2]</a:t>
                </a:r>
                <a:endParaRPr lang="en-US" sz="16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D8474780-3AFE-0617-7416-7F69F764DC71}"/>
                  </a:ext>
                </a:extLst>
              </p:cNvPr>
              <p:cNvSpPr txBox="1"/>
              <p:nvPr/>
            </p:nvSpPr>
            <p:spPr>
              <a:xfrm>
                <a:off x="1152602" y="1579173"/>
                <a:ext cx="43293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pc="300" dirty="0">
                    <a:solidFill>
                      <a:schemeClr val="bg1"/>
                    </a:solidFill>
                  </a:rPr>
                  <a:t>QUANTUM CORRELATION</a:t>
                </a:r>
              </a:p>
            </p:txBody>
          </p:sp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C8B74CFA-9B8F-8541-9ACB-4A4F185D8F1B}"/>
                  </a:ext>
                </a:extLst>
              </p:cNvPr>
              <p:cNvSpPr txBox="1"/>
              <p:nvPr/>
            </p:nvSpPr>
            <p:spPr>
              <a:xfrm>
                <a:off x="1152601" y="1899311"/>
                <a:ext cx="41411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BCB8B1"/>
                    </a:solidFill>
                  </a:rPr>
                  <a:t>https://en.wikipedia.org/wiki/Quantum_correlation</a:t>
                </a:r>
              </a:p>
            </p:txBody>
          </p:sp>
        </p:grpSp>
        <p:grpSp>
          <p:nvGrpSpPr>
            <p:cNvPr id="37" name="Gruppo 36">
              <a:extLst>
                <a:ext uri="{FF2B5EF4-FFF2-40B4-BE49-F238E27FC236}">
                  <a16:creationId xmlns:a16="http://schemas.microsoft.com/office/drawing/2014/main" id="{40F3D2A8-230D-1531-3084-BE1FB2EC1586}"/>
                </a:ext>
              </a:extLst>
            </p:cNvPr>
            <p:cNvGrpSpPr/>
            <p:nvPr/>
          </p:nvGrpSpPr>
          <p:grpSpPr>
            <a:xfrm>
              <a:off x="593489" y="2204669"/>
              <a:ext cx="4883947" cy="636880"/>
              <a:chOff x="598023" y="1570208"/>
              <a:chExt cx="4883947" cy="636880"/>
            </a:xfrm>
          </p:grpSpPr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3085DA53-38AF-475D-F190-DF68FD5AA4BB}"/>
                  </a:ext>
                </a:extLst>
              </p:cNvPr>
              <p:cNvSpPr txBox="1"/>
              <p:nvPr/>
            </p:nvSpPr>
            <p:spPr>
              <a:xfrm>
                <a:off x="598023" y="1570208"/>
                <a:ext cx="5814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[1]</a:t>
                </a:r>
                <a:endParaRPr lang="en-US" sz="16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C3251085-90C6-A65F-6F40-0B631EB5CC1C}"/>
                  </a:ext>
                </a:extLst>
              </p:cNvPr>
              <p:cNvSpPr txBox="1"/>
              <p:nvPr/>
            </p:nvSpPr>
            <p:spPr>
              <a:xfrm>
                <a:off x="1152602" y="1579173"/>
                <a:ext cx="43293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pc="300" dirty="0">
                    <a:solidFill>
                      <a:schemeClr val="bg1"/>
                    </a:solidFill>
                  </a:rPr>
                  <a:t>CHSH INEQUALITY</a:t>
                </a:r>
                <a:endParaRPr lang="en-US" sz="1600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44DB3712-8D62-4FBC-34CB-B67797B6CD75}"/>
                  </a:ext>
                </a:extLst>
              </p:cNvPr>
              <p:cNvSpPr txBox="1"/>
              <p:nvPr/>
            </p:nvSpPr>
            <p:spPr>
              <a:xfrm>
                <a:off x="1152601" y="1899311"/>
                <a:ext cx="41411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BCB8B1"/>
                    </a:solidFill>
                  </a:rPr>
                  <a:t>https://en.wikipedia.org/wiki/CHSH_inequality</a:t>
                </a:r>
              </a:p>
            </p:txBody>
          </p:sp>
        </p:grp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FD60FCF1-7DEC-65D8-F1DA-D2AD4C5C82F5}"/>
                </a:ext>
              </a:extLst>
            </p:cNvPr>
            <p:cNvGrpSpPr/>
            <p:nvPr/>
          </p:nvGrpSpPr>
          <p:grpSpPr>
            <a:xfrm>
              <a:off x="593489" y="4591784"/>
              <a:ext cx="4883947" cy="636880"/>
              <a:chOff x="598023" y="1570208"/>
              <a:chExt cx="4883947" cy="636880"/>
            </a:xfrm>
          </p:grpSpPr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BB6C5DBF-7856-69E5-F080-A032987070F3}"/>
                  </a:ext>
                </a:extLst>
              </p:cNvPr>
              <p:cNvSpPr txBox="1"/>
              <p:nvPr/>
            </p:nvSpPr>
            <p:spPr>
              <a:xfrm>
                <a:off x="598023" y="1570208"/>
                <a:ext cx="5814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[3]</a:t>
                </a:r>
                <a:endParaRPr lang="en-US" sz="16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B983B784-C7D5-F1E9-D78F-0FC02AD369CC}"/>
                  </a:ext>
                </a:extLst>
              </p:cNvPr>
              <p:cNvSpPr txBox="1"/>
              <p:nvPr/>
            </p:nvSpPr>
            <p:spPr>
              <a:xfrm>
                <a:off x="1152602" y="1579173"/>
                <a:ext cx="43293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pc="300" dirty="0">
                    <a:solidFill>
                      <a:schemeClr val="bg1"/>
                    </a:solidFill>
                  </a:rPr>
                  <a:t>TSIRELSON'S BOUND</a:t>
                </a:r>
                <a:endParaRPr lang="en-US" sz="1600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D3A3C498-4966-596C-371C-16404A4878AE}"/>
                  </a:ext>
                </a:extLst>
              </p:cNvPr>
              <p:cNvSpPr txBox="1"/>
              <p:nvPr/>
            </p:nvSpPr>
            <p:spPr>
              <a:xfrm>
                <a:off x="1152601" y="1899311"/>
                <a:ext cx="43293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BCB8B1"/>
                    </a:solidFill>
                  </a:rPr>
                  <a:t>https://en.wikipedia.org/wiki/Tsirelson's_bound</a:t>
                </a:r>
              </a:p>
            </p:txBody>
          </p:sp>
        </p:grp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931FC57-048E-3A8F-CC85-E28AE2DFC64A}"/>
              </a:ext>
            </a:extLst>
          </p:cNvPr>
          <p:cNvSpPr txBox="1"/>
          <p:nvPr/>
        </p:nvSpPr>
        <p:spPr>
          <a:xfrm>
            <a:off x="4384034" y="313382"/>
            <a:ext cx="3423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600" noProof="0" dirty="0">
                <a:solidFill>
                  <a:srgbClr val="F4F3EE"/>
                </a:solidFill>
              </a:rPr>
              <a:t>REFERENCES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1937398F-35C0-6793-DAA6-745C8C838631}"/>
              </a:ext>
            </a:extLst>
          </p:cNvPr>
          <p:cNvCxnSpPr>
            <a:cxnSpLocks/>
          </p:cNvCxnSpPr>
          <p:nvPr/>
        </p:nvCxnSpPr>
        <p:spPr>
          <a:xfrm>
            <a:off x="6096000" y="1479179"/>
            <a:ext cx="0" cy="4329952"/>
          </a:xfrm>
          <a:prstGeom prst="line">
            <a:avLst/>
          </a:prstGeom>
          <a:ln w="38100" cap="rnd">
            <a:solidFill>
              <a:srgbClr val="E0AF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8F57DB52-4F9D-78A3-72FF-6A94788D9CF6}"/>
              </a:ext>
            </a:extLst>
          </p:cNvPr>
          <p:cNvGrpSpPr/>
          <p:nvPr/>
        </p:nvGrpSpPr>
        <p:grpSpPr>
          <a:xfrm>
            <a:off x="6477411" y="1925073"/>
            <a:ext cx="5315493" cy="3438165"/>
            <a:chOff x="6477411" y="1920130"/>
            <a:chExt cx="5315493" cy="3438165"/>
          </a:xfrm>
        </p:grpSpPr>
        <p:grpSp>
          <p:nvGrpSpPr>
            <p:cNvPr id="33" name="Gruppo 32">
              <a:extLst>
                <a:ext uri="{FF2B5EF4-FFF2-40B4-BE49-F238E27FC236}">
                  <a16:creationId xmlns:a16="http://schemas.microsoft.com/office/drawing/2014/main" id="{164AFD1D-9D35-15C6-7EC4-83D63DC97BDB}"/>
                </a:ext>
              </a:extLst>
            </p:cNvPr>
            <p:cNvGrpSpPr/>
            <p:nvPr/>
          </p:nvGrpSpPr>
          <p:grpSpPr>
            <a:xfrm>
              <a:off x="6477411" y="1920130"/>
              <a:ext cx="5315493" cy="1483423"/>
              <a:chOff x="6707318" y="1941704"/>
              <a:chExt cx="5315493" cy="1483423"/>
            </a:xfrm>
          </p:grpSpPr>
          <p:grpSp>
            <p:nvGrpSpPr>
              <p:cNvPr id="8" name="Gruppo 7">
                <a:extLst>
                  <a:ext uri="{FF2B5EF4-FFF2-40B4-BE49-F238E27FC236}">
                    <a16:creationId xmlns:a16="http://schemas.microsoft.com/office/drawing/2014/main" id="{D8F1007A-4583-419F-37B2-0A7AF97A0260}"/>
                  </a:ext>
                </a:extLst>
              </p:cNvPr>
              <p:cNvGrpSpPr/>
              <p:nvPr/>
            </p:nvGrpSpPr>
            <p:grpSpPr>
              <a:xfrm>
                <a:off x="8753178" y="1941704"/>
                <a:ext cx="1223772" cy="1107127"/>
                <a:chOff x="4296540" y="4412389"/>
                <a:chExt cx="2395613" cy="2167272"/>
              </a:xfrm>
            </p:grpSpPr>
            <p:pic>
              <p:nvPicPr>
                <p:cNvPr id="9" name="Picture 16" descr="Coolors - Apps on Google Play">
                  <a:extLst>
                    <a:ext uri="{FF2B5EF4-FFF2-40B4-BE49-F238E27FC236}">
                      <a16:creationId xmlns:a16="http://schemas.microsoft.com/office/drawing/2014/main" id="{FB9057EF-D102-2A97-B666-3236A51B740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461" t="2922" r="26461" b="2922"/>
                <a:stretch/>
              </p:blipFill>
              <p:spPr bwMode="auto">
                <a:xfrm>
                  <a:off x="4513807" y="4540212"/>
                  <a:ext cx="1932714" cy="193270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" name="Ovale 15">
                  <a:extLst>
                    <a:ext uri="{FF2B5EF4-FFF2-40B4-BE49-F238E27FC236}">
                      <a16:creationId xmlns:a16="http://schemas.microsoft.com/office/drawing/2014/main" id="{60D5FF16-CCE4-7D53-CD47-B83D8C9A1B74}"/>
                    </a:ext>
                  </a:extLst>
                </p:cNvPr>
                <p:cNvSpPr/>
                <p:nvPr/>
              </p:nvSpPr>
              <p:spPr>
                <a:xfrm>
                  <a:off x="4296540" y="4412389"/>
                  <a:ext cx="304800" cy="198120"/>
                </a:xfrm>
                <a:prstGeom prst="ellipse">
                  <a:avLst/>
                </a:prstGeom>
                <a:solidFill>
                  <a:srgbClr val="463F3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7" name="Ovale 16">
                  <a:extLst>
                    <a:ext uri="{FF2B5EF4-FFF2-40B4-BE49-F238E27FC236}">
                      <a16:creationId xmlns:a16="http://schemas.microsoft.com/office/drawing/2014/main" id="{1F616104-D292-C0B1-845B-25DD8C699110}"/>
                    </a:ext>
                  </a:extLst>
                </p:cNvPr>
                <p:cNvSpPr/>
                <p:nvPr/>
              </p:nvSpPr>
              <p:spPr>
                <a:xfrm>
                  <a:off x="6387353" y="4441153"/>
                  <a:ext cx="304800" cy="198120"/>
                </a:xfrm>
                <a:prstGeom prst="ellipse">
                  <a:avLst/>
                </a:prstGeom>
                <a:solidFill>
                  <a:srgbClr val="463F3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8" name="Ovale 17">
                  <a:extLst>
                    <a:ext uri="{FF2B5EF4-FFF2-40B4-BE49-F238E27FC236}">
                      <a16:creationId xmlns:a16="http://schemas.microsoft.com/office/drawing/2014/main" id="{5A506427-053C-1A3F-6B6D-1C943FD93D63}"/>
                    </a:ext>
                  </a:extLst>
                </p:cNvPr>
                <p:cNvSpPr/>
                <p:nvPr/>
              </p:nvSpPr>
              <p:spPr>
                <a:xfrm>
                  <a:off x="6387353" y="6373858"/>
                  <a:ext cx="304800" cy="198120"/>
                </a:xfrm>
                <a:prstGeom prst="ellipse">
                  <a:avLst/>
                </a:prstGeom>
                <a:solidFill>
                  <a:srgbClr val="463F3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9" name="Ovale 18">
                  <a:extLst>
                    <a:ext uri="{FF2B5EF4-FFF2-40B4-BE49-F238E27FC236}">
                      <a16:creationId xmlns:a16="http://schemas.microsoft.com/office/drawing/2014/main" id="{A4FC51F9-F587-167A-72C2-BF39B2A93121}"/>
                    </a:ext>
                  </a:extLst>
                </p:cNvPr>
                <p:cNvSpPr/>
                <p:nvPr/>
              </p:nvSpPr>
              <p:spPr>
                <a:xfrm>
                  <a:off x="4296540" y="6381541"/>
                  <a:ext cx="304800" cy="198120"/>
                </a:xfrm>
                <a:prstGeom prst="ellipse">
                  <a:avLst/>
                </a:prstGeom>
                <a:solidFill>
                  <a:srgbClr val="463F3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0" name="Rettangolo con angoli arrotondati 19">
                  <a:extLst>
                    <a:ext uri="{FF2B5EF4-FFF2-40B4-BE49-F238E27FC236}">
                      <a16:creationId xmlns:a16="http://schemas.microsoft.com/office/drawing/2014/main" id="{4701C3E8-A34C-58F5-44B7-BECBA9AF7479}"/>
                    </a:ext>
                  </a:extLst>
                </p:cNvPr>
                <p:cNvSpPr/>
                <p:nvPr/>
              </p:nvSpPr>
              <p:spPr>
                <a:xfrm>
                  <a:off x="4513808" y="4540212"/>
                  <a:ext cx="1932712" cy="1932707"/>
                </a:xfrm>
                <a:prstGeom prst="roundRect">
                  <a:avLst>
                    <a:gd name="adj" fmla="val 7027"/>
                  </a:avLst>
                </a:prstGeom>
                <a:noFill/>
                <a:ln w="57150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411BA75F-5F86-F80E-0D97-DA9F41FF0609}"/>
                  </a:ext>
                </a:extLst>
              </p:cNvPr>
              <p:cNvSpPr txBox="1"/>
              <p:nvPr/>
            </p:nvSpPr>
            <p:spPr>
              <a:xfrm>
                <a:off x="6707318" y="3132739"/>
                <a:ext cx="5315493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>
                    <a:solidFill>
                      <a:srgbClr val="BCB8B1"/>
                    </a:solidFill>
                  </a:rPr>
                  <a:t>https://coolors.co/palette/463f3a-8a817c-bcb8b1-f4f3ee-e0afa0</a:t>
                </a:r>
              </a:p>
            </p:txBody>
          </p:sp>
        </p:grpSp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911183EC-CB65-38C4-2916-4D1D6F16C62D}"/>
                </a:ext>
              </a:extLst>
            </p:cNvPr>
            <p:cNvGrpSpPr/>
            <p:nvPr/>
          </p:nvGrpSpPr>
          <p:grpSpPr>
            <a:xfrm>
              <a:off x="6477411" y="3885591"/>
              <a:ext cx="5315493" cy="1472704"/>
              <a:chOff x="6902823" y="3739525"/>
              <a:chExt cx="5315493" cy="1472704"/>
            </a:xfrm>
          </p:grpSpPr>
          <p:grpSp>
            <p:nvGrpSpPr>
              <p:cNvPr id="22" name="Gruppo 21">
                <a:extLst>
                  <a:ext uri="{FF2B5EF4-FFF2-40B4-BE49-F238E27FC236}">
                    <a16:creationId xmlns:a16="http://schemas.microsoft.com/office/drawing/2014/main" id="{F8F715CD-19FB-ACA3-CE6E-F74E1385CE2F}"/>
                  </a:ext>
                </a:extLst>
              </p:cNvPr>
              <p:cNvGrpSpPr/>
              <p:nvPr/>
            </p:nvGrpSpPr>
            <p:grpSpPr>
              <a:xfrm>
                <a:off x="8964436" y="3739525"/>
                <a:ext cx="1208176" cy="1108851"/>
                <a:chOff x="7773935" y="4683453"/>
                <a:chExt cx="1446874" cy="1327926"/>
              </a:xfrm>
            </p:grpSpPr>
            <p:pic>
              <p:nvPicPr>
                <p:cNvPr id="23" name="Picture 12" descr="Flaticon - Creatorwala">
                  <a:extLst>
                    <a:ext uri="{FF2B5EF4-FFF2-40B4-BE49-F238E27FC236}">
                      <a16:creationId xmlns:a16="http://schemas.microsoft.com/office/drawing/2014/main" id="{F5894FEF-4B2C-B92F-548C-169DDFB0D20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57" t="4958" r="4957" b="4958"/>
                <a:stretch/>
              </p:blipFill>
              <p:spPr bwMode="auto">
                <a:xfrm>
                  <a:off x="7893050" y="4746275"/>
                  <a:ext cx="1189594" cy="118959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" name="Ovale 25">
                  <a:extLst>
                    <a:ext uri="{FF2B5EF4-FFF2-40B4-BE49-F238E27FC236}">
                      <a16:creationId xmlns:a16="http://schemas.microsoft.com/office/drawing/2014/main" id="{19F7107D-A21A-D180-0E14-CE4E0C921B05}"/>
                    </a:ext>
                  </a:extLst>
                </p:cNvPr>
                <p:cNvSpPr/>
                <p:nvPr/>
              </p:nvSpPr>
              <p:spPr>
                <a:xfrm>
                  <a:off x="7773935" y="4683453"/>
                  <a:ext cx="185716" cy="120716"/>
                </a:xfrm>
                <a:prstGeom prst="ellipse">
                  <a:avLst/>
                </a:prstGeom>
                <a:solidFill>
                  <a:srgbClr val="463F3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7" name="Ovale 26">
                  <a:extLst>
                    <a:ext uri="{FF2B5EF4-FFF2-40B4-BE49-F238E27FC236}">
                      <a16:creationId xmlns:a16="http://schemas.microsoft.com/office/drawing/2014/main" id="{903D7389-9DC3-DB56-C142-520ADE7AABE6}"/>
                    </a:ext>
                  </a:extLst>
                </p:cNvPr>
                <p:cNvSpPr/>
                <p:nvPr/>
              </p:nvSpPr>
              <p:spPr>
                <a:xfrm>
                  <a:off x="9035093" y="4683453"/>
                  <a:ext cx="185716" cy="120716"/>
                </a:xfrm>
                <a:prstGeom prst="ellipse">
                  <a:avLst/>
                </a:prstGeom>
                <a:solidFill>
                  <a:srgbClr val="463F3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8" name="Ovale 27">
                  <a:extLst>
                    <a:ext uri="{FF2B5EF4-FFF2-40B4-BE49-F238E27FC236}">
                      <a16:creationId xmlns:a16="http://schemas.microsoft.com/office/drawing/2014/main" id="{1EF7233D-B783-E9B1-7A44-876EEFCD88F0}"/>
                    </a:ext>
                  </a:extLst>
                </p:cNvPr>
                <p:cNvSpPr/>
                <p:nvPr/>
              </p:nvSpPr>
              <p:spPr>
                <a:xfrm>
                  <a:off x="9035093" y="5877972"/>
                  <a:ext cx="185716" cy="120716"/>
                </a:xfrm>
                <a:prstGeom prst="ellipse">
                  <a:avLst/>
                </a:prstGeom>
                <a:solidFill>
                  <a:srgbClr val="463F3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9" name="Ovale 28">
                  <a:extLst>
                    <a:ext uri="{FF2B5EF4-FFF2-40B4-BE49-F238E27FC236}">
                      <a16:creationId xmlns:a16="http://schemas.microsoft.com/office/drawing/2014/main" id="{E6C9BC92-55BB-9F47-91DB-79A51C92D2C9}"/>
                    </a:ext>
                  </a:extLst>
                </p:cNvPr>
                <p:cNvSpPr/>
                <p:nvPr/>
              </p:nvSpPr>
              <p:spPr>
                <a:xfrm>
                  <a:off x="7783103" y="5890663"/>
                  <a:ext cx="185716" cy="120716"/>
                </a:xfrm>
                <a:prstGeom prst="ellipse">
                  <a:avLst/>
                </a:prstGeom>
                <a:solidFill>
                  <a:srgbClr val="463F3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0" name="Rettangolo con angoli arrotondati 29">
                  <a:extLst>
                    <a:ext uri="{FF2B5EF4-FFF2-40B4-BE49-F238E27FC236}">
                      <a16:creationId xmlns:a16="http://schemas.microsoft.com/office/drawing/2014/main" id="{9C5F9619-3AB9-8340-1AC3-E00001A83935}"/>
                    </a:ext>
                  </a:extLst>
                </p:cNvPr>
                <p:cNvSpPr/>
                <p:nvPr/>
              </p:nvSpPr>
              <p:spPr>
                <a:xfrm>
                  <a:off x="7893050" y="4746275"/>
                  <a:ext cx="1189594" cy="1189591"/>
                </a:xfrm>
                <a:prstGeom prst="roundRect">
                  <a:avLst>
                    <a:gd name="adj" fmla="val 7027"/>
                  </a:avLst>
                </a:prstGeom>
                <a:noFill/>
                <a:ln w="57150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83D20BE5-8099-546C-7538-891D037DE6F1}"/>
                  </a:ext>
                </a:extLst>
              </p:cNvPr>
              <p:cNvSpPr txBox="1"/>
              <p:nvPr/>
            </p:nvSpPr>
            <p:spPr>
              <a:xfrm>
                <a:off x="6902823" y="4919841"/>
                <a:ext cx="5315493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>
                    <a:solidFill>
                      <a:srgbClr val="BCB8B1"/>
                    </a:solidFill>
                  </a:rPr>
                  <a:t>www.flaticon.com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07561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3DFE54-7E8A-74FF-9A17-0ECFA9D10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B70F15BD-1BA6-6613-1926-A9EC0B802366}"/>
              </a:ext>
            </a:extLst>
          </p:cNvPr>
          <p:cNvGrpSpPr/>
          <p:nvPr/>
        </p:nvGrpSpPr>
        <p:grpSpPr>
          <a:xfrm>
            <a:off x="4517366" y="2547119"/>
            <a:ext cx="3157268" cy="1131079"/>
            <a:chOff x="4517366" y="2211960"/>
            <a:chExt cx="3157268" cy="1131079"/>
          </a:xfrm>
        </p:grpSpPr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8BBDE209-7E4E-1E43-AA61-E0EF647133B6}"/>
                </a:ext>
              </a:extLst>
            </p:cNvPr>
            <p:cNvSpPr txBox="1"/>
            <p:nvPr/>
          </p:nvSpPr>
          <p:spPr>
            <a:xfrm>
              <a:off x="4517366" y="2211960"/>
              <a:ext cx="3157268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500" b="1" noProof="0" dirty="0">
                  <a:solidFill>
                    <a:srgbClr val="F4F3EE"/>
                  </a:solidFill>
                </a:rPr>
                <a:t>THANKS</a:t>
              </a:r>
            </a:p>
          </p:txBody>
        </p: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A16C6232-996A-BF87-30FE-0E34496E43BC}"/>
                </a:ext>
              </a:extLst>
            </p:cNvPr>
            <p:cNvSpPr txBox="1"/>
            <p:nvPr/>
          </p:nvSpPr>
          <p:spPr>
            <a:xfrm>
              <a:off x="4517366" y="2935235"/>
              <a:ext cx="3157268" cy="407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noProof="0" dirty="0">
                  <a:solidFill>
                    <a:srgbClr val="BCB8B1"/>
                  </a:solidFill>
                </a:rPr>
                <a:t>FOR YOUR ATTENTION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1894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7711F5E-7421-40F9-0514-FF25F24170A7}"/>
              </a:ext>
            </a:extLst>
          </p:cNvPr>
          <p:cNvSpPr txBox="1"/>
          <p:nvPr/>
        </p:nvSpPr>
        <p:spPr>
          <a:xfrm>
            <a:off x="3335452" y="733672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solidFill>
                  <a:schemeClr val="bg1"/>
                </a:solidFill>
              </a:rPr>
              <a:t>INTELLIGENT SYSTEMS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7F125397-E915-CFD3-D3FF-C18F02397270}"/>
              </a:ext>
            </a:extLst>
          </p:cNvPr>
          <p:cNvGrpSpPr/>
          <p:nvPr/>
        </p:nvGrpSpPr>
        <p:grpSpPr>
          <a:xfrm>
            <a:off x="4326864" y="5301966"/>
            <a:ext cx="3538270" cy="1458396"/>
            <a:chOff x="4326864" y="975041"/>
            <a:chExt cx="3538270" cy="1458396"/>
          </a:xfrm>
        </p:grpSpPr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E8DE187A-83EF-7CE1-B8FA-4D07F8835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856" y="975041"/>
              <a:ext cx="1118288" cy="1138781"/>
            </a:xfrm>
            <a:prstGeom prst="rect">
              <a:avLst/>
            </a:prstGeom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F338B660-3D6E-BEEA-9A7C-F97C5712877F}"/>
                </a:ext>
              </a:extLst>
            </p:cNvPr>
            <p:cNvSpPr txBox="1"/>
            <p:nvPr/>
          </p:nvSpPr>
          <p:spPr>
            <a:xfrm>
              <a:off x="4326864" y="2141049"/>
              <a:ext cx="353827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noProof="0" dirty="0">
                  <a:solidFill>
                    <a:schemeClr val="bg1"/>
                  </a:solidFill>
                </a:rPr>
                <a:t>University of Pisa</a:t>
              </a:r>
            </a:p>
          </p:txBody>
        </p: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2829E1CC-DEF9-376A-9543-948A2886E771}"/>
              </a:ext>
            </a:extLst>
          </p:cNvPr>
          <p:cNvGrpSpPr/>
          <p:nvPr/>
        </p:nvGrpSpPr>
        <p:grpSpPr>
          <a:xfrm>
            <a:off x="1643692" y="2163068"/>
            <a:ext cx="8904617" cy="1350002"/>
            <a:chOff x="1643688" y="2144018"/>
            <a:chExt cx="8904617" cy="1350002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8B1B4834-7522-48CD-08E6-A84BD3BED224}"/>
                </a:ext>
              </a:extLst>
            </p:cNvPr>
            <p:cNvSpPr txBox="1"/>
            <p:nvPr/>
          </p:nvSpPr>
          <p:spPr>
            <a:xfrm>
              <a:off x="1643688" y="2478357"/>
              <a:ext cx="890461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noProof="0" dirty="0">
                  <a:solidFill>
                    <a:schemeClr val="bg1"/>
                  </a:solidFill>
                </a:rPr>
                <a:t>Comparative Analysis of Deep Learning Models for Brain Tumor </a:t>
              </a:r>
              <a:r>
                <a:rPr lang="en-US" sz="3000" b="1" noProof="0" dirty="0">
                  <a:solidFill>
                    <a:srgbClr val="FCA311"/>
                  </a:solidFill>
                </a:rPr>
                <a:t>Segmentation</a:t>
              </a:r>
              <a:r>
                <a:rPr lang="en-US" sz="3000" b="1" noProof="0" dirty="0">
                  <a:solidFill>
                    <a:schemeClr val="bg1"/>
                  </a:solidFill>
                </a:rPr>
                <a:t> in MRI Images</a:t>
              </a: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36FDA734-3A3A-8856-DE15-1F4E28172142}"/>
                </a:ext>
              </a:extLst>
            </p:cNvPr>
            <p:cNvSpPr txBox="1"/>
            <p:nvPr/>
          </p:nvSpPr>
          <p:spPr>
            <a:xfrm>
              <a:off x="3518138" y="2144018"/>
              <a:ext cx="51557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0" dirty="0">
                  <a:solidFill>
                    <a:schemeClr val="bg1"/>
                  </a:solidFill>
                </a:rPr>
                <a:t>PROJECT DISCUSSION</a:t>
              </a:r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CCA6799-BE8F-1FC3-1C1A-5542FE198BC4}"/>
              </a:ext>
            </a:extLst>
          </p:cNvPr>
          <p:cNvGrpSpPr/>
          <p:nvPr/>
        </p:nvGrpSpPr>
        <p:grpSpPr>
          <a:xfrm>
            <a:off x="605075" y="4322493"/>
            <a:ext cx="2684252" cy="853912"/>
            <a:chOff x="458636" y="4195298"/>
            <a:chExt cx="2684252" cy="853912"/>
          </a:xfrm>
        </p:grpSpPr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5A8FF00D-590A-73BD-4D6E-46186BEAD610}"/>
                </a:ext>
              </a:extLst>
            </p:cNvPr>
            <p:cNvSpPr txBox="1"/>
            <p:nvPr/>
          </p:nvSpPr>
          <p:spPr>
            <a:xfrm>
              <a:off x="473743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noProof="0" dirty="0">
                  <a:solidFill>
                    <a:schemeClr val="bg1"/>
                  </a:solidFill>
                </a:rPr>
                <a:t>PIETRO DUCANGE</a:t>
              </a:r>
            </a:p>
            <a:p>
              <a:r>
                <a:rPr lang="en-US" sz="1200" noProof="0" dirty="0">
                  <a:solidFill>
                    <a:schemeClr val="bg1"/>
                  </a:solidFill>
                </a:rPr>
                <a:t>FABRIZIO RUFFINI</a:t>
              </a:r>
            </a:p>
          </p:txBody>
        </p: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319E8CC2-E933-B37E-EA8C-F0329ECBAF5E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2DE7690E-1007-CC04-9AF6-91DD2814055D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noProof="0" dirty="0">
                    <a:solidFill>
                      <a:schemeClr val="bg1"/>
                    </a:solidFill>
                  </a:rPr>
                  <a:t>PROFESSORS</a:t>
                </a:r>
              </a:p>
            </p:txBody>
          </p:sp>
          <p:cxnSp>
            <p:nvCxnSpPr>
              <p:cNvPr id="29" name="Connettore diritto 28">
                <a:extLst>
                  <a:ext uri="{FF2B5EF4-FFF2-40B4-BE49-F238E27FC236}">
                    <a16:creationId xmlns:a16="http://schemas.microsoft.com/office/drawing/2014/main" id="{848A73F4-ED29-453E-4936-8423B30745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28527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1BC707F-F132-7670-DA0C-BA7E67681FD4}"/>
              </a:ext>
            </a:extLst>
          </p:cNvPr>
          <p:cNvSpPr txBox="1"/>
          <p:nvPr/>
        </p:nvSpPr>
        <p:spPr>
          <a:xfrm>
            <a:off x="3518140" y="498929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noProof="0" dirty="0">
                <a:solidFill>
                  <a:schemeClr val="bg1"/>
                </a:solidFill>
              </a:rPr>
              <a:t>MASTER’S DEGREE IN COMPUTER ENGINEERING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FABE2684-7223-365B-B172-C558DF07A31E}"/>
              </a:ext>
            </a:extLst>
          </p:cNvPr>
          <p:cNvGrpSpPr/>
          <p:nvPr/>
        </p:nvGrpSpPr>
        <p:grpSpPr>
          <a:xfrm>
            <a:off x="8856539" y="4322493"/>
            <a:ext cx="2712523" cy="671639"/>
            <a:chOff x="-543464" y="4192905"/>
            <a:chExt cx="2712523" cy="671639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465BF90F-D929-BDF5-03EE-FB7AC8B4CD16}"/>
                </a:ext>
              </a:extLst>
            </p:cNvPr>
            <p:cNvSpPr txBox="1"/>
            <p:nvPr/>
          </p:nvSpPr>
          <p:spPr>
            <a:xfrm>
              <a:off x="97282" y="4587545"/>
              <a:ext cx="2071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noProof="0" dirty="0">
                  <a:solidFill>
                    <a:schemeClr val="bg1"/>
                  </a:solidFill>
                </a:rPr>
                <a:t>GIOVANNI LIGATO</a:t>
              </a:r>
            </a:p>
          </p:txBody>
        </p: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557575B2-F670-3D35-BE4C-002F27B4D22F}"/>
                </a:ext>
              </a:extLst>
            </p:cNvPr>
            <p:cNvGrpSpPr/>
            <p:nvPr/>
          </p:nvGrpSpPr>
          <p:grpSpPr>
            <a:xfrm>
              <a:off x="-543464" y="4192905"/>
              <a:ext cx="2684252" cy="353943"/>
              <a:chOff x="7266317" y="3958658"/>
              <a:chExt cx="2684252" cy="353943"/>
            </a:xfrm>
          </p:grpSpPr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B4A75FE5-9AD2-8B59-35B7-535C78BD3789}"/>
                  </a:ext>
                </a:extLst>
              </p:cNvPr>
              <p:cNvSpPr txBox="1"/>
              <p:nvPr/>
            </p:nvSpPr>
            <p:spPr>
              <a:xfrm>
                <a:off x="7266317" y="3958658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700" noProof="0" dirty="0">
                    <a:solidFill>
                      <a:schemeClr val="bg1"/>
                    </a:solidFill>
                  </a:rPr>
                  <a:t>STUDENT</a:t>
                </a:r>
              </a:p>
            </p:txBody>
          </p:sp>
          <p:cxnSp>
            <p:nvCxnSpPr>
              <p:cNvPr id="22" name="Connettore diritto 21">
                <a:extLst>
                  <a:ext uri="{FF2B5EF4-FFF2-40B4-BE49-F238E27FC236}">
                    <a16:creationId xmlns:a16="http://schemas.microsoft.com/office/drawing/2014/main" id="{28C81F8B-DF02-7AD9-6632-3181D1C944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2478" y="4299605"/>
                <a:ext cx="928687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312984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F5CD5E7-E662-0C62-C5E0-DEE7B9AF4DCF}"/>
              </a:ext>
            </a:extLst>
          </p:cNvPr>
          <p:cNvSpPr txBox="1"/>
          <p:nvPr/>
        </p:nvSpPr>
        <p:spPr>
          <a:xfrm>
            <a:off x="3406467" y="463066"/>
            <a:ext cx="53790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noProof="0" dirty="0">
                <a:solidFill>
                  <a:srgbClr val="FCA311"/>
                </a:solidFill>
              </a:rPr>
              <a:t>Brain Tumors </a:t>
            </a:r>
            <a:r>
              <a:rPr lang="en-US" sz="2000" noProof="0" dirty="0">
                <a:solidFill>
                  <a:schemeClr val="bg1"/>
                </a:solidFill>
              </a:rPr>
              <a:t>directly impair Brain function, affecting cognition, mood and personality. </a:t>
            </a:r>
          </a:p>
          <a:p>
            <a:pPr algn="just"/>
            <a:endParaRPr lang="en-US" sz="2000" noProof="0" dirty="0">
              <a:solidFill>
                <a:schemeClr val="bg1"/>
              </a:solidFill>
            </a:endParaRPr>
          </a:p>
          <a:p>
            <a:pPr algn="just"/>
            <a:r>
              <a:rPr lang="en-US" sz="2000" noProof="0" dirty="0">
                <a:solidFill>
                  <a:schemeClr val="bg1"/>
                </a:solidFill>
              </a:rPr>
              <a:t>Timely detection of these Tumors is crucial, as recognizing the initial stages of a Brain Tumor can profoundly influence a patient’s prognosis.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2DC9D81-DE1A-D6AC-97D9-1EB82118AE55}"/>
              </a:ext>
            </a:extLst>
          </p:cNvPr>
          <p:cNvSpPr txBox="1"/>
          <p:nvPr/>
        </p:nvSpPr>
        <p:spPr>
          <a:xfrm>
            <a:off x="3406468" y="3138934"/>
            <a:ext cx="5379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noProof="0" dirty="0">
                <a:solidFill>
                  <a:schemeClr val="bg1"/>
                </a:solidFill>
              </a:rPr>
              <a:t>Reading and interpreting MRI scans is an </a:t>
            </a:r>
            <a:r>
              <a:rPr lang="en-US" sz="2000" noProof="0" dirty="0">
                <a:solidFill>
                  <a:srgbClr val="FCA311"/>
                </a:solidFill>
              </a:rPr>
              <a:t>intricate</a:t>
            </a:r>
            <a:r>
              <a:rPr lang="en-US" sz="2000" noProof="0" dirty="0">
                <a:solidFill>
                  <a:schemeClr val="bg1"/>
                </a:solidFill>
              </a:rPr>
              <a:t> process. Indeed, it is estimated that in 5-10% of scans, a relevant Pathology is missed.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A254991-9520-C0B4-3955-192ADBD54E73}"/>
              </a:ext>
            </a:extLst>
          </p:cNvPr>
          <p:cNvSpPr txBox="1"/>
          <p:nvPr/>
        </p:nvSpPr>
        <p:spPr>
          <a:xfrm>
            <a:off x="3406468" y="5192288"/>
            <a:ext cx="5379064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175" i="1" noProof="0" dirty="0">
                <a:solidFill>
                  <a:schemeClr val="bg1"/>
                </a:solidFill>
              </a:rPr>
              <a:t>Intelligent Systems </a:t>
            </a:r>
            <a:r>
              <a:rPr lang="en-US" sz="2175" noProof="0" dirty="0">
                <a:solidFill>
                  <a:schemeClr val="bg1"/>
                </a:solidFill>
              </a:rPr>
              <a:t>to automatically identify and </a:t>
            </a:r>
            <a:r>
              <a:rPr lang="en-US" sz="2175" noProof="0" dirty="0">
                <a:solidFill>
                  <a:srgbClr val="FCA311"/>
                </a:solidFill>
              </a:rPr>
              <a:t>segment</a:t>
            </a:r>
            <a:r>
              <a:rPr lang="en-US" sz="2175" noProof="0" dirty="0">
                <a:solidFill>
                  <a:schemeClr val="bg1"/>
                </a:solidFill>
              </a:rPr>
              <a:t> Regions Of Interest (ROI).</a:t>
            </a:r>
          </a:p>
        </p:txBody>
      </p:sp>
      <p:pic>
        <p:nvPicPr>
          <p:cNvPr id="10" name="Elemento grafico 9" descr="Cervello in testa con riempimento a tinta unita">
            <a:extLst>
              <a:ext uri="{FF2B5EF4-FFF2-40B4-BE49-F238E27FC236}">
                <a16:creationId xmlns:a16="http://schemas.microsoft.com/office/drawing/2014/main" id="{E045D639-C55B-0609-7A3E-EE4507EB0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6229" y="3140022"/>
            <a:ext cx="648445" cy="648445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BCAA676-D2D9-EE2F-0D8B-2BCE7DEF42D6}"/>
              </a:ext>
            </a:extLst>
          </p:cNvPr>
          <p:cNvSpPr txBox="1"/>
          <p:nvPr/>
        </p:nvSpPr>
        <p:spPr>
          <a:xfrm>
            <a:off x="697884" y="1262219"/>
            <a:ext cx="2565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noProof="0" dirty="0">
                <a:solidFill>
                  <a:schemeClr val="bg1"/>
                </a:solidFill>
              </a:rPr>
              <a:t>BACKGROUND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B3C04C6-7F43-5D62-7DE0-666DFD8630F7}"/>
              </a:ext>
            </a:extLst>
          </p:cNvPr>
          <p:cNvCxnSpPr>
            <a:cxnSpLocks/>
          </p:cNvCxnSpPr>
          <p:nvPr/>
        </p:nvCxnSpPr>
        <p:spPr>
          <a:xfrm>
            <a:off x="3226064" y="462000"/>
            <a:ext cx="0" cy="1938992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67472B1-A7DE-A68E-3EBD-8BE0E9D91AD5}"/>
              </a:ext>
            </a:extLst>
          </p:cNvPr>
          <p:cNvSpPr txBox="1"/>
          <p:nvPr/>
        </p:nvSpPr>
        <p:spPr>
          <a:xfrm>
            <a:off x="697884" y="3755705"/>
            <a:ext cx="2565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noProof="0" dirty="0">
                <a:solidFill>
                  <a:schemeClr val="bg1"/>
                </a:solidFill>
              </a:rPr>
              <a:t>THE PROBLEM</a:t>
            </a:r>
          </a:p>
        </p:txBody>
      </p: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1BD1B4EB-8AB3-43BC-B3B7-23E6F24BB051}"/>
              </a:ext>
            </a:extLst>
          </p:cNvPr>
          <p:cNvCxnSpPr>
            <a:cxnSpLocks/>
          </p:cNvCxnSpPr>
          <p:nvPr/>
        </p:nvCxnSpPr>
        <p:spPr>
          <a:xfrm>
            <a:off x="3224920" y="2991542"/>
            <a:ext cx="0" cy="133826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0E3BC0AD-B8B6-FB81-6C1D-43FC8374E450}"/>
              </a:ext>
            </a:extLst>
          </p:cNvPr>
          <p:cNvSpPr/>
          <p:nvPr/>
        </p:nvSpPr>
        <p:spPr>
          <a:xfrm>
            <a:off x="3205164" y="4965379"/>
            <a:ext cx="5781672" cy="1215563"/>
          </a:xfrm>
          <a:prstGeom prst="roundRect">
            <a:avLst>
              <a:gd name="adj" fmla="val 12044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7CA4D980-A210-EFAD-9BE0-A4C42E0A5686}"/>
              </a:ext>
            </a:extLst>
          </p:cNvPr>
          <p:cNvSpPr txBox="1"/>
          <p:nvPr/>
        </p:nvSpPr>
        <p:spPr>
          <a:xfrm>
            <a:off x="4813432" y="6248099"/>
            <a:ext cx="2565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noProof="0" dirty="0">
                <a:solidFill>
                  <a:schemeClr val="bg1"/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3463463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AB49C267-AF92-E752-DFF9-5C0071F3A388}"/>
              </a:ext>
            </a:extLst>
          </p:cNvPr>
          <p:cNvGrpSpPr/>
          <p:nvPr/>
        </p:nvGrpSpPr>
        <p:grpSpPr>
          <a:xfrm>
            <a:off x="1589258" y="241614"/>
            <a:ext cx="4099524" cy="6374772"/>
            <a:chOff x="284333" y="241614"/>
            <a:chExt cx="4099524" cy="6374772"/>
          </a:xfrm>
        </p:grpSpPr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CC510A7A-9BCB-47CC-E090-B4FA1F834B45}"/>
                </a:ext>
              </a:extLst>
            </p:cNvPr>
            <p:cNvGrpSpPr/>
            <p:nvPr/>
          </p:nvGrpSpPr>
          <p:grpSpPr>
            <a:xfrm>
              <a:off x="286625" y="2459946"/>
              <a:ext cx="4093583" cy="1943100"/>
              <a:chOff x="351008" y="2659820"/>
              <a:chExt cx="4093583" cy="1943100"/>
            </a:xfrm>
          </p:grpSpPr>
          <p:pic>
            <p:nvPicPr>
              <p:cNvPr id="7" name="Immagine 6" descr="Immagine che contiene Imaging medicale, lastra dei raggi X, radiologia, medico&#10;&#10;Descrizione generata automaticamente">
                <a:extLst>
                  <a:ext uri="{FF2B5EF4-FFF2-40B4-BE49-F238E27FC236}">
                    <a16:creationId xmlns:a16="http://schemas.microsoft.com/office/drawing/2014/main" id="{55AAA425-8B56-4E2C-745F-7919E02168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51008" y="2659820"/>
                <a:ext cx="1943100" cy="1943100"/>
              </a:xfrm>
              <a:prstGeom prst="rect">
                <a:avLst/>
              </a:prstGeom>
              <a:ln w="28575" cap="rnd">
                <a:solidFill>
                  <a:schemeClr val="bg1"/>
                </a:solidFill>
              </a:ln>
            </p:spPr>
          </p:pic>
          <p:pic>
            <p:nvPicPr>
              <p:cNvPr id="9" name="Immagine 8" descr="Immagine che contiene oscurità, nero, luna, notte&#10;&#10;Descrizione generata automaticamente">
                <a:extLst>
                  <a:ext uri="{FF2B5EF4-FFF2-40B4-BE49-F238E27FC236}">
                    <a16:creationId xmlns:a16="http://schemas.microsoft.com/office/drawing/2014/main" id="{76B8AE06-8C86-902D-15D9-1995B5E47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501491" y="2659820"/>
                <a:ext cx="1943100" cy="1943100"/>
              </a:xfrm>
              <a:prstGeom prst="rect">
                <a:avLst/>
              </a:prstGeom>
              <a:ln w="28575" cap="rnd">
                <a:solidFill>
                  <a:schemeClr val="bg1"/>
                </a:solidFill>
              </a:ln>
            </p:spPr>
          </p:pic>
        </p:grp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11BBA1B6-2DE9-F16A-6C08-E460FCEBA127}"/>
                </a:ext>
              </a:extLst>
            </p:cNvPr>
            <p:cNvGrpSpPr/>
            <p:nvPr/>
          </p:nvGrpSpPr>
          <p:grpSpPr>
            <a:xfrm>
              <a:off x="284333" y="241614"/>
              <a:ext cx="4099524" cy="1948093"/>
              <a:chOff x="351008" y="379897"/>
              <a:chExt cx="4099524" cy="1948093"/>
            </a:xfrm>
          </p:grpSpPr>
          <p:pic>
            <p:nvPicPr>
              <p:cNvPr id="11" name="Immagine 10" descr="Immagine che contiene bianco e nero, monocromatico&#10;&#10;Descrizione generata automaticamente">
                <a:extLst>
                  <a:ext uri="{FF2B5EF4-FFF2-40B4-BE49-F238E27FC236}">
                    <a16:creationId xmlns:a16="http://schemas.microsoft.com/office/drawing/2014/main" id="{F1FD7A76-0C0C-E2F8-FF60-32D850495B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51008" y="379897"/>
                <a:ext cx="1943100" cy="1943100"/>
              </a:xfrm>
              <a:prstGeom prst="rect">
                <a:avLst/>
              </a:prstGeom>
              <a:ln w="28575" cap="rnd">
                <a:solidFill>
                  <a:schemeClr val="bg1"/>
                </a:solidFill>
              </a:ln>
            </p:spPr>
          </p:pic>
          <p:pic>
            <p:nvPicPr>
              <p:cNvPr id="13" name="Immagine 12" descr="Immagine che contiene oscurità, luna, nero, notte&#10;&#10;Descrizione generata automaticamente">
                <a:extLst>
                  <a:ext uri="{FF2B5EF4-FFF2-40B4-BE49-F238E27FC236}">
                    <a16:creationId xmlns:a16="http://schemas.microsoft.com/office/drawing/2014/main" id="{F6012D44-6919-E8D9-B11F-1A29AB0948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507432" y="384890"/>
                <a:ext cx="1943100" cy="1943100"/>
              </a:xfrm>
              <a:prstGeom prst="rect">
                <a:avLst/>
              </a:prstGeom>
              <a:ln w="28575" cap="rnd">
                <a:solidFill>
                  <a:schemeClr val="bg1"/>
                </a:solidFill>
                <a:round/>
              </a:ln>
            </p:spPr>
          </p:pic>
        </p:grpSp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E2AC1CAE-51C2-F6F1-212A-F59D27B423B0}"/>
                </a:ext>
              </a:extLst>
            </p:cNvPr>
            <p:cNvGrpSpPr/>
            <p:nvPr/>
          </p:nvGrpSpPr>
          <p:grpSpPr>
            <a:xfrm>
              <a:off x="284333" y="4673286"/>
              <a:ext cx="4093583" cy="1943100"/>
              <a:chOff x="351008" y="4787586"/>
              <a:chExt cx="4093583" cy="1943100"/>
            </a:xfrm>
          </p:grpSpPr>
          <p:pic>
            <p:nvPicPr>
              <p:cNvPr id="15" name="Immagine 14" descr="Immagine che contiene bianco e nero, monocromatico, Imaging medicale, lastra dei raggi X&#10;&#10;Descrizione generata automaticamente">
                <a:extLst>
                  <a:ext uri="{FF2B5EF4-FFF2-40B4-BE49-F238E27FC236}">
                    <a16:creationId xmlns:a16="http://schemas.microsoft.com/office/drawing/2014/main" id="{56CE95B1-EFD3-8FDD-EB90-4F81236242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51008" y="4787586"/>
                <a:ext cx="1943100" cy="1943100"/>
              </a:xfrm>
              <a:prstGeom prst="rect">
                <a:avLst/>
              </a:prstGeom>
              <a:ln w="28575" cap="rnd">
                <a:solidFill>
                  <a:schemeClr val="bg1"/>
                </a:solidFill>
              </a:ln>
            </p:spPr>
          </p:pic>
          <p:pic>
            <p:nvPicPr>
              <p:cNvPr id="18" name="Immagine 17" descr="Immagine che contiene oscurità, nero, luna, notte&#10;&#10;Descrizione generata automaticamente">
                <a:extLst>
                  <a:ext uri="{FF2B5EF4-FFF2-40B4-BE49-F238E27FC236}">
                    <a16:creationId xmlns:a16="http://schemas.microsoft.com/office/drawing/2014/main" id="{91965E1B-5750-D8E3-7B03-D214779AB7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501491" y="4787586"/>
                <a:ext cx="1943100" cy="1943100"/>
              </a:xfrm>
              <a:prstGeom prst="rect">
                <a:avLst/>
              </a:prstGeom>
              <a:ln w="28575" cap="rnd">
                <a:solidFill>
                  <a:schemeClr val="bg1"/>
                </a:solidFill>
              </a:ln>
            </p:spPr>
          </p:pic>
        </p:grp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3A38737F-17E3-5FE3-5AA1-3F3AABC59AAF}"/>
              </a:ext>
            </a:extLst>
          </p:cNvPr>
          <p:cNvGrpSpPr/>
          <p:nvPr/>
        </p:nvGrpSpPr>
        <p:grpSpPr>
          <a:xfrm>
            <a:off x="-245293" y="934660"/>
            <a:ext cx="2035992" cy="4982916"/>
            <a:chOff x="4221932" y="934660"/>
            <a:chExt cx="2035992" cy="4982916"/>
          </a:xfrm>
        </p:grpSpPr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12DAC0AE-3514-F585-8EDF-EA792166AAD7}"/>
                </a:ext>
              </a:extLst>
            </p:cNvPr>
            <p:cNvGrpSpPr/>
            <p:nvPr/>
          </p:nvGrpSpPr>
          <p:grpSpPr>
            <a:xfrm>
              <a:off x="4221933" y="934660"/>
              <a:ext cx="2035991" cy="549442"/>
              <a:chOff x="5772154" y="1185970"/>
              <a:chExt cx="2035991" cy="549442"/>
            </a:xfrm>
          </p:grpSpPr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9562C69E-B0D7-693A-6728-FAA69805EC9A}"/>
                  </a:ext>
                </a:extLst>
              </p:cNvPr>
              <p:cNvSpPr txBox="1"/>
              <p:nvPr/>
            </p:nvSpPr>
            <p:spPr>
              <a:xfrm>
                <a:off x="5772154" y="1185970"/>
                <a:ext cx="20359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noProof="0" dirty="0">
                    <a:solidFill>
                      <a:schemeClr val="bg1"/>
                    </a:solidFill>
                  </a:rPr>
                  <a:t>MENINGIOMA</a:t>
                </a:r>
                <a:endParaRPr lang="en-US" b="1" noProof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386E0659-902C-5CB9-446C-7FCA5FABD6A3}"/>
                  </a:ext>
                </a:extLst>
              </p:cNvPr>
              <p:cNvSpPr txBox="1"/>
              <p:nvPr/>
            </p:nvSpPr>
            <p:spPr>
              <a:xfrm>
                <a:off x="5921677" y="1427635"/>
                <a:ext cx="17369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noProof="0" dirty="0">
                    <a:solidFill>
                      <a:srgbClr val="FCA311"/>
                    </a:solidFill>
                  </a:rPr>
                  <a:t>708</a:t>
                </a:r>
                <a:endParaRPr lang="en-US" b="1" noProof="0" dirty="0">
                  <a:solidFill>
                    <a:srgbClr val="FCA311"/>
                  </a:solidFill>
                </a:endParaRPr>
              </a:p>
            </p:txBody>
          </p:sp>
        </p:grpSp>
        <p:grpSp>
          <p:nvGrpSpPr>
            <p:cNvPr id="35" name="Gruppo 34">
              <a:extLst>
                <a:ext uri="{FF2B5EF4-FFF2-40B4-BE49-F238E27FC236}">
                  <a16:creationId xmlns:a16="http://schemas.microsoft.com/office/drawing/2014/main" id="{C74D1237-842E-56A4-A21D-04258EB0A5A3}"/>
                </a:ext>
              </a:extLst>
            </p:cNvPr>
            <p:cNvGrpSpPr/>
            <p:nvPr/>
          </p:nvGrpSpPr>
          <p:grpSpPr>
            <a:xfrm>
              <a:off x="4221933" y="3156775"/>
              <a:ext cx="2035991" cy="549442"/>
              <a:chOff x="5848354" y="2816205"/>
              <a:chExt cx="2035991" cy="549442"/>
            </a:xfrm>
          </p:grpSpPr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75B5EA1B-BEC3-A160-3995-3463828206F1}"/>
                  </a:ext>
                </a:extLst>
              </p:cNvPr>
              <p:cNvSpPr txBox="1"/>
              <p:nvPr/>
            </p:nvSpPr>
            <p:spPr>
              <a:xfrm>
                <a:off x="5848354" y="2816205"/>
                <a:ext cx="20359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noProof="0" dirty="0">
                    <a:solidFill>
                      <a:schemeClr val="bg1"/>
                    </a:solidFill>
                  </a:rPr>
                  <a:t>GLIOMA</a:t>
                </a:r>
                <a:endParaRPr lang="en-US" b="1" noProof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D2855C8-DB34-BC7C-85A2-D6783084D42B}"/>
                  </a:ext>
                </a:extLst>
              </p:cNvPr>
              <p:cNvSpPr txBox="1"/>
              <p:nvPr/>
            </p:nvSpPr>
            <p:spPr>
              <a:xfrm>
                <a:off x="5997877" y="3057870"/>
                <a:ext cx="17369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noProof="0" dirty="0">
                    <a:solidFill>
                      <a:srgbClr val="FCA311"/>
                    </a:solidFill>
                  </a:rPr>
                  <a:t>1426</a:t>
                </a:r>
                <a:endParaRPr lang="en-US" b="1" noProof="0" dirty="0">
                  <a:solidFill>
                    <a:srgbClr val="FCA311"/>
                  </a:solidFill>
                </a:endParaRPr>
              </a:p>
            </p:txBody>
          </p:sp>
        </p:grpSp>
        <p:grpSp>
          <p:nvGrpSpPr>
            <p:cNvPr id="36" name="Gruppo 35">
              <a:extLst>
                <a:ext uri="{FF2B5EF4-FFF2-40B4-BE49-F238E27FC236}">
                  <a16:creationId xmlns:a16="http://schemas.microsoft.com/office/drawing/2014/main" id="{FBCEA80C-87D3-0E0F-BDFE-6F26DEF3F490}"/>
                </a:ext>
              </a:extLst>
            </p:cNvPr>
            <p:cNvGrpSpPr/>
            <p:nvPr/>
          </p:nvGrpSpPr>
          <p:grpSpPr>
            <a:xfrm>
              <a:off x="4221932" y="5368134"/>
              <a:ext cx="2035991" cy="549442"/>
              <a:chOff x="5848354" y="2816205"/>
              <a:chExt cx="2035991" cy="549442"/>
            </a:xfrm>
          </p:grpSpPr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98003C56-B3F0-DB10-4129-F7A9B67355DB}"/>
                  </a:ext>
                </a:extLst>
              </p:cNvPr>
              <p:cNvSpPr txBox="1"/>
              <p:nvPr/>
            </p:nvSpPr>
            <p:spPr>
              <a:xfrm>
                <a:off x="5848354" y="2816205"/>
                <a:ext cx="20359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noProof="0" dirty="0">
                    <a:solidFill>
                      <a:schemeClr val="bg1"/>
                    </a:solidFill>
                  </a:rPr>
                  <a:t>PITUITARY</a:t>
                </a:r>
                <a:endParaRPr lang="en-US" b="1" noProof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075045C1-1466-E6F8-B240-8857F0E30244}"/>
                  </a:ext>
                </a:extLst>
              </p:cNvPr>
              <p:cNvSpPr txBox="1"/>
              <p:nvPr/>
            </p:nvSpPr>
            <p:spPr>
              <a:xfrm>
                <a:off x="5997877" y="3057870"/>
                <a:ext cx="17369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noProof="0" dirty="0">
                    <a:solidFill>
                      <a:srgbClr val="FCA311"/>
                    </a:solidFill>
                  </a:rPr>
                  <a:t>930</a:t>
                </a:r>
                <a:endParaRPr lang="en-US" b="1" noProof="0" dirty="0">
                  <a:solidFill>
                    <a:srgbClr val="FCA311"/>
                  </a:solidFill>
                </a:endParaRPr>
              </a:p>
            </p:txBody>
          </p:sp>
        </p:grp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FADB66FD-B19A-F1B3-C24A-DABC85472171}"/>
              </a:ext>
            </a:extLst>
          </p:cNvPr>
          <p:cNvGrpSpPr/>
          <p:nvPr/>
        </p:nvGrpSpPr>
        <p:grpSpPr>
          <a:xfrm>
            <a:off x="6758735" y="5022029"/>
            <a:ext cx="4637169" cy="1599350"/>
            <a:chOff x="3777413" y="4647857"/>
            <a:chExt cx="4637169" cy="1599350"/>
          </a:xfrm>
        </p:grpSpPr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9AAF16B4-D453-64E2-4652-9CC1C9FB7563}"/>
                </a:ext>
              </a:extLst>
            </p:cNvPr>
            <p:cNvSpPr txBox="1"/>
            <p:nvPr/>
          </p:nvSpPr>
          <p:spPr>
            <a:xfrm>
              <a:off x="3777413" y="5600876"/>
              <a:ext cx="46371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0" dirty="0">
                  <a:solidFill>
                    <a:schemeClr val="bg1"/>
                  </a:solidFill>
                </a:rPr>
                <a:t>The Tumor regions were </a:t>
              </a:r>
              <a:r>
                <a:rPr lang="en-US" noProof="0" dirty="0">
                  <a:solidFill>
                    <a:srgbClr val="FCA311"/>
                  </a:solidFill>
                </a:rPr>
                <a:t>manually</a:t>
              </a:r>
              <a:r>
                <a:rPr lang="en-US" noProof="0" dirty="0">
                  <a:solidFill>
                    <a:schemeClr val="bg1"/>
                  </a:solidFill>
                </a:rPr>
                <a:t> segmented by three experienced radiologists.</a:t>
              </a:r>
            </a:p>
          </p:txBody>
        </p:sp>
        <p:pic>
          <p:nvPicPr>
            <p:cNvPr id="47" name="Elemento grafico 46" descr="Medico (maschile) con riempimento a tinta unita">
              <a:extLst>
                <a:ext uri="{FF2B5EF4-FFF2-40B4-BE49-F238E27FC236}">
                  <a16:creationId xmlns:a16="http://schemas.microsoft.com/office/drawing/2014/main" id="{BFAC084B-CCD5-66B4-0932-036A68A93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19487" y="4647857"/>
              <a:ext cx="953019" cy="953019"/>
            </a:xfrm>
            <a:prstGeom prst="rect">
              <a:avLst/>
            </a:prstGeom>
          </p:spPr>
        </p:pic>
      </p:grp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4C611F41-17F0-57F7-1964-A4CC3F43AE03}"/>
              </a:ext>
            </a:extLst>
          </p:cNvPr>
          <p:cNvGrpSpPr/>
          <p:nvPr/>
        </p:nvGrpSpPr>
        <p:grpSpPr>
          <a:xfrm>
            <a:off x="7668470" y="3311404"/>
            <a:ext cx="2817694" cy="1227544"/>
            <a:chOff x="4687151" y="3224667"/>
            <a:chExt cx="2817694" cy="1227544"/>
          </a:xfrm>
        </p:grpSpPr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CAEBF353-53C7-4A18-D99B-E3C05FD57B7F}"/>
                </a:ext>
              </a:extLst>
            </p:cNvPr>
            <p:cNvSpPr txBox="1"/>
            <p:nvPr/>
          </p:nvSpPr>
          <p:spPr>
            <a:xfrm>
              <a:off x="4687151" y="4082879"/>
              <a:ext cx="2817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0" dirty="0">
                  <a:solidFill>
                    <a:schemeClr val="bg1"/>
                  </a:solidFill>
                </a:rPr>
                <a:t>233 Patients</a:t>
              </a:r>
            </a:p>
          </p:txBody>
        </p:sp>
        <p:pic>
          <p:nvPicPr>
            <p:cNvPr id="45" name="Elemento grafico 44" descr="Degente con riempimento a tinta unita">
              <a:extLst>
                <a:ext uri="{FF2B5EF4-FFF2-40B4-BE49-F238E27FC236}">
                  <a16:creationId xmlns:a16="http://schemas.microsoft.com/office/drawing/2014/main" id="{B197215C-7DAA-017A-EF62-B1A4E914A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38798" y="3224667"/>
              <a:ext cx="914400" cy="914400"/>
            </a:xfrm>
            <a:prstGeom prst="rect">
              <a:avLst/>
            </a:prstGeom>
          </p:spPr>
        </p:pic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10B03AC1-99DF-3D7F-7088-782A1116ED1A}"/>
              </a:ext>
            </a:extLst>
          </p:cNvPr>
          <p:cNvGrpSpPr/>
          <p:nvPr/>
        </p:nvGrpSpPr>
        <p:grpSpPr>
          <a:xfrm>
            <a:off x="7178644" y="1286268"/>
            <a:ext cx="3797347" cy="1542055"/>
            <a:chOff x="4197325" y="1496367"/>
            <a:chExt cx="3797347" cy="1542055"/>
          </a:xfrm>
        </p:grpSpPr>
        <p:pic>
          <p:nvPicPr>
            <p:cNvPr id="42" name="Elemento grafico 41" descr="Ospedale con riempimento a tinta unita">
              <a:extLst>
                <a:ext uri="{FF2B5EF4-FFF2-40B4-BE49-F238E27FC236}">
                  <a16:creationId xmlns:a16="http://schemas.microsoft.com/office/drawing/2014/main" id="{D91D8B89-A693-2B7B-98DD-683547C20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600182" y="1496367"/>
              <a:ext cx="991635" cy="991635"/>
            </a:xfrm>
            <a:prstGeom prst="rect">
              <a:avLst/>
            </a:prstGeom>
          </p:spPr>
        </p:pic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DF19B1B3-80F7-99FE-74FC-85BDF35DF5D8}"/>
                </a:ext>
              </a:extLst>
            </p:cNvPr>
            <p:cNvSpPr txBox="1"/>
            <p:nvPr/>
          </p:nvSpPr>
          <p:spPr>
            <a:xfrm>
              <a:off x="4197325" y="2392091"/>
              <a:ext cx="37973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0" dirty="0">
                  <a:solidFill>
                    <a:schemeClr val="bg1"/>
                  </a:solidFill>
                </a:rPr>
                <a:t>Collected from two Hospitals in China between 2005 and 2010.</a:t>
              </a:r>
            </a:p>
          </p:txBody>
        </p:sp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85398014-713B-ED9A-EBDA-7270AB714B41}"/>
              </a:ext>
            </a:extLst>
          </p:cNvPr>
          <p:cNvGrpSpPr/>
          <p:nvPr/>
        </p:nvGrpSpPr>
        <p:grpSpPr>
          <a:xfrm>
            <a:off x="7794750" y="365881"/>
            <a:ext cx="2565136" cy="417801"/>
            <a:chOff x="7854189" y="741206"/>
            <a:chExt cx="2565136" cy="417801"/>
          </a:xfrm>
        </p:grpSpPr>
        <p:cxnSp>
          <p:nvCxnSpPr>
            <p:cNvPr id="39" name="Connettore diritto 38">
              <a:extLst>
                <a:ext uri="{FF2B5EF4-FFF2-40B4-BE49-F238E27FC236}">
                  <a16:creationId xmlns:a16="http://schemas.microsoft.com/office/drawing/2014/main" id="{A641FDBC-A77F-8BF8-A7C4-80E681178946}"/>
                </a:ext>
              </a:extLst>
            </p:cNvPr>
            <p:cNvCxnSpPr>
              <a:cxnSpLocks/>
            </p:cNvCxnSpPr>
            <p:nvPr/>
          </p:nvCxnSpPr>
          <p:spPr>
            <a:xfrm>
              <a:off x="8897334" y="1159007"/>
              <a:ext cx="478846" cy="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103F7CCC-3CAA-8BE1-0CE4-146AEDAC2D6F}"/>
                </a:ext>
              </a:extLst>
            </p:cNvPr>
            <p:cNvSpPr txBox="1"/>
            <p:nvPr/>
          </p:nvSpPr>
          <p:spPr>
            <a:xfrm>
              <a:off x="7854189" y="741206"/>
              <a:ext cx="2565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noProof="0" dirty="0">
                  <a:solidFill>
                    <a:schemeClr val="bg1"/>
                  </a:solidFill>
                </a:rPr>
                <a:t>DATASET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6418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7DAAB1-7AB3-B7D5-4870-9B750C9DB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1FE72EA-3BFE-A509-2726-BB9C27E90BC3}"/>
              </a:ext>
            </a:extLst>
          </p:cNvPr>
          <p:cNvSpPr txBox="1"/>
          <p:nvPr/>
        </p:nvSpPr>
        <p:spPr>
          <a:xfrm>
            <a:off x="3335457" y="313382"/>
            <a:ext cx="5521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600" noProof="0" dirty="0">
                <a:solidFill>
                  <a:srgbClr val="F4F3EE"/>
                </a:solidFill>
              </a:rPr>
              <a:t>PROTOCOL </a:t>
            </a:r>
            <a:r>
              <a:rPr lang="en-US" sz="1600" b="1" spc="600" noProof="0" dirty="0">
                <a:solidFill>
                  <a:srgbClr val="F4F3EE"/>
                </a:solidFill>
              </a:rPr>
              <a:t>DETAILS</a:t>
            </a:r>
            <a:endParaRPr lang="en-US" sz="2000" b="1" spc="600" noProof="0" dirty="0">
              <a:solidFill>
                <a:srgbClr val="F4F3EE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633ECE6-EC94-B7EF-EE9F-A40138B0A8B6}"/>
              </a:ext>
            </a:extLst>
          </p:cNvPr>
          <p:cNvSpPr txBox="1"/>
          <p:nvPr/>
        </p:nvSpPr>
        <p:spPr>
          <a:xfrm>
            <a:off x="1250856" y="6352588"/>
            <a:ext cx="969028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noProof="0" dirty="0">
                <a:solidFill>
                  <a:srgbClr val="BCB8B1"/>
                </a:solidFill>
              </a:rPr>
              <a:t>The </a:t>
            </a:r>
            <a:r>
              <a:rPr lang="en-US" sz="1300" b="1" noProof="0" dirty="0">
                <a:solidFill>
                  <a:srgbClr val="BCB8B1"/>
                </a:solidFill>
              </a:rPr>
              <a:t>0-indexed</a:t>
            </a:r>
            <a:r>
              <a:rPr lang="en-US" sz="1300" noProof="0" dirty="0">
                <a:solidFill>
                  <a:srgbClr val="BCB8B1"/>
                </a:solidFill>
              </a:rPr>
              <a:t> notation is used, as in the Python code, to avoid confusion between slides and implementation.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5F9C66C0-61B0-0005-BC04-E0BA00B6A9DA}"/>
                  </a:ext>
                </a:extLst>
              </p:cNvPr>
              <p:cNvSpPr txBox="1"/>
              <p:nvPr/>
            </p:nvSpPr>
            <p:spPr>
              <a:xfrm>
                <a:off x="2450731" y="5234348"/>
                <a:ext cx="72905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5F9C66C0-61B0-0005-BC04-E0BA00B6A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731" y="5234348"/>
                <a:ext cx="7290538" cy="400110"/>
              </a:xfrm>
              <a:prstGeom prst="rect">
                <a:avLst/>
              </a:prstGeom>
              <a:blipFill>
                <a:blip r:embed="rId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9623802-1267-D4D8-75AE-13F6E3FE9920}"/>
              </a:ext>
            </a:extLst>
          </p:cNvPr>
          <p:cNvSpPr txBox="1"/>
          <p:nvPr/>
        </p:nvSpPr>
        <p:spPr>
          <a:xfrm>
            <a:off x="3688768" y="4772797"/>
            <a:ext cx="4814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pc="300" noProof="0" dirty="0">
                <a:solidFill>
                  <a:srgbClr val="F4F3EE"/>
                </a:solidFill>
              </a:rPr>
              <a:t>CHSH </a:t>
            </a:r>
            <a:r>
              <a:rPr lang="en-US" sz="1600" spc="300" noProof="0" dirty="0">
                <a:solidFill>
                  <a:srgbClr val="F4F3EE"/>
                </a:solidFill>
              </a:rPr>
              <a:t>CORRELATION VALUE</a:t>
            </a:r>
            <a:endParaRPr lang="en-US" sz="2000" spc="300" noProof="0" dirty="0">
              <a:solidFill>
                <a:srgbClr val="F4F3EE"/>
              </a:solidFill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8FB3D6C5-A4B7-FDB7-32E8-7F952562BE01}"/>
              </a:ext>
            </a:extLst>
          </p:cNvPr>
          <p:cNvSpPr txBox="1"/>
          <p:nvPr/>
        </p:nvSpPr>
        <p:spPr>
          <a:xfrm>
            <a:off x="3335455" y="-551884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CHALLENGES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0A04D034-5156-FBAF-5901-8201335CDDF9}"/>
              </a:ext>
            </a:extLst>
          </p:cNvPr>
          <p:cNvGrpSpPr/>
          <p:nvPr/>
        </p:nvGrpSpPr>
        <p:grpSpPr>
          <a:xfrm>
            <a:off x="1805677" y="990297"/>
            <a:ext cx="8580647" cy="2907559"/>
            <a:chOff x="1698128" y="1028397"/>
            <a:chExt cx="8580647" cy="2907559"/>
          </a:xfrm>
        </p:grpSpPr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60F17784-4702-D937-6348-A42114CAC421}"/>
                </a:ext>
              </a:extLst>
            </p:cNvPr>
            <p:cNvSpPr txBox="1"/>
            <p:nvPr/>
          </p:nvSpPr>
          <p:spPr>
            <a:xfrm>
              <a:off x="4321602" y="2312899"/>
              <a:ext cx="33336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spc="300" noProof="0" dirty="0">
                  <a:solidFill>
                    <a:srgbClr val="F4F3EE"/>
                  </a:solidFill>
                </a:rPr>
                <a:t>OBSERVABLES</a:t>
              </a:r>
              <a:endParaRPr lang="en-US" sz="2000" spc="300" noProof="0" dirty="0">
                <a:solidFill>
                  <a:srgbClr val="F4F3EE"/>
                </a:solidFill>
              </a:endParaRPr>
            </a:p>
          </p:txBody>
        </p:sp>
        <p:grpSp>
          <p:nvGrpSpPr>
            <p:cNvPr id="35" name="Gruppo 34">
              <a:extLst>
                <a:ext uri="{FF2B5EF4-FFF2-40B4-BE49-F238E27FC236}">
                  <a16:creationId xmlns:a16="http://schemas.microsoft.com/office/drawing/2014/main" id="{BA193847-AF58-8A28-F251-79296AA98E2F}"/>
                </a:ext>
              </a:extLst>
            </p:cNvPr>
            <p:cNvGrpSpPr/>
            <p:nvPr/>
          </p:nvGrpSpPr>
          <p:grpSpPr>
            <a:xfrm>
              <a:off x="1698128" y="1031684"/>
              <a:ext cx="2054086" cy="2900985"/>
              <a:chOff x="798113" y="1228566"/>
              <a:chExt cx="2054086" cy="2900985"/>
            </a:xfrm>
          </p:grpSpPr>
          <p:grpSp>
            <p:nvGrpSpPr>
              <p:cNvPr id="6" name="Gruppo 5">
                <a:extLst>
                  <a:ext uri="{FF2B5EF4-FFF2-40B4-BE49-F238E27FC236}">
                    <a16:creationId xmlns:a16="http://schemas.microsoft.com/office/drawing/2014/main" id="{ADB2BAC4-925C-8103-7927-FE4291D3866D}"/>
                  </a:ext>
                </a:extLst>
              </p:cNvPr>
              <p:cNvGrpSpPr/>
              <p:nvPr/>
            </p:nvGrpSpPr>
            <p:grpSpPr>
              <a:xfrm>
                <a:off x="1027543" y="1818567"/>
                <a:ext cx="1595227" cy="2133033"/>
                <a:chOff x="2192232" y="1428797"/>
                <a:chExt cx="1595227" cy="2133033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" name="CasellaDiTesto 1">
                      <a:extLst>
                        <a:ext uri="{FF2B5EF4-FFF2-40B4-BE49-F238E27FC236}">
                          <a16:creationId xmlns:a16="http://schemas.microsoft.com/office/drawing/2014/main" id="{CFC6FD0D-79CF-DDE0-12A9-E1B7645B4BC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92233" y="1428797"/>
                      <a:ext cx="142124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= </m:t>
                            </m:r>
                            <m:r>
                              <a:rPr lang="en-US" sz="2000" i="1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" name="CasellaDiTesto 1">
                      <a:extLst>
                        <a:ext uri="{FF2B5EF4-FFF2-40B4-BE49-F238E27FC236}">
                          <a16:creationId xmlns:a16="http://schemas.microsoft.com/office/drawing/2014/main" id="{CFC6FD0D-79CF-DDE0-12A9-E1B7645B4BC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92233" y="1428797"/>
                      <a:ext cx="1421248" cy="40011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5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" name="CasellaDiTesto 2">
                      <a:extLst>
                        <a:ext uri="{FF2B5EF4-FFF2-40B4-BE49-F238E27FC236}">
                          <a16:creationId xmlns:a16="http://schemas.microsoft.com/office/drawing/2014/main" id="{39C6D4C6-8698-3547-3F2A-FE46E45095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92232" y="2132266"/>
                      <a:ext cx="1595226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 </m:t>
                            </m:r>
                            <m:r>
                              <a:rPr lang="en-US" sz="2000" i="1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" name="CasellaDiTesto 2">
                      <a:extLst>
                        <a:ext uri="{FF2B5EF4-FFF2-40B4-BE49-F238E27FC236}">
                          <a16:creationId xmlns:a16="http://schemas.microsoft.com/office/drawing/2014/main" id="{39C6D4C6-8698-3547-3F2A-FE46E45095B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92232" y="2132266"/>
                      <a:ext cx="1595226" cy="400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" name="CasellaDiTesto 7">
                      <a:extLst>
                        <a:ext uri="{FF2B5EF4-FFF2-40B4-BE49-F238E27FC236}">
                          <a16:creationId xmlns:a16="http://schemas.microsoft.com/office/drawing/2014/main" id="{35814C01-4FD9-392C-57F2-6DA737D5BD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92233" y="2835734"/>
                      <a:ext cx="1595226" cy="7260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it-IT" sz="20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it-IT" sz="20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oMath>
                        </m:oMathPara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8" name="CasellaDiTesto 7">
                      <a:extLst>
                        <a:ext uri="{FF2B5EF4-FFF2-40B4-BE49-F238E27FC236}">
                          <a16:creationId xmlns:a16="http://schemas.microsoft.com/office/drawing/2014/main" id="{35814C01-4FD9-392C-57F2-6DA737D5BDE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92233" y="2835734"/>
                      <a:ext cx="1595226" cy="726096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91206D11-6B75-AE2A-A50F-ADD5EDBF75A2}"/>
                  </a:ext>
                </a:extLst>
              </p:cNvPr>
              <p:cNvSpPr txBox="1"/>
              <p:nvPr/>
            </p:nvSpPr>
            <p:spPr>
              <a:xfrm>
                <a:off x="978284" y="1228566"/>
                <a:ext cx="16937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spc="300" noProof="0" dirty="0">
                    <a:solidFill>
                      <a:srgbClr val="E0AFA0"/>
                    </a:solidFill>
                  </a:rPr>
                  <a:t>ALICE</a:t>
                </a:r>
                <a:endParaRPr lang="en-US" sz="2000" spc="300" noProof="0" dirty="0">
                  <a:solidFill>
                    <a:srgbClr val="E0AFA0"/>
                  </a:solidFill>
                </a:endParaRPr>
              </a:p>
            </p:txBody>
          </p:sp>
          <p:grpSp>
            <p:nvGrpSpPr>
              <p:cNvPr id="19" name="Gruppo 18">
                <a:extLst>
                  <a:ext uri="{FF2B5EF4-FFF2-40B4-BE49-F238E27FC236}">
                    <a16:creationId xmlns:a16="http://schemas.microsoft.com/office/drawing/2014/main" id="{C21C9147-5B26-945F-B4D4-02B0D1A570B7}"/>
                  </a:ext>
                </a:extLst>
              </p:cNvPr>
              <p:cNvGrpSpPr/>
              <p:nvPr/>
            </p:nvGrpSpPr>
            <p:grpSpPr>
              <a:xfrm>
                <a:off x="798113" y="1640615"/>
                <a:ext cx="2054086" cy="2488936"/>
                <a:chOff x="2845150" y="4438606"/>
                <a:chExt cx="6027566" cy="1468418"/>
              </a:xfrm>
            </p:grpSpPr>
            <p:sp>
              <p:nvSpPr>
                <p:cNvPr id="20" name="Parentesi quadra aperta 19">
                  <a:extLst>
                    <a:ext uri="{FF2B5EF4-FFF2-40B4-BE49-F238E27FC236}">
                      <a16:creationId xmlns:a16="http://schemas.microsoft.com/office/drawing/2014/main" id="{6B4D371F-5694-36DC-DC80-5987711F0F15}"/>
                    </a:ext>
                  </a:extLst>
                </p:cNvPr>
                <p:cNvSpPr/>
                <p:nvPr/>
              </p:nvSpPr>
              <p:spPr>
                <a:xfrm>
                  <a:off x="2845150" y="4439485"/>
                  <a:ext cx="277365" cy="1467539"/>
                </a:xfrm>
                <a:prstGeom prst="leftBracket">
                  <a:avLst/>
                </a:prstGeom>
                <a:ln w="38100" cap="rnd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1" name="Parentesi quadra aperta 20">
                  <a:extLst>
                    <a:ext uri="{FF2B5EF4-FFF2-40B4-BE49-F238E27FC236}">
                      <a16:creationId xmlns:a16="http://schemas.microsoft.com/office/drawing/2014/main" id="{ED649A36-13ED-7A57-4E3C-6C7B5B5F8427}"/>
                    </a:ext>
                  </a:extLst>
                </p:cNvPr>
                <p:cNvSpPr/>
                <p:nvPr/>
              </p:nvSpPr>
              <p:spPr>
                <a:xfrm flipH="1">
                  <a:off x="8595351" y="4438606"/>
                  <a:ext cx="277365" cy="1467539"/>
                </a:xfrm>
                <a:prstGeom prst="leftBracket">
                  <a:avLst/>
                </a:prstGeom>
                <a:ln w="38100" cap="rnd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22" name="Connettore diritto 21">
                  <a:extLst>
                    <a:ext uri="{FF2B5EF4-FFF2-40B4-BE49-F238E27FC236}">
                      <a16:creationId xmlns:a16="http://schemas.microsoft.com/office/drawing/2014/main" id="{FC677E04-9D00-9C58-DAC7-A75611D44D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22515" y="4439485"/>
                  <a:ext cx="5472845" cy="0"/>
                </a:xfrm>
                <a:prstGeom prst="line">
                  <a:avLst/>
                </a:prstGeom>
                <a:ln w="38100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nettore diritto 22">
                  <a:extLst>
                    <a:ext uri="{FF2B5EF4-FFF2-40B4-BE49-F238E27FC236}">
                      <a16:creationId xmlns:a16="http://schemas.microsoft.com/office/drawing/2014/main" id="{735BDDEE-A1E8-D9C9-2999-8B8F46A741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22514" y="5906410"/>
                  <a:ext cx="5472845" cy="0"/>
                </a:xfrm>
                <a:prstGeom prst="line">
                  <a:avLst/>
                </a:prstGeom>
                <a:ln w="38100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6" name="Gruppo 35">
              <a:extLst>
                <a:ext uri="{FF2B5EF4-FFF2-40B4-BE49-F238E27FC236}">
                  <a16:creationId xmlns:a16="http://schemas.microsoft.com/office/drawing/2014/main" id="{79183B0B-3E63-1941-2F65-376BE12109A7}"/>
                </a:ext>
              </a:extLst>
            </p:cNvPr>
            <p:cNvGrpSpPr/>
            <p:nvPr/>
          </p:nvGrpSpPr>
          <p:grpSpPr>
            <a:xfrm>
              <a:off x="8224689" y="1028397"/>
              <a:ext cx="2054086" cy="2907559"/>
              <a:chOff x="3258259" y="1225218"/>
              <a:chExt cx="2054086" cy="2907559"/>
            </a:xfrm>
          </p:grpSpPr>
          <p:grpSp>
            <p:nvGrpSpPr>
              <p:cNvPr id="12" name="Gruppo 11">
                <a:extLst>
                  <a:ext uri="{FF2B5EF4-FFF2-40B4-BE49-F238E27FC236}">
                    <a16:creationId xmlns:a16="http://schemas.microsoft.com/office/drawing/2014/main" id="{43C386E0-0A4A-D14D-A55B-FE10886690C2}"/>
                  </a:ext>
                </a:extLst>
              </p:cNvPr>
              <p:cNvGrpSpPr/>
              <p:nvPr/>
            </p:nvGrpSpPr>
            <p:grpSpPr>
              <a:xfrm>
                <a:off x="3482836" y="1821216"/>
                <a:ext cx="1604932" cy="2134184"/>
                <a:chOff x="9835475" y="1430428"/>
                <a:chExt cx="1604932" cy="2134184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" name="CasellaDiTesto 4">
                      <a:extLst>
                        <a:ext uri="{FF2B5EF4-FFF2-40B4-BE49-F238E27FC236}">
                          <a16:creationId xmlns:a16="http://schemas.microsoft.com/office/drawing/2014/main" id="{ED9AAAC5-C2F9-EBD6-BE89-78365D37D3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35475" y="2838516"/>
                      <a:ext cx="1604932" cy="7260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it-IT" sz="20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it-IT" sz="20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oMath>
                        </m:oMathPara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5" name="CasellaDiTesto 4">
                      <a:extLst>
                        <a:ext uri="{FF2B5EF4-FFF2-40B4-BE49-F238E27FC236}">
                          <a16:creationId xmlns:a16="http://schemas.microsoft.com/office/drawing/2014/main" id="{ED9AAAC5-C2F9-EBD6-BE89-78365D37D36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35475" y="2838516"/>
                      <a:ext cx="1604932" cy="72609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" name="CasellaDiTesto 6">
                      <a:extLst>
                        <a:ext uri="{FF2B5EF4-FFF2-40B4-BE49-F238E27FC236}">
                          <a16:creationId xmlns:a16="http://schemas.microsoft.com/office/drawing/2014/main" id="{D6A7817F-EF08-7F79-75D9-91DB51F691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35475" y="1971479"/>
                      <a:ext cx="1604932" cy="7260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it-IT" sz="20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it-IT" sz="20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oMath>
                        </m:oMathPara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7" name="CasellaDiTesto 6">
                      <a:extLst>
                        <a:ext uri="{FF2B5EF4-FFF2-40B4-BE49-F238E27FC236}">
                          <a16:creationId xmlns:a16="http://schemas.microsoft.com/office/drawing/2014/main" id="{D6A7817F-EF08-7F79-75D9-91DB51F6917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35475" y="1971479"/>
                      <a:ext cx="1604932" cy="72609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" name="CasellaDiTesto 8">
                      <a:extLst>
                        <a:ext uri="{FF2B5EF4-FFF2-40B4-BE49-F238E27FC236}">
                          <a16:creationId xmlns:a16="http://schemas.microsoft.com/office/drawing/2014/main" id="{EEAF1C77-82C8-01D6-C1A9-032AF41D59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35475" y="1430428"/>
                      <a:ext cx="160493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 </m:t>
                            </m:r>
                            <m:r>
                              <a:rPr lang="en-US" sz="2000" i="1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9" name="CasellaDiTesto 8">
                      <a:extLst>
                        <a:ext uri="{FF2B5EF4-FFF2-40B4-BE49-F238E27FC236}">
                          <a16:creationId xmlns:a16="http://schemas.microsoft.com/office/drawing/2014/main" id="{EEAF1C77-82C8-01D6-C1A9-032AF41D59B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35475" y="1430428"/>
                      <a:ext cx="1604932" cy="40011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2A5E2B13-77D5-624E-155B-96D887695BB4}"/>
                  </a:ext>
                </a:extLst>
              </p:cNvPr>
              <p:cNvSpPr txBox="1"/>
              <p:nvPr/>
            </p:nvSpPr>
            <p:spPr>
              <a:xfrm>
                <a:off x="3438430" y="1225218"/>
                <a:ext cx="169374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spc="300" noProof="0" dirty="0">
                    <a:solidFill>
                      <a:srgbClr val="E0AFA0"/>
                    </a:solidFill>
                  </a:rPr>
                  <a:t>BOB</a:t>
                </a:r>
                <a:endParaRPr lang="en-US" sz="2000" spc="300" noProof="0" dirty="0">
                  <a:solidFill>
                    <a:srgbClr val="E0AFA0"/>
                  </a:solidFill>
                </a:endParaRPr>
              </a:p>
            </p:txBody>
          </p:sp>
          <p:grpSp>
            <p:nvGrpSpPr>
              <p:cNvPr id="13" name="Gruppo 12">
                <a:extLst>
                  <a:ext uri="{FF2B5EF4-FFF2-40B4-BE49-F238E27FC236}">
                    <a16:creationId xmlns:a16="http://schemas.microsoft.com/office/drawing/2014/main" id="{0991341C-97A1-8B3F-CCEF-AE05422D5C40}"/>
                  </a:ext>
                </a:extLst>
              </p:cNvPr>
              <p:cNvGrpSpPr/>
              <p:nvPr/>
            </p:nvGrpSpPr>
            <p:grpSpPr>
              <a:xfrm>
                <a:off x="3258259" y="1643839"/>
                <a:ext cx="2054086" cy="2488938"/>
                <a:chOff x="2845150" y="4438605"/>
                <a:chExt cx="6027566" cy="1468419"/>
              </a:xfrm>
            </p:grpSpPr>
            <p:sp>
              <p:nvSpPr>
                <p:cNvPr id="14" name="Parentesi quadra aperta 13">
                  <a:extLst>
                    <a:ext uri="{FF2B5EF4-FFF2-40B4-BE49-F238E27FC236}">
                      <a16:creationId xmlns:a16="http://schemas.microsoft.com/office/drawing/2014/main" id="{70949A26-EFFC-49F6-2DB1-C66FA5579F30}"/>
                    </a:ext>
                  </a:extLst>
                </p:cNvPr>
                <p:cNvSpPr/>
                <p:nvPr/>
              </p:nvSpPr>
              <p:spPr>
                <a:xfrm>
                  <a:off x="2845150" y="4439485"/>
                  <a:ext cx="277365" cy="1467539"/>
                </a:xfrm>
                <a:prstGeom prst="leftBracket">
                  <a:avLst/>
                </a:prstGeom>
                <a:ln w="38100" cap="rnd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0" name="Parentesi quadra aperta 29">
                  <a:extLst>
                    <a:ext uri="{FF2B5EF4-FFF2-40B4-BE49-F238E27FC236}">
                      <a16:creationId xmlns:a16="http://schemas.microsoft.com/office/drawing/2014/main" id="{8AE1581D-6E09-ADDE-022D-5409DD9F2D0A}"/>
                    </a:ext>
                  </a:extLst>
                </p:cNvPr>
                <p:cNvSpPr/>
                <p:nvPr/>
              </p:nvSpPr>
              <p:spPr>
                <a:xfrm flipH="1">
                  <a:off x="8595351" y="4438605"/>
                  <a:ext cx="277365" cy="1467539"/>
                </a:xfrm>
                <a:prstGeom prst="leftBracket">
                  <a:avLst/>
                </a:prstGeom>
                <a:ln w="38100" cap="rnd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33" name="Connettore diritto 32">
                  <a:extLst>
                    <a:ext uri="{FF2B5EF4-FFF2-40B4-BE49-F238E27FC236}">
                      <a16:creationId xmlns:a16="http://schemas.microsoft.com/office/drawing/2014/main" id="{91101232-F18F-CA52-C2AA-5C703000FD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22515" y="4439485"/>
                  <a:ext cx="5472845" cy="0"/>
                </a:xfrm>
                <a:prstGeom prst="line">
                  <a:avLst/>
                </a:prstGeom>
                <a:ln w="38100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ttore diritto 33">
                  <a:extLst>
                    <a:ext uri="{FF2B5EF4-FFF2-40B4-BE49-F238E27FC236}">
                      <a16:creationId xmlns:a16="http://schemas.microsoft.com/office/drawing/2014/main" id="{F7CE7101-F442-DEA9-8B0B-46071A49D8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22514" y="5906410"/>
                  <a:ext cx="5472845" cy="0"/>
                </a:xfrm>
                <a:prstGeom prst="line">
                  <a:avLst/>
                </a:prstGeom>
                <a:ln w="38100">
                  <a:solidFill>
                    <a:srgbClr val="BCB8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9291002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2991684-F27E-5FB9-24C0-CD506A0DEED5}"/>
              </a:ext>
            </a:extLst>
          </p:cNvPr>
          <p:cNvSpPr txBox="1"/>
          <p:nvPr/>
        </p:nvSpPr>
        <p:spPr>
          <a:xfrm>
            <a:off x="1802466" y="6255157"/>
            <a:ext cx="85870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noProof="0" dirty="0">
                <a:solidFill>
                  <a:srgbClr val="FCA311"/>
                </a:solidFill>
              </a:rPr>
              <a:t>THIS COLOR SHOWS THE MODEL'S COMPLEXITY IN MILLIONS OF PARAMETERS</a:t>
            </a:r>
          </a:p>
        </p:txBody>
      </p: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971CDFB7-8C14-A8C4-AF73-992A18B6C3EC}"/>
              </a:ext>
            </a:extLst>
          </p:cNvPr>
          <p:cNvGrpSpPr/>
          <p:nvPr/>
        </p:nvGrpSpPr>
        <p:grpSpPr>
          <a:xfrm>
            <a:off x="1406327" y="4330260"/>
            <a:ext cx="2026284" cy="1452569"/>
            <a:chOff x="401689" y="4652088"/>
            <a:chExt cx="2026284" cy="1452569"/>
          </a:xfrm>
        </p:grpSpPr>
        <p:pic>
          <p:nvPicPr>
            <p:cNvPr id="25" name="Elemento grafico 24" descr="Codice morse contorno">
              <a:extLst>
                <a:ext uri="{FF2B5EF4-FFF2-40B4-BE49-F238E27FC236}">
                  <a16:creationId xmlns:a16="http://schemas.microsoft.com/office/drawing/2014/main" id="{85FC6986-DF2D-6DF0-36AF-E06EE7CBB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2110" y="4652088"/>
              <a:ext cx="1020375" cy="1020375"/>
            </a:xfrm>
            <a:prstGeom prst="rect">
              <a:avLst/>
            </a:prstGeom>
          </p:spPr>
        </p:pic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6DEA6D5B-1329-D191-A1AF-55EF3128C29A}"/>
                </a:ext>
              </a:extLst>
            </p:cNvPr>
            <p:cNvSpPr txBox="1"/>
            <p:nvPr/>
          </p:nvSpPr>
          <p:spPr>
            <a:xfrm>
              <a:off x="401689" y="5519882"/>
              <a:ext cx="20262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noProof="0" dirty="0">
                  <a:solidFill>
                    <a:schemeClr val="bg1"/>
                  </a:solidFill>
                </a:rPr>
                <a:t>CLASSICAL ALGORITHM</a:t>
              </a:r>
            </a:p>
          </p:txBody>
        </p:sp>
      </p:grp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ED9EB865-CC44-BEAE-AFE5-F5BD4A34BF60}"/>
              </a:ext>
            </a:extLst>
          </p:cNvPr>
          <p:cNvCxnSpPr>
            <a:cxnSpLocks/>
          </p:cNvCxnSpPr>
          <p:nvPr/>
        </p:nvCxnSpPr>
        <p:spPr>
          <a:xfrm>
            <a:off x="3726048" y="4395565"/>
            <a:ext cx="12189" cy="1446476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" name="Gruppo 75">
            <a:extLst>
              <a:ext uri="{FF2B5EF4-FFF2-40B4-BE49-F238E27FC236}">
                <a16:creationId xmlns:a16="http://schemas.microsoft.com/office/drawing/2014/main" id="{66303EAB-F095-0A7F-1155-222E0D844511}"/>
              </a:ext>
            </a:extLst>
          </p:cNvPr>
          <p:cNvGrpSpPr/>
          <p:nvPr/>
        </p:nvGrpSpPr>
        <p:grpSpPr>
          <a:xfrm>
            <a:off x="1342167" y="309766"/>
            <a:ext cx="8288467" cy="3795509"/>
            <a:chOff x="732839" y="319291"/>
            <a:chExt cx="8288467" cy="3795509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78BD9F4B-D3EA-D224-C995-62E66861005C}"/>
                </a:ext>
              </a:extLst>
            </p:cNvPr>
            <p:cNvSpPr txBox="1"/>
            <p:nvPr/>
          </p:nvSpPr>
          <p:spPr>
            <a:xfrm>
              <a:off x="2970119" y="3689332"/>
              <a:ext cx="18958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noProof="0" dirty="0">
                  <a:solidFill>
                    <a:schemeClr val="bg1"/>
                  </a:solidFill>
                </a:rPr>
                <a:t>U-Net</a:t>
              </a:r>
              <a:endParaRPr lang="en-US" b="1" noProof="0" dirty="0">
                <a:solidFill>
                  <a:schemeClr val="bg1"/>
                </a:solidFill>
              </a:endParaRP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E7CE6F97-E76A-4375-BE7F-8BA0E16A4ECB}"/>
                </a:ext>
              </a:extLst>
            </p:cNvPr>
            <p:cNvSpPr txBox="1"/>
            <p:nvPr/>
          </p:nvSpPr>
          <p:spPr>
            <a:xfrm>
              <a:off x="3613004" y="3689332"/>
              <a:ext cx="1818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noProof="0" dirty="0">
                  <a:solidFill>
                    <a:srgbClr val="FCA311"/>
                  </a:solidFill>
                </a:rPr>
                <a:t>1.94</a:t>
              </a:r>
              <a:endParaRPr lang="en-US" b="1" noProof="0" dirty="0">
                <a:solidFill>
                  <a:srgbClr val="FCA311"/>
                </a:solidFill>
              </a:endParaRPr>
            </a:p>
          </p:txBody>
        </p:sp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14D0C875-8647-7417-113E-A7821C201E3C}"/>
                </a:ext>
              </a:extLst>
            </p:cNvPr>
            <p:cNvGrpSpPr/>
            <p:nvPr/>
          </p:nvGrpSpPr>
          <p:grpSpPr>
            <a:xfrm>
              <a:off x="732839" y="1195806"/>
              <a:ext cx="2026284" cy="1776641"/>
              <a:chOff x="564516" y="1114649"/>
              <a:chExt cx="2026284" cy="1776641"/>
            </a:xfrm>
          </p:grpSpPr>
          <p:pic>
            <p:nvPicPr>
              <p:cNvPr id="5" name="Immagine 4" descr="Immagine che contiene arte, cerchio, Simmetria, modello&#10;&#10;Descrizione generata automaticamente">
                <a:extLst>
                  <a:ext uri="{FF2B5EF4-FFF2-40B4-BE49-F238E27FC236}">
                    <a16:creationId xmlns:a16="http://schemas.microsoft.com/office/drawing/2014/main" id="{85E22192-C45E-8A96-F8B7-4B47337E19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2899" y="1114649"/>
                <a:ext cx="1137838" cy="1137838"/>
              </a:xfrm>
              <a:prstGeom prst="rect">
                <a:avLst/>
              </a:prstGeom>
            </p:spPr>
          </p:pic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C3749A52-BBD0-ED5B-35A0-4CE3D28A41FB}"/>
                  </a:ext>
                </a:extLst>
              </p:cNvPr>
              <p:cNvSpPr txBox="1"/>
              <p:nvPr/>
            </p:nvSpPr>
            <p:spPr>
              <a:xfrm>
                <a:off x="564516" y="2306515"/>
                <a:ext cx="20262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noProof="0" dirty="0">
                    <a:solidFill>
                      <a:schemeClr val="bg1"/>
                    </a:solidFill>
                  </a:rPr>
                  <a:t>DEEP LEARNING MODELS</a:t>
                </a:r>
              </a:p>
            </p:txBody>
          </p:sp>
        </p:grp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80CBB912-01E6-6642-B359-D395F1AE81D7}"/>
                </a:ext>
              </a:extLst>
            </p:cNvPr>
            <p:cNvCxnSpPr>
              <a:cxnSpLocks/>
            </p:cNvCxnSpPr>
            <p:nvPr/>
          </p:nvCxnSpPr>
          <p:spPr>
            <a:xfrm>
              <a:off x="3121289" y="319291"/>
              <a:ext cx="0" cy="3795509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uppo 72">
              <a:extLst>
                <a:ext uri="{FF2B5EF4-FFF2-40B4-BE49-F238E27FC236}">
                  <a16:creationId xmlns:a16="http://schemas.microsoft.com/office/drawing/2014/main" id="{2527EEB4-B2B0-CFF2-EE8A-529125B32A75}"/>
                </a:ext>
              </a:extLst>
            </p:cNvPr>
            <p:cNvGrpSpPr/>
            <p:nvPr/>
          </p:nvGrpSpPr>
          <p:grpSpPr>
            <a:xfrm>
              <a:off x="3128909" y="319291"/>
              <a:ext cx="5892397" cy="3093584"/>
              <a:chOff x="3587890" y="315226"/>
              <a:chExt cx="5892397" cy="3093584"/>
            </a:xfrm>
          </p:grpSpPr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777788BE-18A5-0E50-F809-8458AADF2974}"/>
                  </a:ext>
                </a:extLst>
              </p:cNvPr>
              <p:cNvSpPr txBox="1"/>
              <p:nvPr/>
            </p:nvSpPr>
            <p:spPr>
              <a:xfrm>
                <a:off x="3587890" y="1986630"/>
                <a:ext cx="15211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noProof="0" dirty="0">
                    <a:solidFill>
                      <a:schemeClr val="bg1"/>
                    </a:solidFill>
                  </a:rPr>
                  <a:t>YOLO</a:t>
                </a:r>
                <a:endParaRPr lang="en-US" b="1" noProof="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4" name="Connettore diritto 43">
                <a:extLst>
                  <a:ext uri="{FF2B5EF4-FFF2-40B4-BE49-F238E27FC236}">
                    <a16:creationId xmlns:a16="http://schemas.microsoft.com/office/drawing/2014/main" id="{A5FD6700-60E2-62CD-BA8E-925118B46A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76775" y="1429987"/>
                <a:ext cx="843699" cy="595390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" name="Gruppo 67">
                <a:extLst>
                  <a:ext uri="{FF2B5EF4-FFF2-40B4-BE49-F238E27FC236}">
                    <a16:creationId xmlns:a16="http://schemas.microsoft.com/office/drawing/2014/main" id="{4A437661-A932-A585-314E-72E6BDDC7304}"/>
                  </a:ext>
                </a:extLst>
              </p:cNvPr>
              <p:cNvGrpSpPr/>
              <p:nvPr/>
            </p:nvGrpSpPr>
            <p:grpSpPr>
              <a:xfrm>
                <a:off x="5109007" y="315226"/>
                <a:ext cx="4371280" cy="3093584"/>
                <a:chOff x="5109007" y="315226"/>
                <a:chExt cx="4371280" cy="3093584"/>
              </a:xfrm>
            </p:grpSpPr>
            <p:grpSp>
              <p:nvGrpSpPr>
                <p:cNvPr id="40" name="Gruppo 39">
                  <a:extLst>
                    <a:ext uri="{FF2B5EF4-FFF2-40B4-BE49-F238E27FC236}">
                      <a16:creationId xmlns:a16="http://schemas.microsoft.com/office/drawing/2014/main" id="{6F7D7B04-2529-B106-69EC-24C744E77A97}"/>
                    </a:ext>
                  </a:extLst>
                </p:cNvPr>
                <p:cNvGrpSpPr/>
                <p:nvPr/>
              </p:nvGrpSpPr>
              <p:grpSpPr>
                <a:xfrm>
                  <a:off x="6986414" y="315226"/>
                  <a:ext cx="2493873" cy="1958502"/>
                  <a:chOff x="7500116" y="293653"/>
                  <a:chExt cx="2493873" cy="1958502"/>
                </a:xfrm>
              </p:grpSpPr>
              <p:sp>
                <p:nvSpPr>
                  <p:cNvPr id="12" name="CasellaDiTesto 11">
                    <a:extLst>
                      <a:ext uri="{FF2B5EF4-FFF2-40B4-BE49-F238E27FC236}">
                        <a16:creationId xmlns:a16="http://schemas.microsoft.com/office/drawing/2014/main" id="{F8861941-98D9-C148-2B7B-3B77FDD1312C}"/>
                      </a:ext>
                    </a:extLst>
                  </p:cNvPr>
                  <p:cNvSpPr txBox="1"/>
                  <p:nvPr/>
                </p:nvSpPr>
                <p:spPr>
                  <a:xfrm>
                    <a:off x="7500116" y="293653"/>
                    <a:ext cx="234387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YOLOv8</a:t>
                    </a:r>
                    <a:r>
                      <a:rPr lang="en-US" sz="1600" b="1" noProof="0" dirty="0">
                        <a:solidFill>
                          <a:schemeClr val="bg1"/>
                        </a:solidFill>
                      </a:rPr>
                      <a:t>n</a:t>
                    </a:r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-seg    </a:t>
                    </a:r>
                    <a:r>
                      <a:rPr lang="en-US" sz="1600" b="1" noProof="0" dirty="0">
                        <a:solidFill>
                          <a:srgbClr val="FCA311"/>
                        </a:solidFill>
                      </a:rPr>
                      <a:t>3.4</a:t>
                    </a:r>
                  </a:p>
                </p:txBody>
              </p:sp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C6E551C4-0156-D6F2-2045-76F197409B17}"/>
                      </a:ext>
                    </a:extLst>
                  </p:cNvPr>
                  <p:cNvSpPr txBox="1"/>
                  <p:nvPr/>
                </p:nvSpPr>
                <p:spPr>
                  <a:xfrm>
                    <a:off x="7500116" y="698640"/>
                    <a:ext cx="234387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YOLOv8</a:t>
                    </a:r>
                    <a:r>
                      <a:rPr lang="en-US" sz="1600" b="1" noProof="0" dirty="0">
                        <a:solidFill>
                          <a:schemeClr val="bg1"/>
                        </a:solidFill>
                      </a:rPr>
                      <a:t>s</a:t>
                    </a:r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-seg   </a:t>
                    </a:r>
                    <a:r>
                      <a:rPr lang="en-US" sz="1600" b="1" noProof="0" dirty="0">
                        <a:solidFill>
                          <a:srgbClr val="FCA311"/>
                        </a:solidFill>
                      </a:rPr>
                      <a:t>11.8</a:t>
                    </a:r>
                  </a:p>
                </p:txBody>
              </p:sp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E29411CB-BB50-98E1-E038-AE4BCF09C6C9}"/>
                      </a:ext>
                    </a:extLst>
                  </p:cNvPr>
                  <p:cNvSpPr txBox="1"/>
                  <p:nvPr/>
                </p:nvSpPr>
                <p:spPr>
                  <a:xfrm>
                    <a:off x="7500116" y="1103627"/>
                    <a:ext cx="24938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YOLOv8</a:t>
                    </a:r>
                    <a:r>
                      <a:rPr lang="en-US" sz="1600" b="1" noProof="0" dirty="0">
                        <a:solidFill>
                          <a:schemeClr val="bg1"/>
                        </a:solidFill>
                      </a:rPr>
                      <a:t>m</a:t>
                    </a:r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-seg  </a:t>
                    </a:r>
                    <a:r>
                      <a:rPr lang="en-US" sz="1600" b="1" noProof="0" dirty="0">
                        <a:solidFill>
                          <a:srgbClr val="FCA311"/>
                        </a:solidFill>
                      </a:rPr>
                      <a:t>27.3</a:t>
                    </a:r>
                  </a:p>
                </p:txBody>
              </p:sp>
              <p:sp>
                <p:nvSpPr>
                  <p:cNvPr id="15" name="CasellaDiTesto 14">
                    <a:extLst>
                      <a:ext uri="{FF2B5EF4-FFF2-40B4-BE49-F238E27FC236}">
                        <a16:creationId xmlns:a16="http://schemas.microsoft.com/office/drawing/2014/main" id="{885317B5-A4E0-E632-E396-532B2F4DAA21}"/>
                      </a:ext>
                    </a:extLst>
                  </p:cNvPr>
                  <p:cNvSpPr txBox="1"/>
                  <p:nvPr/>
                </p:nvSpPr>
                <p:spPr>
                  <a:xfrm>
                    <a:off x="7500116" y="1508614"/>
                    <a:ext cx="24938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YOLOv8</a:t>
                    </a:r>
                    <a:r>
                      <a:rPr lang="en-US" sz="1600" b="1" noProof="0" dirty="0">
                        <a:solidFill>
                          <a:schemeClr val="bg1"/>
                        </a:solidFill>
                      </a:rPr>
                      <a:t>l</a:t>
                    </a:r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-seg     </a:t>
                    </a:r>
                    <a:r>
                      <a:rPr lang="en-US" sz="1600" b="1" noProof="0" dirty="0">
                        <a:solidFill>
                          <a:srgbClr val="FCA311"/>
                        </a:solidFill>
                      </a:rPr>
                      <a:t>46.0</a:t>
                    </a:r>
                  </a:p>
                </p:txBody>
              </p:sp>
              <p:sp>
                <p:nvSpPr>
                  <p:cNvPr id="16" name="CasellaDiTesto 15">
                    <a:extLst>
                      <a:ext uri="{FF2B5EF4-FFF2-40B4-BE49-F238E27FC236}">
                        <a16:creationId xmlns:a16="http://schemas.microsoft.com/office/drawing/2014/main" id="{891DD1BA-C4C8-38DA-EF03-7200DA394BAD}"/>
                      </a:ext>
                    </a:extLst>
                  </p:cNvPr>
                  <p:cNvSpPr txBox="1"/>
                  <p:nvPr/>
                </p:nvSpPr>
                <p:spPr>
                  <a:xfrm>
                    <a:off x="7500116" y="1913601"/>
                    <a:ext cx="24938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YOLOv8</a:t>
                    </a:r>
                    <a:r>
                      <a:rPr lang="en-US" sz="1600" b="1" noProof="0" dirty="0">
                        <a:solidFill>
                          <a:schemeClr val="bg1"/>
                        </a:solidFill>
                      </a:rPr>
                      <a:t>x</a:t>
                    </a:r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-seg    </a:t>
                    </a:r>
                    <a:r>
                      <a:rPr lang="en-US" sz="1600" b="1" noProof="0" dirty="0">
                        <a:solidFill>
                          <a:srgbClr val="FCA311"/>
                        </a:solidFill>
                      </a:rPr>
                      <a:t>71.8</a:t>
                    </a:r>
                  </a:p>
                </p:txBody>
              </p:sp>
            </p:grpSp>
            <p:cxnSp>
              <p:nvCxnSpPr>
                <p:cNvPr id="49" name="Connettore diritto 48">
                  <a:extLst>
                    <a:ext uri="{FF2B5EF4-FFF2-40B4-BE49-F238E27FC236}">
                      <a16:creationId xmlns:a16="http://schemas.microsoft.com/office/drawing/2014/main" id="{F9E9A2BB-3E7A-2A69-3E26-2FC42D6ED0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19150" y="315226"/>
                  <a:ext cx="0" cy="1958502"/>
                </a:xfrm>
                <a:prstGeom prst="line">
                  <a:avLst/>
                </a:prstGeom>
                <a:ln w="28575" cap="rnd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" name="Gruppo 40">
                  <a:extLst>
                    <a:ext uri="{FF2B5EF4-FFF2-40B4-BE49-F238E27FC236}">
                      <a16:creationId xmlns:a16="http://schemas.microsoft.com/office/drawing/2014/main" id="{A820FDCE-981E-0A3D-5F4D-205F30316D7A}"/>
                    </a:ext>
                  </a:extLst>
                </p:cNvPr>
                <p:cNvGrpSpPr/>
                <p:nvPr/>
              </p:nvGrpSpPr>
              <p:grpSpPr>
                <a:xfrm>
                  <a:off x="6986414" y="2665267"/>
                  <a:ext cx="2493873" cy="743543"/>
                  <a:chOff x="9052691" y="2439610"/>
                  <a:chExt cx="2493873" cy="743543"/>
                </a:xfrm>
              </p:grpSpPr>
              <p:sp>
                <p:nvSpPr>
                  <p:cNvPr id="18" name="CasellaDiTesto 17">
                    <a:extLst>
                      <a:ext uri="{FF2B5EF4-FFF2-40B4-BE49-F238E27FC236}">
                        <a16:creationId xmlns:a16="http://schemas.microsoft.com/office/drawing/2014/main" id="{EAC9871B-A5CF-E9CA-63B2-2DB5662EF329}"/>
                      </a:ext>
                    </a:extLst>
                  </p:cNvPr>
                  <p:cNvSpPr txBox="1"/>
                  <p:nvPr/>
                </p:nvSpPr>
                <p:spPr>
                  <a:xfrm>
                    <a:off x="9052691" y="2439610"/>
                    <a:ext cx="24938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YOLOv9</a:t>
                    </a:r>
                    <a:r>
                      <a:rPr lang="en-US" sz="1600" b="1" noProof="0" dirty="0">
                        <a:solidFill>
                          <a:schemeClr val="bg1"/>
                        </a:solidFill>
                      </a:rPr>
                      <a:t>c</a:t>
                    </a:r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-seg    </a:t>
                    </a:r>
                    <a:r>
                      <a:rPr lang="en-US" sz="1600" b="1" noProof="0" dirty="0">
                        <a:solidFill>
                          <a:srgbClr val="FCA311"/>
                        </a:solidFill>
                      </a:rPr>
                      <a:t>27.9</a:t>
                    </a:r>
                  </a:p>
                </p:txBody>
              </p:sp>
              <p:sp>
                <p:nvSpPr>
                  <p:cNvPr id="19" name="CasellaDiTesto 18">
                    <a:extLst>
                      <a:ext uri="{FF2B5EF4-FFF2-40B4-BE49-F238E27FC236}">
                        <a16:creationId xmlns:a16="http://schemas.microsoft.com/office/drawing/2014/main" id="{9E5E432E-DB89-6F14-EAB7-5E8FD3216AA1}"/>
                      </a:ext>
                    </a:extLst>
                  </p:cNvPr>
                  <p:cNvSpPr txBox="1"/>
                  <p:nvPr/>
                </p:nvSpPr>
                <p:spPr>
                  <a:xfrm>
                    <a:off x="9052691" y="2844599"/>
                    <a:ext cx="24938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YOLOv9</a:t>
                    </a:r>
                    <a:r>
                      <a:rPr lang="en-US" sz="1600" b="1" noProof="0" dirty="0">
                        <a:solidFill>
                          <a:schemeClr val="bg1"/>
                        </a:solidFill>
                      </a:rPr>
                      <a:t>e</a:t>
                    </a:r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-seg    </a:t>
                    </a:r>
                    <a:r>
                      <a:rPr lang="en-US" sz="1600" b="1" noProof="0" dirty="0">
                        <a:solidFill>
                          <a:srgbClr val="FCA311"/>
                        </a:solidFill>
                      </a:rPr>
                      <a:t>60.5</a:t>
                    </a:r>
                  </a:p>
                </p:txBody>
              </p:sp>
            </p:grpSp>
            <p:grpSp>
              <p:nvGrpSpPr>
                <p:cNvPr id="67" name="Gruppo 66">
                  <a:extLst>
                    <a:ext uri="{FF2B5EF4-FFF2-40B4-BE49-F238E27FC236}">
                      <a16:creationId xmlns:a16="http://schemas.microsoft.com/office/drawing/2014/main" id="{77183936-7F99-1A55-2ACA-A17C10ECA32D}"/>
                    </a:ext>
                  </a:extLst>
                </p:cNvPr>
                <p:cNvGrpSpPr/>
                <p:nvPr/>
              </p:nvGrpSpPr>
              <p:grpSpPr>
                <a:xfrm>
                  <a:off x="5109007" y="1125200"/>
                  <a:ext cx="1691725" cy="2069050"/>
                  <a:chOff x="5109007" y="1125200"/>
                  <a:chExt cx="1691725" cy="2069050"/>
                </a:xfrm>
              </p:grpSpPr>
              <p:sp>
                <p:nvSpPr>
                  <p:cNvPr id="3" name="CasellaDiTesto 2">
                    <a:extLst>
                      <a:ext uri="{FF2B5EF4-FFF2-40B4-BE49-F238E27FC236}">
                        <a16:creationId xmlns:a16="http://schemas.microsoft.com/office/drawing/2014/main" id="{6775BCED-37A0-7653-1951-C5947B89D2BB}"/>
                      </a:ext>
                    </a:extLst>
                  </p:cNvPr>
                  <p:cNvSpPr txBox="1"/>
                  <p:nvPr/>
                </p:nvSpPr>
                <p:spPr>
                  <a:xfrm>
                    <a:off x="5109007" y="1125200"/>
                    <a:ext cx="169172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noProof="0" dirty="0">
                        <a:solidFill>
                          <a:schemeClr val="bg1"/>
                        </a:solidFill>
                      </a:rPr>
                      <a:t>YOLOv8</a:t>
                    </a:r>
                  </a:p>
                </p:txBody>
              </p:sp>
              <p:sp>
                <p:nvSpPr>
                  <p:cNvPr id="60" name="CasellaDiTesto 59">
                    <a:extLst>
                      <a:ext uri="{FF2B5EF4-FFF2-40B4-BE49-F238E27FC236}">
                        <a16:creationId xmlns:a16="http://schemas.microsoft.com/office/drawing/2014/main" id="{834C52DB-9A6E-A802-DEE0-1C0F171DB707}"/>
                      </a:ext>
                    </a:extLst>
                  </p:cNvPr>
                  <p:cNvSpPr txBox="1"/>
                  <p:nvPr/>
                </p:nvSpPr>
                <p:spPr>
                  <a:xfrm>
                    <a:off x="5109007" y="2855696"/>
                    <a:ext cx="169172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noProof="0" dirty="0">
                        <a:solidFill>
                          <a:schemeClr val="bg1"/>
                        </a:solidFill>
                      </a:rPr>
                      <a:t>YOLOv9</a:t>
                    </a:r>
                  </a:p>
                </p:txBody>
              </p:sp>
            </p:grpSp>
            <p:cxnSp>
              <p:nvCxnSpPr>
                <p:cNvPr id="61" name="Connettore diritto 60">
                  <a:extLst>
                    <a:ext uri="{FF2B5EF4-FFF2-40B4-BE49-F238E27FC236}">
                      <a16:creationId xmlns:a16="http://schemas.microsoft.com/office/drawing/2014/main" id="{3FFD0E3A-5AE3-99FE-F915-00D89D04B0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19150" y="2665267"/>
                  <a:ext cx="0" cy="743543"/>
                </a:xfrm>
                <a:prstGeom prst="line">
                  <a:avLst/>
                </a:prstGeom>
                <a:ln w="28575" cap="rnd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2" name="Connettore diritto 71">
                <a:extLst>
                  <a:ext uri="{FF2B5EF4-FFF2-40B4-BE49-F238E27FC236}">
                    <a16:creationId xmlns:a16="http://schemas.microsoft.com/office/drawing/2014/main" id="{CD4FBF79-5CED-3B4E-B01E-43CC72EF2D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6774" y="2297489"/>
                <a:ext cx="843699" cy="595390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2C96119C-D986-C1CA-43F2-ADBC6CAAA709}"/>
              </a:ext>
            </a:extLst>
          </p:cNvPr>
          <p:cNvSpPr txBox="1"/>
          <p:nvPr/>
        </p:nvSpPr>
        <p:spPr>
          <a:xfrm>
            <a:off x="4016844" y="5013138"/>
            <a:ext cx="1895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noProof="0" dirty="0">
                <a:solidFill>
                  <a:schemeClr val="bg1"/>
                </a:solidFill>
              </a:rPr>
              <a:t>Region Growing</a:t>
            </a:r>
            <a:endParaRPr lang="en-US" b="1" noProof="0" dirty="0">
              <a:solidFill>
                <a:schemeClr val="bg1"/>
              </a:solidFill>
            </a:endParaRP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C3AD3A9C-A429-DB66-5FC3-7E1E937CFB6F}"/>
              </a:ext>
            </a:extLst>
          </p:cNvPr>
          <p:cNvSpPr txBox="1"/>
          <p:nvPr/>
        </p:nvSpPr>
        <p:spPr>
          <a:xfrm>
            <a:off x="4960791" y="5013138"/>
            <a:ext cx="1818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noProof="0" dirty="0">
                <a:solidFill>
                  <a:srgbClr val="FCA311"/>
                </a:solidFill>
              </a:rPr>
              <a:t>0</a:t>
            </a:r>
            <a:endParaRPr lang="en-US" b="1" noProof="0" dirty="0">
              <a:solidFill>
                <a:srgbClr val="FCA3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3018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o 27">
            <a:extLst>
              <a:ext uri="{FF2B5EF4-FFF2-40B4-BE49-F238E27FC236}">
                <a16:creationId xmlns:a16="http://schemas.microsoft.com/office/drawing/2014/main" id="{A18DE86B-CBCD-09EE-A8B2-54592FE08677}"/>
              </a:ext>
            </a:extLst>
          </p:cNvPr>
          <p:cNvGrpSpPr/>
          <p:nvPr/>
        </p:nvGrpSpPr>
        <p:grpSpPr>
          <a:xfrm>
            <a:off x="5928695" y="2789026"/>
            <a:ext cx="4563711" cy="1298998"/>
            <a:chOff x="2905196" y="2621094"/>
            <a:chExt cx="4563711" cy="1298998"/>
          </a:xfrm>
        </p:grpSpPr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B829EBF8-8768-7E22-FCAF-B6E7F52AC5BE}"/>
                </a:ext>
              </a:extLst>
            </p:cNvPr>
            <p:cNvSpPr txBox="1"/>
            <p:nvPr/>
          </p:nvSpPr>
          <p:spPr>
            <a:xfrm>
              <a:off x="2905196" y="3123439"/>
              <a:ext cx="23306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noProof="0" dirty="0">
                  <a:solidFill>
                    <a:srgbClr val="FCA311"/>
                  </a:solidFill>
                </a:rPr>
                <a:t>DICE SCORE </a:t>
              </a:r>
            </a:p>
          </p:txBody>
        </p:sp>
        <p:cxnSp>
          <p:nvCxnSpPr>
            <p:cNvPr id="4" name="Connettore diritto 3">
              <a:extLst>
                <a:ext uri="{FF2B5EF4-FFF2-40B4-BE49-F238E27FC236}">
                  <a16:creationId xmlns:a16="http://schemas.microsoft.com/office/drawing/2014/main" id="{DBAA3E02-06CD-1C4C-00D2-15AE9435C3EF}"/>
                </a:ext>
              </a:extLst>
            </p:cNvPr>
            <p:cNvCxnSpPr>
              <a:cxnSpLocks/>
            </p:cNvCxnSpPr>
            <p:nvPr/>
          </p:nvCxnSpPr>
          <p:spPr>
            <a:xfrm>
              <a:off x="5600384" y="3323494"/>
              <a:ext cx="1820901" cy="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F87002DA-C256-1E89-2D37-A5BD1319B89B}"/>
                </a:ext>
              </a:extLst>
            </p:cNvPr>
            <p:cNvSpPr txBox="1"/>
            <p:nvPr/>
          </p:nvSpPr>
          <p:spPr>
            <a:xfrm>
              <a:off x="4371374" y="3078994"/>
              <a:ext cx="17128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noProof="0" dirty="0">
                  <a:solidFill>
                    <a:schemeClr val="bg1"/>
                  </a:solidFill>
                </a:rPr>
                <a:t>=</a:t>
              </a:r>
              <a:endParaRPr lang="en-US" sz="2000" b="1" noProof="0" dirty="0">
                <a:solidFill>
                  <a:schemeClr val="bg1"/>
                </a:solidFill>
              </a:endParaRP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EAC0F75E-AA77-93CC-592D-E0BDA4A002FC}"/>
                </a:ext>
              </a:extLst>
            </p:cNvPr>
            <p:cNvSpPr txBox="1"/>
            <p:nvPr/>
          </p:nvSpPr>
          <p:spPr>
            <a:xfrm>
              <a:off x="5570694" y="2665342"/>
              <a:ext cx="18982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noProof="0" dirty="0">
                  <a:solidFill>
                    <a:schemeClr val="bg1"/>
                  </a:solidFill>
                </a:rPr>
                <a:t>2    | X </a:t>
              </a:r>
              <a:r>
                <a:rPr lang="en-US" sz="3200" b="1" noProof="0" dirty="0">
                  <a:solidFill>
                    <a:schemeClr val="bg1"/>
                  </a:solidFill>
                </a:rPr>
                <a:t>∩</a:t>
              </a:r>
              <a:r>
                <a:rPr lang="en-US" sz="2800" b="1" noProof="0" dirty="0">
                  <a:solidFill>
                    <a:schemeClr val="bg1"/>
                  </a:solidFill>
                </a:rPr>
                <a:t> Y |</a:t>
              </a:r>
              <a:r>
                <a:rPr lang="en-US" sz="2400" b="1" noProof="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D66CCD4C-D427-42F0-062F-C91E0A347C77}"/>
                </a:ext>
              </a:extLst>
            </p:cNvPr>
            <p:cNvSpPr txBox="1"/>
            <p:nvPr/>
          </p:nvSpPr>
          <p:spPr>
            <a:xfrm>
              <a:off x="5648006" y="2621094"/>
              <a:ext cx="8007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noProof="0" dirty="0">
                  <a:solidFill>
                    <a:schemeClr val="bg1"/>
                  </a:solidFill>
                </a:rPr>
                <a:t>.</a:t>
              </a:r>
              <a:endParaRPr lang="en-US" sz="2800" b="1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46EC3D7B-CAA7-CFEB-F786-AE972FCFD21E}"/>
                </a:ext>
              </a:extLst>
            </p:cNvPr>
            <p:cNvSpPr txBox="1"/>
            <p:nvPr/>
          </p:nvSpPr>
          <p:spPr>
            <a:xfrm>
              <a:off x="5570694" y="3396872"/>
              <a:ext cx="18982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noProof="0" dirty="0">
                  <a:solidFill>
                    <a:schemeClr val="bg1"/>
                  </a:solidFill>
                </a:rPr>
                <a:t>| X | + | Y |</a:t>
              </a:r>
              <a:endParaRPr lang="en-US" sz="2400" b="1" noProof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9916877-D5AF-C75D-10CD-EDA88A816CAE}"/>
              </a:ext>
            </a:extLst>
          </p:cNvPr>
          <p:cNvGrpSpPr/>
          <p:nvPr/>
        </p:nvGrpSpPr>
        <p:grpSpPr>
          <a:xfrm>
            <a:off x="1103233" y="2351682"/>
            <a:ext cx="3262630" cy="2154637"/>
            <a:chOff x="136446" y="1619617"/>
            <a:chExt cx="3262630" cy="2154637"/>
          </a:xfrm>
        </p:grpSpPr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C3749A52-BBD0-ED5B-35A0-4CE3D28A41FB}"/>
                </a:ext>
              </a:extLst>
            </p:cNvPr>
            <p:cNvSpPr txBox="1"/>
            <p:nvPr/>
          </p:nvSpPr>
          <p:spPr>
            <a:xfrm>
              <a:off x="136446" y="2541589"/>
              <a:ext cx="32626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noProof="0" dirty="0">
                  <a:solidFill>
                    <a:schemeClr val="bg1"/>
                  </a:solidFill>
                </a:rPr>
                <a:t>EVALUATION</a:t>
              </a:r>
            </a:p>
          </p:txBody>
        </p:sp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DB9E3F0C-3772-E6A8-5303-862B7C0E3FE6}"/>
                </a:ext>
              </a:extLst>
            </p:cNvPr>
            <p:cNvSpPr txBox="1"/>
            <p:nvPr/>
          </p:nvSpPr>
          <p:spPr>
            <a:xfrm>
              <a:off x="136446" y="1619617"/>
              <a:ext cx="326263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800" b="1" noProof="0" dirty="0">
                  <a:solidFill>
                    <a:schemeClr val="bg1"/>
                  </a:solidFill>
                </a:rPr>
                <a:t>MAIN</a:t>
              </a:r>
            </a:p>
          </p:txBody>
        </p: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4756CAFB-8CF0-7394-8873-13A95D7A0A25}"/>
                </a:ext>
              </a:extLst>
            </p:cNvPr>
            <p:cNvSpPr txBox="1"/>
            <p:nvPr/>
          </p:nvSpPr>
          <p:spPr>
            <a:xfrm>
              <a:off x="136446" y="2850924"/>
              <a:ext cx="32626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300" b="1" noProof="0" dirty="0">
                  <a:solidFill>
                    <a:schemeClr val="bg1"/>
                  </a:solidFill>
                </a:rPr>
                <a:t>METRIC</a:t>
              </a:r>
            </a:p>
          </p:txBody>
        </p:sp>
      </p:grp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31D230D7-006F-C776-33D2-7826BCCD8E77}"/>
              </a:ext>
            </a:extLst>
          </p:cNvPr>
          <p:cNvSpPr txBox="1"/>
          <p:nvPr/>
        </p:nvSpPr>
        <p:spPr>
          <a:xfrm>
            <a:off x="5728207" y="4611094"/>
            <a:ext cx="5503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noProof="0" dirty="0">
                <a:solidFill>
                  <a:schemeClr val="bg1"/>
                </a:solidFill>
              </a:rPr>
              <a:t>It measures the similarity between two samples and is used to compare algorithm outputs against reference masks, particularly in medical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6780190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07167B-94BF-80D6-22E8-91CB5C95F33C}"/>
              </a:ext>
            </a:extLst>
          </p:cNvPr>
          <p:cNvSpPr txBox="1"/>
          <p:nvPr/>
        </p:nvSpPr>
        <p:spPr>
          <a:xfrm>
            <a:off x="4637024" y="585434"/>
            <a:ext cx="291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noProof="0" dirty="0">
                <a:solidFill>
                  <a:schemeClr val="bg1"/>
                </a:solidFill>
              </a:rPr>
              <a:t>EXPERIMENTAL ANALYSIS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410E4E7-3567-D3A6-BC07-6204ADE0A132}"/>
              </a:ext>
            </a:extLst>
          </p:cNvPr>
          <p:cNvSpPr txBox="1"/>
          <p:nvPr/>
        </p:nvSpPr>
        <p:spPr>
          <a:xfrm>
            <a:off x="4637024" y="913574"/>
            <a:ext cx="2917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0" dirty="0">
                <a:solidFill>
                  <a:srgbClr val="FCA311"/>
                </a:solidFill>
              </a:rPr>
              <a:t>WORKFLOW</a:t>
            </a:r>
            <a:endParaRPr lang="en-US" sz="1600" b="1" noProof="0" dirty="0">
              <a:solidFill>
                <a:srgbClr val="FCA311"/>
              </a:solidFill>
            </a:endParaRPr>
          </a:p>
        </p:txBody>
      </p: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FAC34202-EC9D-E036-3CB9-E652C648DB95}"/>
              </a:ext>
            </a:extLst>
          </p:cNvPr>
          <p:cNvGrpSpPr/>
          <p:nvPr/>
        </p:nvGrpSpPr>
        <p:grpSpPr>
          <a:xfrm>
            <a:off x="899596" y="2778531"/>
            <a:ext cx="10392809" cy="1300938"/>
            <a:chOff x="899596" y="2778531"/>
            <a:chExt cx="10392809" cy="1300938"/>
          </a:xfrm>
        </p:grpSpPr>
        <p:pic>
          <p:nvPicPr>
            <p:cNvPr id="26" name="Elemento grafico 25" descr="Accento circonflesso verso destra con riempimento a tinta unita">
              <a:extLst>
                <a:ext uri="{FF2B5EF4-FFF2-40B4-BE49-F238E27FC236}">
                  <a16:creationId xmlns:a16="http://schemas.microsoft.com/office/drawing/2014/main" id="{471DE69D-E4CE-5AA1-E37D-3EFF07F4E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88063" y="3089777"/>
              <a:ext cx="678446" cy="678446"/>
            </a:xfrm>
            <a:prstGeom prst="rect">
              <a:avLst/>
            </a:prstGeom>
          </p:spPr>
        </p:pic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A5B018E1-DC99-16C6-7B30-F0ABBB5C252C}"/>
                </a:ext>
              </a:extLst>
            </p:cNvPr>
            <p:cNvGrpSpPr/>
            <p:nvPr/>
          </p:nvGrpSpPr>
          <p:grpSpPr>
            <a:xfrm>
              <a:off x="899596" y="2778531"/>
              <a:ext cx="2917952" cy="1300938"/>
              <a:chOff x="581705" y="2451226"/>
              <a:chExt cx="2917952" cy="1300938"/>
            </a:xfrm>
          </p:grpSpPr>
          <p:pic>
            <p:nvPicPr>
              <p:cNvPr id="7" name="Elemento grafico 6" descr="Lavoro con riempimento a tinta unita">
                <a:extLst>
                  <a:ext uri="{FF2B5EF4-FFF2-40B4-BE49-F238E27FC236}">
                    <a16:creationId xmlns:a16="http://schemas.microsoft.com/office/drawing/2014/main" id="{07AE16FB-71F1-59DF-7B3D-68EE8797E5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51794" y="2451226"/>
                <a:ext cx="977773" cy="977773"/>
              </a:xfrm>
              <a:prstGeom prst="rect">
                <a:avLst/>
              </a:prstGeom>
            </p:spPr>
          </p:pic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618763B-1952-44D8-47AB-3A9F0FA78AD1}"/>
                  </a:ext>
                </a:extLst>
              </p:cNvPr>
              <p:cNvSpPr txBox="1"/>
              <p:nvPr/>
            </p:nvSpPr>
            <p:spPr>
              <a:xfrm>
                <a:off x="581705" y="3428999"/>
                <a:ext cx="291795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 noProof="0" dirty="0">
                    <a:solidFill>
                      <a:schemeClr val="bg1"/>
                    </a:solidFill>
                  </a:rPr>
                  <a:t>DATASET PREPARATION</a:t>
                </a:r>
              </a:p>
            </p:txBody>
          </p:sp>
        </p:grpSp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048EA5D1-24B3-2319-EAE1-C2E8C54EFD69}"/>
                </a:ext>
              </a:extLst>
            </p:cNvPr>
            <p:cNvGrpSpPr/>
            <p:nvPr/>
          </p:nvGrpSpPr>
          <p:grpSpPr>
            <a:xfrm>
              <a:off x="4637024" y="2812280"/>
              <a:ext cx="2917952" cy="1233441"/>
              <a:chOff x="3941103" y="2238931"/>
              <a:chExt cx="2917952" cy="1233441"/>
            </a:xfrm>
          </p:grpSpPr>
          <p:pic>
            <p:nvPicPr>
              <p:cNvPr id="12" name="Elemento grafico 11" descr="Manubrio con riempimento a tinta unita">
                <a:extLst>
                  <a:ext uri="{FF2B5EF4-FFF2-40B4-BE49-F238E27FC236}">
                    <a16:creationId xmlns:a16="http://schemas.microsoft.com/office/drawing/2014/main" id="{F8DE87BD-F9C8-6652-EC2E-4DBDBE86B6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911193" y="2238931"/>
                <a:ext cx="977773" cy="977773"/>
              </a:xfrm>
              <a:prstGeom prst="rect">
                <a:avLst/>
              </a:prstGeom>
            </p:spPr>
          </p:pic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E16CCB2-8732-4EA1-8A8F-BDC2D85D446B}"/>
                  </a:ext>
                </a:extLst>
              </p:cNvPr>
              <p:cNvSpPr txBox="1"/>
              <p:nvPr/>
            </p:nvSpPr>
            <p:spPr>
              <a:xfrm>
                <a:off x="3941103" y="3149207"/>
                <a:ext cx="291795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 noProof="0" dirty="0">
                    <a:solidFill>
                      <a:schemeClr val="bg1"/>
                    </a:solidFill>
                  </a:rPr>
                  <a:t>TRAINING</a:t>
                </a:r>
              </a:p>
            </p:txBody>
          </p:sp>
        </p:grpSp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B9118544-F6A1-EB6D-5CB6-8F7403CCEFAB}"/>
                </a:ext>
              </a:extLst>
            </p:cNvPr>
            <p:cNvGrpSpPr/>
            <p:nvPr/>
          </p:nvGrpSpPr>
          <p:grpSpPr>
            <a:xfrm>
              <a:off x="8374453" y="2778531"/>
              <a:ext cx="2917952" cy="1300938"/>
              <a:chOff x="7332662" y="2128061"/>
              <a:chExt cx="2917952" cy="1300938"/>
            </a:xfrm>
          </p:grpSpPr>
          <p:pic>
            <p:nvPicPr>
              <p:cNvPr id="20" name="Elemento grafico 19" descr="Diagramma di dispersione con riempimento a tinta unita">
                <a:extLst>
                  <a:ext uri="{FF2B5EF4-FFF2-40B4-BE49-F238E27FC236}">
                    <a16:creationId xmlns:a16="http://schemas.microsoft.com/office/drawing/2014/main" id="{2C3828F7-7EA6-2E85-49BD-9C352BBAFA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302751" y="2128061"/>
                <a:ext cx="977773" cy="977773"/>
              </a:xfrm>
              <a:prstGeom prst="rect">
                <a:avLst/>
              </a:prstGeom>
            </p:spPr>
          </p:pic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8B755954-62F2-F2F9-55F3-E0204635DB55}"/>
                  </a:ext>
                </a:extLst>
              </p:cNvPr>
              <p:cNvSpPr txBox="1"/>
              <p:nvPr/>
            </p:nvSpPr>
            <p:spPr>
              <a:xfrm>
                <a:off x="7332662" y="3105834"/>
                <a:ext cx="291795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 noProof="0" dirty="0">
                    <a:solidFill>
                      <a:schemeClr val="bg1"/>
                    </a:solidFill>
                  </a:rPr>
                  <a:t>RESULTS</a:t>
                </a:r>
              </a:p>
            </p:txBody>
          </p:sp>
        </p:grpSp>
        <p:pic>
          <p:nvPicPr>
            <p:cNvPr id="34" name="Elemento grafico 33" descr="Accento circonflesso verso destra con riempimento a tinta unita">
              <a:extLst>
                <a:ext uri="{FF2B5EF4-FFF2-40B4-BE49-F238E27FC236}">
                  <a16:creationId xmlns:a16="http://schemas.microsoft.com/office/drawing/2014/main" id="{B4865502-6B3D-1AFE-F30F-0FC1E5E53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25491" y="3089777"/>
              <a:ext cx="678446" cy="678446"/>
            </a:xfrm>
            <a:prstGeom prst="rect">
              <a:avLst/>
            </a:prstGeom>
          </p:spPr>
        </p:pic>
      </p:grp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210A855F-816F-CCF7-EB24-05C0D15CB9CE}"/>
              </a:ext>
            </a:extLst>
          </p:cNvPr>
          <p:cNvSpPr txBox="1"/>
          <p:nvPr/>
        </p:nvSpPr>
        <p:spPr>
          <a:xfrm>
            <a:off x="4818825" y="4045721"/>
            <a:ext cx="25543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noProof="0" dirty="0">
                <a:solidFill>
                  <a:schemeClr val="bg1"/>
                </a:solidFill>
              </a:rPr>
              <a:t>5 FOLD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2996223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07167B-94BF-80D6-22E8-91CB5C95F33C}"/>
              </a:ext>
            </a:extLst>
          </p:cNvPr>
          <p:cNvSpPr txBox="1"/>
          <p:nvPr/>
        </p:nvSpPr>
        <p:spPr>
          <a:xfrm>
            <a:off x="4637024" y="200106"/>
            <a:ext cx="2917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0" dirty="0">
                <a:solidFill>
                  <a:schemeClr val="bg1"/>
                </a:solidFill>
              </a:rPr>
              <a:t>SEGMENTATION RESULTS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920E1EE-7673-EDAB-338F-525EF40C0C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9" b="4910"/>
          <a:stretch/>
        </p:blipFill>
        <p:spPr>
          <a:xfrm>
            <a:off x="1411500" y="539241"/>
            <a:ext cx="9369000" cy="577951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052F2C1-D5D3-489A-DF92-6F22589AE661}"/>
              </a:ext>
            </a:extLst>
          </p:cNvPr>
          <p:cNvSpPr txBox="1"/>
          <p:nvPr/>
        </p:nvSpPr>
        <p:spPr>
          <a:xfrm>
            <a:off x="-543232" y="3275110"/>
            <a:ext cx="2917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0" dirty="0">
                <a:solidFill>
                  <a:schemeClr val="bg1"/>
                </a:solidFill>
              </a:rPr>
              <a:t>Dice Score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62A9A78-541D-CD9E-18EF-164DAEF2B387}"/>
              </a:ext>
            </a:extLst>
          </p:cNvPr>
          <p:cNvSpPr txBox="1"/>
          <p:nvPr/>
        </p:nvSpPr>
        <p:spPr>
          <a:xfrm>
            <a:off x="4311142" y="6350116"/>
            <a:ext cx="3569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0" dirty="0">
                <a:solidFill>
                  <a:schemeClr val="bg1"/>
                </a:solidFill>
              </a:rPr>
              <a:t>Complexity (#Parameters in Millions)</a:t>
            </a:r>
          </a:p>
        </p:txBody>
      </p:sp>
    </p:spTree>
    <p:extLst>
      <p:ext uri="{BB962C8B-B14F-4D97-AF65-F5344CB8AC3E}">
        <p14:creationId xmlns:p14="http://schemas.microsoft.com/office/powerpoint/2010/main" val="11014874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09266DF1-755C-B27E-ACC5-204FA90E0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12" y="555826"/>
            <a:ext cx="9246777" cy="612286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B03D1E7-FB1A-9783-EDFE-AC5E8F6234DC}"/>
              </a:ext>
            </a:extLst>
          </p:cNvPr>
          <p:cNvSpPr txBox="1"/>
          <p:nvPr/>
        </p:nvSpPr>
        <p:spPr>
          <a:xfrm>
            <a:off x="4514865" y="200106"/>
            <a:ext cx="3162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0" dirty="0">
                <a:solidFill>
                  <a:schemeClr val="bg1"/>
                </a:solidFill>
              </a:rPr>
              <a:t>CLASSIFICATION RESULTS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5AB0999-39E5-D04C-1B7A-84C708B1BD94}"/>
              </a:ext>
            </a:extLst>
          </p:cNvPr>
          <p:cNvSpPr txBox="1"/>
          <p:nvPr/>
        </p:nvSpPr>
        <p:spPr>
          <a:xfrm>
            <a:off x="4637024" y="415597"/>
            <a:ext cx="2917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0" dirty="0">
                <a:solidFill>
                  <a:srgbClr val="FCA311"/>
                </a:solidFill>
              </a:rPr>
              <a:t>MENINGIOMA</a:t>
            </a:r>
            <a:endParaRPr lang="en-US" sz="1600" b="1" noProof="0" dirty="0">
              <a:solidFill>
                <a:srgbClr val="FCA31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7FED0CA-9F14-E345-3B89-910476649937}"/>
              </a:ext>
            </a:extLst>
          </p:cNvPr>
          <p:cNvSpPr/>
          <p:nvPr/>
        </p:nvSpPr>
        <p:spPr>
          <a:xfrm>
            <a:off x="5912788" y="626818"/>
            <a:ext cx="885681" cy="1351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8F3B943-6003-C959-2720-953F5D54FD1F}"/>
              </a:ext>
            </a:extLst>
          </p:cNvPr>
          <p:cNvSpPr/>
          <p:nvPr/>
        </p:nvSpPr>
        <p:spPr>
          <a:xfrm>
            <a:off x="5846112" y="3679582"/>
            <a:ext cx="885681" cy="1351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9610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D0CC461-CF4B-18D7-645F-F14349980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11" y="555827"/>
            <a:ext cx="9246776" cy="612286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B03D1E7-FB1A-9783-EDFE-AC5E8F6234DC}"/>
              </a:ext>
            </a:extLst>
          </p:cNvPr>
          <p:cNvSpPr txBox="1"/>
          <p:nvPr/>
        </p:nvSpPr>
        <p:spPr>
          <a:xfrm>
            <a:off x="4514865" y="200106"/>
            <a:ext cx="3162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0" dirty="0">
                <a:solidFill>
                  <a:schemeClr val="bg1"/>
                </a:solidFill>
              </a:rPr>
              <a:t>CLASSIFICATION RESULTS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5AB0999-39E5-D04C-1B7A-84C708B1BD94}"/>
              </a:ext>
            </a:extLst>
          </p:cNvPr>
          <p:cNvSpPr txBox="1"/>
          <p:nvPr/>
        </p:nvSpPr>
        <p:spPr>
          <a:xfrm>
            <a:off x="4637024" y="415597"/>
            <a:ext cx="2917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0" dirty="0">
                <a:solidFill>
                  <a:srgbClr val="FCA311"/>
                </a:solidFill>
              </a:rPr>
              <a:t>GLIOMA</a:t>
            </a:r>
            <a:endParaRPr lang="en-US" sz="1600" b="1" noProof="0" dirty="0">
              <a:solidFill>
                <a:srgbClr val="FCA31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7FED0CA-9F14-E345-3B89-910476649937}"/>
              </a:ext>
            </a:extLst>
          </p:cNvPr>
          <p:cNvSpPr/>
          <p:nvPr/>
        </p:nvSpPr>
        <p:spPr>
          <a:xfrm>
            <a:off x="5912788" y="626818"/>
            <a:ext cx="885681" cy="1351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8F3B943-6003-C959-2720-953F5D54FD1F}"/>
              </a:ext>
            </a:extLst>
          </p:cNvPr>
          <p:cNvSpPr/>
          <p:nvPr/>
        </p:nvSpPr>
        <p:spPr>
          <a:xfrm>
            <a:off x="5846112" y="3679582"/>
            <a:ext cx="885681" cy="1351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8947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33A30D7F-0535-6409-B479-C53EC28EB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11" y="554096"/>
            <a:ext cx="9246776" cy="612286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B03D1E7-FB1A-9783-EDFE-AC5E8F6234DC}"/>
              </a:ext>
            </a:extLst>
          </p:cNvPr>
          <p:cNvSpPr txBox="1"/>
          <p:nvPr/>
        </p:nvSpPr>
        <p:spPr>
          <a:xfrm>
            <a:off x="4514865" y="200106"/>
            <a:ext cx="3162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0" dirty="0">
                <a:solidFill>
                  <a:schemeClr val="bg1"/>
                </a:solidFill>
              </a:rPr>
              <a:t>CLASSIFICATION RESULTS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5AB0999-39E5-D04C-1B7A-84C708B1BD94}"/>
              </a:ext>
            </a:extLst>
          </p:cNvPr>
          <p:cNvSpPr txBox="1"/>
          <p:nvPr/>
        </p:nvSpPr>
        <p:spPr>
          <a:xfrm>
            <a:off x="4637024" y="415597"/>
            <a:ext cx="2917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0" dirty="0">
                <a:solidFill>
                  <a:srgbClr val="FCA311"/>
                </a:solidFill>
              </a:rPr>
              <a:t>PITUITARY</a:t>
            </a:r>
            <a:endParaRPr lang="en-US" sz="1600" b="1" noProof="0" dirty="0">
              <a:solidFill>
                <a:srgbClr val="FCA31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7FED0CA-9F14-E345-3B89-910476649937}"/>
              </a:ext>
            </a:extLst>
          </p:cNvPr>
          <p:cNvSpPr/>
          <p:nvPr/>
        </p:nvSpPr>
        <p:spPr>
          <a:xfrm>
            <a:off x="5912788" y="626818"/>
            <a:ext cx="885681" cy="1351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8F3B943-6003-C959-2720-953F5D54FD1F}"/>
              </a:ext>
            </a:extLst>
          </p:cNvPr>
          <p:cNvSpPr/>
          <p:nvPr/>
        </p:nvSpPr>
        <p:spPr>
          <a:xfrm>
            <a:off x="5846112" y="3679582"/>
            <a:ext cx="885681" cy="1351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715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2F04A0-46B8-BB6B-12DD-6132883F9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ttangolo 138">
            <a:extLst>
              <a:ext uri="{FF2B5EF4-FFF2-40B4-BE49-F238E27FC236}">
                <a16:creationId xmlns:a16="http://schemas.microsoft.com/office/drawing/2014/main" id="{BE9034CA-31F4-6C79-DCB8-8C3ECB55EBEA}"/>
              </a:ext>
            </a:extLst>
          </p:cNvPr>
          <p:cNvSpPr/>
          <p:nvPr/>
        </p:nvSpPr>
        <p:spPr>
          <a:xfrm>
            <a:off x="0" y="0"/>
            <a:ext cx="3686730" cy="6858000"/>
          </a:xfrm>
          <a:prstGeom prst="rect">
            <a:avLst/>
          </a:prstGeom>
          <a:solidFill>
            <a:srgbClr val="F4F3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20" name="Gruppo 119">
            <a:extLst>
              <a:ext uri="{FF2B5EF4-FFF2-40B4-BE49-F238E27FC236}">
                <a16:creationId xmlns:a16="http://schemas.microsoft.com/office/drawing/2014/main" id="{80A679DB-538E-AAEA-7E08-84E131A4867B}"/>
              </a:ext>
            </a:extLst>
          </p:cNvPr>
          <p:cNvGrpSpPr/>
          <p:nvPr/>
        </p:nvGrpSpPr>
        <p:grpSpPr>
          <a:xfrm>
            <a:off x="162183" y="1254633"/>
            <a:ext cx="3362365" cy="5047146"/>
            <a:chOff x="268339" y="1232916"/>
            <a:chExt cx="3362365" cy="5047146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CCCD989B-D01A-3D8D-C130-F7695F8A1303}"/>
                </a:ext>
              </a:extLst>
            </p:cNvPr>
            <p:cNvSpPr txBox="1"/>
            <p:nvPr/>
          </p:nvSpPr>
          <p:spPr>
            <a:xfrm>
              <a:off x="1145924" y="1232916"/>
              <a:ext cx="16071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spc="300" noProof="0" dirty="0">
                  <a:solidFill>
                    <a:srgbClr val="463F3A"/>
                  </a:solidFill>
                </a:rPr>
                <a:t>OBSERVABLE</a:t>
              </a:r>
              <a:endParaRPr lang="en-US" sz="1100" spc="300" noProof="0" dirty="0">
                <a:solidFill>
                  <a:srgbClr val="463F3A"/>
                </a:solidFill>
              </a:endParaRPr>
            </a:p>
          </p:txBody>
        </p:sp>
        <p:cxnSp>
          <p:nvCxnSpPr>
            <p:cNvPr id="14" name="Connettore 2 13">
              <a:extLst>
                <a:ext uri="{FF2B5EF4-FFF2-40B4-BE49-F238E27FC236}">
                  <a16:creationId xmlns:a16="http://schemas.microsoft.com/office/drawing/2014/main" id="{80EFD1ED-3849-4C4B-C78D-EF89E9A6A809}"/>
                </a:ext>
              </a:extLst>
            </p:cNvPr>
            <p:cNvCxnSpPr>
              <a:cxnSpLocks/>
            </p:cNvCxnSpPr>
            <p:nvPr/>
          </p:nvCxnSpPr>
          <p:spPr>
            <a:xfrm>
              <a:off x="1949521" y="1647848"/>
              <a:ext cx="0" cy="374215"/>
            </a:xfrm>
            <a:prstGeom prst="straightConnector1">
              <a:avLst/>
            </a:prstGeom>
            <a:ln w="25400" cap="rnd">
              <a:solidFill>
                <a:srgbClr val="E0AF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F4B3DDE3-4043-D265-71AD-F95915532623}"/>
                </a:ext>
              </a:extLst>
            </p:cNvPr>
            <p:cNvSpPr txBox="1"/>
            <p:nvPr/>
          </p:nvSpPr>
          <p:spPr>
            <a:xfrm>
              <a:off x="1206201" y="2175385"/>
              <a:ext cx="148664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spc="300" noProof="0" dirty="0">
                  <a:solidFill>
                    <a:srgbClr val="463F3A"/>
                  </a:solidFill>
                </a:rPr>
                <a:t>HERMITIAN </a:t>
              </a:r>
              <a:r>
                <a:rPr lang="en-US" sz="1100" spc="300" noProof="0" dirty="0">
                  <a:solidFill>
                    <a:srgbClr val="463F3A"/>
                  </a:solidFill>
                </a:rPr>
                <a:t>MATRIX</a:t>
              </a:r>
            </a:p>
          </p:txBody>
        </p: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72FDE72E-AACC-A19E-F742-65C3F5FFF265}"/>
                </a:ext>
              </a:extLst>
            </p:cNvPr>
            <p:cNvSpPr txBox="1"/>
            <p:nvPr/>
          </p:nvSpPr>
          <p:spPr>
            <a:xfrm>
              <a:off x="1119657" y="3287131"/>
              <a:ext cx="16597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spc="300" noProof="0" dirty="0">
                  <a:solidFill>
                    <a:srgbClr val="463F3A"/>
                  </a:solidFill>
                </a:rPr>
                <a:t>REAL </a:t>
              </a:r>
              <a:r>
                <a:rPr lang="en-US" sz="1100" spc="300" noProof="0" dirty="0">
                  <a:solidFill>
                    <a:srgbClr val="463F3A"/>
                  </a:solidFill>
                </a:rPr>
                <a:t>EIGENVALUES</a:t>
              </a:r>
            </a:p>
          </p:txBody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07C02F15-D715-9EE0-D339-02A894153265}"/>
                </a:ext>
              </a:extLst>
            </p:cNvPr>
            <p:cNvSpPr txBox="1"/>
            <p:nvPr/>
          </p:nvSpPr>
          <p:spPr>
            <a:xfrm>
              <a:off x="565157" y="4398877"/>
              <a:ext cx="27687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spc="300" noProof="0" dirty="0">
                  <a:solidFill>
                    <a:srgbClr val="463F3A"/>
                  </a:solidFill>
                </a:rPr>
                <a:t>CAN BE </a:t>
              </a:r>
              <a:r>
                <a:rPr lang="en-US" sz="1100" b="1" spc="300" noProof="0" dirty="0">
                  <a:solidFill>
                    <a:srgbClr val="463F3A"/>
                  </a:solidFill>
                </a:rPr>
                <a:t>DISPLAYED </a:t>
              </a:r>
              <a:r>
                <a:rPr lang="en-US" sz="1100" spc="300" noProof="0" dirty="0">
                  <a:solidFill>
                    <a:srgbClr val="463F3A"/>
                  </a:solidFill>
                </a:rPr>
                <a:t>ON THE MEASURING DEVICE</a:t>
              </a:r>
            </a:p>
          </p:txBody>
        </p:sp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EAD17339-90B9-62D0-28E2-20AA67D99399}"/>
                </a:ext>
              </a:extLst>
            </p:cNvPr>
            <p:cNvSpPr txBox="1"/>
            <p:nvPr/>
          </p:nvSpPr>
          <p:spPr>
            <a:xfrm>
              <a:off x="268339" y="5510621"/>
              <a:ext cx="336236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spc="300" noProof="0" dirty="0">
                  <a:solidFill>
                    <a:srgbClr val="463F3A"/>
                  </a:solidFill>
                </a:rPr>
                <a:t>MEASUREMENT CAUSES </a:t>
              </a:r>
              <a:r>
                <a:rPr lang="en-US" sz="1100" b="1" spc="300" noProof="0" dirty="0">
                  <a:solidFill>
                    <a:srgbClr val="463F3A"/>
                  </a:solidFill>
                </a:rPr>
                <a:t>COLLAPSE</a:t>
              </a:r>
              <a:r>
                <a:rPr lang="en-US" sz="1100" spc="300" noProof="0" dirty="0">
                  <a:solidFill>
                    <a:srgbClr val="463F3A"/>
                  </a:solidFill>
                </a:rPr>
                <a:t> INTO ONE OF THE </a:t>
              </a:r>
              <a:r>
                <a:rPr lang="en-US" sz="1100" b="1" spc="300" noProof="0" dirty="0">
                  <a:solidFill>
                    <a:srgbClr val="463F3A"/>
                  </a:solidFill>
                </a:rPr>
                <a:t>EIGENSPACES</a:t>
              </a:r>
              <a:r>
                <a:rPr lang="en-US" sz="1100" spc="300" noProof="0" dirty="0">
                  <a:solidFill>
                    <a:srgbClr val="463F3A"/>
                  </a:solidFill>
                </a:rPr>
                <a:t> ASSOCIATED WITH THE RELATIVE EIGENVALUE.</a:t>
              </a:r>
            </a:p>
          </p:txBody>
        </p: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2613F0C4-397A-0CDB-6628-09D043ACF290}"/>
                </a:ext>
              </a:extLst>
            </p:cNvPr>
            <p:cNvCxnSpPr>
              <a:cxnSpLocks/>
            </p:cNvCxnSpPr>
            <p:nvPr/>
          </p:nvCxnSpPr>
          <p:spPr>
            <a:xfrm>
              <a:off x="1949521" y="2759594"/>
              <a:ext cx="0" cy="374215"/>
            </a:xfrm>
            <a:prstGeom prst="straightConnector1">
              <a:avLst/>
            </a:prstGeom>
            <a:ln w="25400" cap="rnd">
              <a:solidFill>
                <a:srgbClr val="E0AF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2 15">
              <a:extLst>
                <a:ext uri="{FF2B5EF4-FFF2-40B4-BE49-F238E27FC236}">
                  <a16:creationId xmlns:a16="http://schemas.microsoft.com/office/drawing/2014/main" id="{5B849A8B-0574-BB66-F06A-6C65B3514EAD}"/>
                </a:ext>
              </a:extLst>
            </p:cNvPr>
            <p:cNvCxnSpPr>
              <a:cxnSpLocks/>
            </p:cNvCxnSpPr>
            <p:nvPr/>
          </p:nvCxnSpPr>
          <p:spPr>
            <a:xfrm>
              <a:off x="1949521" y="3871340"/>
              <a:ext cx="0" cy="374215"/>
            </a:xfrm>
            <a:prstGeom prst="straightConnector1">
              <a:avLst/>
            </a:prstGeom>
            <a:ln w="25400" cap="rnd">
              <a:solidFill>
                <a:srgbClr val="E0AF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2 24">
              <a:extLst>
                <a:ext uri="{FF2B5EF4-FFF2-40B4-BE49-F238E27FC236}">
                  <a16:creationId xmlns:a16="http://schemas.microsoft.com/office/drawing/2014/main" id="{707EAD93-4F81-F0B5-89C9-38EB64B20D28}"/>
                </a:ext>
              </a:extLst>
            </p:cNvPr>
            <p:cNvCxnSpPr>
              <a:cxnSpLocks/>
            </p:cNvCxnSpPr>
            <p:nvPr/>
          </p:nvCxnSpPr>
          <p:spPr>
            <a:xfrm>
              <a:off x="1949521" y="4983086"/>
              <a:ext cx="0" cy="374215"/>
            </a:xfrm>
            <a:prstGeom prst="straightConnector1">
              <a:avLst/>
            </a:prstGeom>
            <a:ln w="25400" cap="rnd">
              <a:solidFill>
                <a:srgbClr val="E0AF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4396C77E-92C5-E940-A82E-BDF42F2FFBDA}"/>
              </a:ext>
            </a:extLst>
          </p:cNvPr>
          <p:cNvSpPr txBox="1"/>
          <p:nvPr/>
        </p:nvSpPr>
        <p:spPr>
          <a:xfrm>
            <a:off x="537590" y="319255"/>
            <a:ext cx="2611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600" noProof="0" dirty="0">
                <a:solidFill>
                  <a:srgbClr val="463F3A"/>
                </a:solidFill>
              </a:rPr>
              <a:t>THEORY</a:t>
            </a:r>
            <a:endParaRPr lang="en-US" sz="2000" spc="600" noProof="0" dirty="0">
              <a:solidFill>
                <a:srgbClr val="463F3A"/>
              </a:solidFill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6F34DCC7-DEC9-9A09-0E7C-E741EA2BAA2C}"/>
              </a:ext>
            </a:extLst>
          </p:cNvPr>
          <p:cNvSpPr txBox="1"/>
          <p:nvPr/>
        </p:nvSpPr>
        <p:spPr>
          <a:xfrm>
            <a:off x="4512471" y="118963"/>
            <a:ext cx="6675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600" noProof="0" dirty="0">
                <a:solidFill>
                  <a:srgbClr val="F4F3EE"/>
                </a:solidFill>
              </a:rPr>
              <a:t>NOTEWORTHY</a:t>
            </a:r>
            <a:r>
              <a:rPr lang="en-US" sz="1400" spc="600" noProof="0" dirty="0">
                <a:solidFill>
                  <a:srgbClr val="F4F3EE"/>
                </a:solidFill>
              </a:rPr>
              <a:t> IMPLEMENTATION STEPS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cxnSp>
        <p:nvCxnSpPr>
          <p:cNvPr id="128" name="Connettore diritto 127">
            <a:extLst>
              <a:ext uri="{FF2B5EF4-FFF2-40B4-BE49-F238E27FC236}">
                <a16:creationId xmlns:a16="http://schemas.microsoft.com/office/drawing/2014/main" id="{E3BC6AF5-2FF8-EF8A-780D-2DE1DE97ACB1}"/>
              </a:ext>
            </a:extLst>
          </p:cNvPr>
          <p:cNvCxnSpPr>
            <a:cxnSpLocks/>
          </p:cNvCxnSpPr>
          <p:nvPr/>
        </p:nvCxnSpPr>
        <p:spPr>
          <a:xfrm>
            <a:off x="1321872" y="648270"/>
            <a:ext cx="985837" cy="0"/>
          </a:xfrm>
          <a:prstGeom prst="line">
            <a:avLst/>
          </a:prstGeom>
          <a:ln w="28575" cap="rnd">
            <a:solidFill>
              <a:srgbClr val="E0AF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4" name="Gruppo 143">
            <a:extLst>
              <a:ext uri="{FF2B5EF4-FFF2-40B4-BE49-F238E27FC236}">
                <a16:creationId xmlns:a16="http://schemas.microsoft.com/office/drawing/2014/main" id="{101BA9F7-9D2F-226D-1005-7BD61B35E178}"/>
              </a:ext>
            </a:extLst>
          </p:cNvPr>
          <p:cNvGrpSpPr/>
          <p:nvPr/>
        </p:nvGrpSpPr>
        <p:grpSpPr>
          <a:xfrm>
            <a:off x="4512471" y="558604"/>
            <a:ext cx="6926493" cy="6183740"/>
            <a:chOff x="4512471" y="513779"/>
            <a:chExt cx="6926493" cy="618374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CasellaDiTesto 75">
                  <a:extLst>
                    <a:ext uri="{FF2B5EF4-FFF2-40B4-BE49-F238E27FC236}">
                      <a16:creationId xmlns:a16="http://schemas.microsoft.com/office/drawing/2014/main" id="{BADE6B5A-EA75-B961-CA46-91091A82B1BA}"/>
                    </a:ext>
                  </a:extLst>
                </p:cNvPr>
                <p:cNvSpPr txBox="1"/>
                <p:nvPr/>
              </p:nvSpPr>
              <p:spPr>
                <a:xfrm>
                  <a:off x="5018554" y="6266632"/>
                  <a:ext cx="642041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spc="300" dirty="0">
                      <a:solidFill>
                        <a:srgbClr val="F4F3EE"/>
                      </a:solidFill>
                    </a:rPr>
                    <a:t>THIS ENTIRE PROCESS ENABLES </a:t>
                  </a:r>
                </a:p>
                <a:p>
                  <a:r>
                    <a:rPr lang="en-US" sz="1100" b="1" spc="300" dirty="0">
                      <a:solidFill>
                        <a:srgbClr val="F4F3EE"/>
                      </a:solidFill>
                    </a:rPr>
                    <a:t>MEASUREMENT AS IF USING THE ORIGINAL OBSERVABLE</a:t>
                  </a:r>
                  <a14:m>
                    <m:oMath xmlns:m="http://schemas.openxmlformats.org/officeDocument/2006/math">
                      <m:r>
                        <a:rPr lang="it-IT" sz="1100" b="1" i="0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100" b="1" i="0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𝐎</m:t>
                      </m:r>
                    </m:oMath>
                  </a14:m>
                  <a:r>
                    <a:rPr lang="en-US" sz="1100" b="1" spc="300" dirty="0">
                      <a:solidFill>
                        <a:srgbClr val="F4F3EE"/>
                      </a:solidFill>
                    </a:rPr>
                    <a:t> </a:t>
                  </a:r>
                  <a:endParaRPr lang="en-US" sz="1100" b="1" spc="300" noProof="0" dirty="0">
                    <a:solidFill>
                      <a:srgbClr val="F4F3EE"/>
                    </a:solidFill>
                  </a:endParaRPr>
                </a:p>
              </p:txBody>
            </p:sp>
          </mc:Choice>
          <mc:Fallback>
            <p:sp>
              <p:nvSpPr>
                <p:cNvPr id="76" name="CasellaDiTesto 75">
                  <a:extLst>
                    <a:ext uri="{FF2B5EF4-FFF2-40B4-BE49-F238E27FC236}">
                      <a16:creationId xmlns:a16="http://schemas.microsoft.com/office/drawing/2014/main" id="{BADE6B5A-EA75-B961-CA46-91091A82B1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554" y="6266632"/>
                  <a:ext cx="6420410" cy="430887"/>
                </a:xfrm>
                <a:prstGeom prst="rect">
                  <a:avLst/>
                </a:prstGeom>
                <a:blipFill>
                  <a:blip r:embed="rId2"/>
                  <a:stretch>
                    <a:fillRect t="-1408" b="-845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1" name="Gruppo 140">
              <a:extLst>
                <a:ext uri="{FF2B5EF4-FFF2-40B4-BE49-F238E27FC236}">
                  <a16:creationId xmlns:a16="http://schemas.microsoft.com/office/drawing/2014/main" id="{C6ED096A-D3D7-B290-D697-1279DF834F12}"/>
                </a:ext>
              </a:extLst>
            </p:cNvPr>
            <p:cNvGrpSpPr/>
            <p:nvPr/>
          </p:nvGrpSpPr>
          <p:grpSpPr>
            <a:xfrm>
              <a:off x="5018553" y="513779"/>
              <a:ext cx="5966697" cy="5752140"/>
              <a:chOff x="5015068" y="513779"/>
              <a:chExt cx="5966697" cy="575214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47C1911B-A8FC-9D87-2800-A2A9414A53AD}"/>
                      </a:ext>
                    </a:extLst>
                  </p:cNvPr>
                  <p:cNvSpPr txBox="1"/>
                  <p:nvPr/>
                </p:nvSpPr>
                <p:spPr>
                  <a:xfrm>
                    <a:off x="5015069" y="513779"/>
                    <a:ext cx="355737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spc="300" noProof="0" dirty="0">
                        <a:solidFill>
                          <a:srgbClr val="E0AFA0"/>
                        </a:solidFill>
                      </a:rPr>
                      <a:t>1.</a:t>
                    </a:r>
                    <a:r>
                      <a:rPr lang="en-US" sz="1100" spc="300" noProof="0" dirty="0">
                        <a:solidFill>
                          <a:srgbClr val="F4F3EE"/>
                        </a:solidFill>
                      </a:rPr>
                      <a:t> DEFINE THE </a:t>
                    </a:r>
                    <a:r>
                      <a:rPr lang="en-US" sz="1100" b="1" spc="300" noProof="0" dirty="0">
                        <a:solidFill>
                          <a:srgbClr val="F4F3EE"/>
                        </a:solidFill>
                      </a:rPr>
                      <a:t>OBSERVABLE</a:t>
                    </a:r>
                    <a14:m>
                      <m:oMath xmlns:m="http://schemas.openxmlformats.org/officeDocument/2006/math">
                        <m:r>
                          <a:rPr lang="it-IT" sz="1100" b="1" i="0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100" b="1" i="0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𝐎</m:t>
                        </m:r>
                      </m:oMath>
                    </a14:m>
                    <a:endParaRPr lang="en-US" sz="1100" b="1" spc="300" noProof="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9" name="CasellaDiTesto 38">
                    <a:extLst>
                      <a:ext uri="{FF2B5EF4-FFF2-40B4-BE49-F238E27FC236}">
                        <a16:creationId xmlns:a16="http://schemas.microsoft.com/office/drawing/2014/main" id="{47C1911B-A8FC-9D87-2800-A2A9414A53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5069" y="513779"/>
                    <a:ext cx="3557373" cy="2616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8FCB92E4-A3C5-1EF2-2A9C-DA3C141D96DF}"/>
                  </a:ext>
                </a:extLst>
              </p:cNvPr>
              <p:cNvSpPr txBox="1"/>
              <p:nvPr/>
            </p:nvSpPr>
            <p:spPr>
              <a:xfrm>
                <a:off x="5015068" y="2000019"/>
                <a:ext cx="565377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spc="300" dirty="0">
                    <a:solidFill>
                      <a:srgbClr val="E0AFA0"/>
                    </a:solidFill>
                  </a:rPr>
                  <a:t>3</a:t>
                </a:r>
                <a:r>
                  <a:rPr lang="en-US" sz="1100" b="1" spc="300" noProof="0" dirty="0">
                    <a:solidFill>
                      <a:srgbClr val="E0AFA0"/>
                    </a:solidFill>
                  </a:rPr>
                  <a:t>.</a:t>
                </a:r>
                <a:r>
                  <a:rPr lang="en-US" sz="1100" spc="300" noProof="0" dirty="0">
                    <a:solidFill>
                      <a:srgbClr val="F4F3EE"/>
                    </a:solidFill>
                  </a:rPr>
                  <a:t> </a:t>
                </a:r>
                <a:r>
                  <a:rPr lang="it-IT" sz="1100" spc="300" noProof="0" dirty="0">
                    <a:solidFill>
                      <a:srgbClr val="F4F3EE"/>
                    </a:solidFill>
                  </a:rPr>
                  <a:t>DETERMINE THE </a:t>
                </a:r>
                <a:r>
                  <a:rPr lang="it-IT" sz="1100" b="1" spc="300" noProof="0" dirty="0">
                    <a:solidFill>
                      <a:srgbClr val="F4F3EE"/>
                    </a:solidFill>
                  </a:rPr>
                  <a:t>UNITARY TRANSFORMATION </a:t>
                </a:r>
                <a:r>
                  <a:rPr lang="it-IT" sz="1100" spc="300" noProof="0" dirty="0">
                    <a:solidFill>
                      <a:srgbClr val="F4F3EE"/>
                    </a:solidFill>
                  </a:rPr>
                  <a:t>MAPPING     </a:t>
                </a:r>
              </a:p>
              <a:p>
                <a:r>
                  <a:rPr lang="it-IT" sz="1100" spc="300" dirty="0">
                    <a:solidFill>
                      <a:srgbClr val="F4F3EE"/>
                    </a:solidFill>
                  </a:rPr>
                  <a:t>    </a:t>
                </a:r>
                <a:r>
                  <a:rPr lang="it-IT" sz="1100" spc="300" noProof="0" dirty="0">
                    <a:solidFill>
                      <a:srgbClr val="F4F3EE"/>
                    </a:solidFill>
                  </a:rPr>
                  <a:t>EIGENVECTORS TO STANDARD BASIS STATES</a:t>
                </a:r>
                <a:endParaRPr lang="en-US" sz="1100" spc="300" noProof="0" dirty="0">
                  <a:solidFill>
                    <a:srgbClr val="F4F3EE"/>
                  </a:solidFill>
                </a:endParaRPr>
              </a:p>
            </p:txBody>
          </p:sp>
          <p:grpSp>
            <p:nvGrpSpPr>
              <p:cNvPr id="52" name="Gruppo 51">
                <a:extLst>
                  <a:ext uri="{FF2B5EF4-FFF2-40B4-BE49-F238E27FC236}">
                    <a16:creationId xmlns:a16="http://schemas.microsoft.com/office/drawing/2014/main" id="{94D89190-2727-ED93-18F3-5BE4E66B069E}"/>
                  </a:ext>
                </a:extLst>
              </p:cNvPr>
              <p:cNvGrpSpPr/>
              <p:nvPr/>
            </p:nvGrpSpPr>
            <p:grpSpPr>
              <a:xfrm>
                <a:off x="5398686" y="2443391"/>
                <a:ext cx="5307107" cy="1442190"/>
                <a:chOff x="6042024" y="3764912"/>
                <a:chExt cx="5307107" cy="1442190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3" name="CasellaDiTesto 42">
                      <a:extLst>
                        <a:ext uri="{FF2B5EF4-FFF2-40B4-BE49-F238E27FC236}">
                          <a16:creationId xmlns:a16="http://schemas.microsoft.com/office/drawing/2014/main" id="{ECE87C93-F601-F484-A5CD-9D162AABD1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42024" y="3764912"/>
                      <a:ext cx="5307107" cy="14421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it-IT" sz="160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it-IT" sz="160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it-IT" sz="160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it-IT" sz="160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it-IT" sz="160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it-IT" sz="160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it-IT" sz="160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it-IT" sz="160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it-IT" sz="1600" b="0" i="1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  <m:r>
                              <a:rPr lang="it-IT" sz="16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it-IT" sz="160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160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it-IT" sz="1600" b="0" i="0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it-IT" sz="1600" i="1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1600" i="1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it-IT" sz="16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en-US" sz="16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43" name="CasellaDiTesto 42">
                      <a:extLst>
                        <a:ext uri="{FF2B5EF4-FFF2-40B4-BE49-F238E27FC236}">
                          <a16:creationId xmlns:a16="http://schemas.microsoft.com/office/drawing/2014/main" id="{ECE87C93-F601-F484-A5CD-9D162AABD1E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42024" y="3764912"/>
                      <a:ext cx="5307107" cy="144219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4" name="Parentesi graffa chiusa 43">
                  <a:extLst>
                    <a:ext uri="{FF2B5EF4-FFF2-40B4-BE49-F238E27FC236}">
                      <a16:creationId xmlns:a16="http://schemas.microsoft.com/office/drawing/2014/main" id="{10930BA7-7DBA-980F-4B8D-949BC9F6E82F}"/>
                    </a:ext>
                  </a:extLst>
                </p:cNvPr>
                <p:cNvSpPr/>
                <p:nvPr/>
              </p:nvSpPr>
              <p:spPr>
                <a:xfrm>
                  <a:off x="10234802" y="4058589"/>
                  <a:ext cx="106680" cy="392761"/>
                </a:xfrm>
                <a:prstGeom prst="rightBrace">
                  <a:avLst>
                    <a:gd name="adj1" fmla="val 0"/>
                    <a:gd name="adj2" fmla="val 50000"/>
                  </a:avLst>
                </a:prstGeom>
                <a:ln w="12700">
                  <a:solidFill>
                    <a:srgbClr val="E0AFA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6" name="CasellaDiTesto 45">
                      <a:extLst>
                        <a:ext uri="{FF2B5EF4-FFF2-40B4-BE49-F238E27FC236}">
                          <a16:creationId xmlns:a16="http://schemas.microsoft.com/office/drawing/2014/main" id="{209BAA8F-E9F7-E885-C248-4460FF8286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96254" y="4110165"/>
                      <a:ext cx="41138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200" i="1" smtClean="0">
                                <a:solidFill>
                                  <a:srgbClr val="E0AFA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it-IT" sz="1200" b="0" i="1" smtClean="0">
                                <a:solidFill>
                                  <a:srgbClr val="E0AFA0"/>
                                </a:solidFill>
                                <a:latin typeface="Cambria Math" panose="02040503050406030204" pitchFamily="18" charset="0"/>
                              </a:rPr>
                              <m:t>0⟩</m:t>
                            </m:r>
                          </m:oMath>
                        </m:oMathPara>
                      </a14:m>
                      <a:endParaRPr lang="en-US" sz="1200" dirty="0">
                        <a:solidFill>
                          <a:srgbClr val="E0AFA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46" name="CasellaDiTesto 45">
                      <a:extLst>
                        <a:ext uri="{FF2B5EF4-FFF2-40B4-BE49-F238E27FC236}">
                          <a16:creationId xmlns:a16="http://schemas.microsoft.com/office/drawing/2014/main" id="{209BAA8F-E9F7-E885-C248-4460FF82866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96254" y="4110165"/>
                      <a:ext cx="411383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4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0" name="Parentesi graffa chiusa 49">
                  <a:extLst>
                    <a:ext uri="{FF2B5EF4-FFF2-40B4-BE49-F238E27FC236}">
                      <a16:creationId xmlns:a16="http://schemas.microsoft.com/office/drawing/2014/main" id="{314D783B-DEA4-73E6-488A-92D24243C5ED}"/>
                    </a:ext>
                  </a:extLst>
                </p:cNvPr>
                <p:cNvSpPr/>
                <p:nvPr/>
              </p:nvSpPr>
              <p:spPr>
                <a:xfrm>
                  <a:off x="10234802" y="4519289"/>
                  <a:ext cx="106680" cy="392761"/>
                </a:xfrm>
                <a:prstGeom prst="rightBrace">
                  <a:avLst>
                    <a:gd name="adj1" fmla="val 0"/>
                    <a:gd name="adj2" fmla="val 50000"/>
                  </a:avLst>
                </a:prstGeom>
                <a:ln w="12700">
                  <a:solidFill>
                    <a:srgbClr val="E0AFA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1" name="CasellaDiTesto 50">
                      <a:extLst>
                        <a:ext uri="{FF2B5EF4-FFF2-40B4-BE49-F238E27FC236}">
                          <a16:creationId xmlns:a16="http://schemas.microsoft.com/office/drawing/2014/main" id="{752FC8F5-FA33-D642-14AD-7716B884DE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96254" y="4570865"/>
                      <a:ext cx="41138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200" i="1" smtClean="0">
                                <a:solidFill>
                                  <a:srgbClr val="E0AFA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it-IT" sz="1200" b="0" i="1" smtClean="0">
                                <a:solidFill>
                                  <a:srgbClr val="E0AF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it-IT" sz="1200" b="0" i="1" smtClean="0">
                                <a:solidFill>
                                  <a:srgbClr val="E0AFA0"/>
                                </a:solidFill>
                                <a:latin typeface="Cambria Math" panose="02040503050406030204" pitchFamily="18" charset="0"/>
                              </a:rPr>
                              <m:t>⟩</m:t>
                            </m:r>
                          </m:oMath>
                        </m:oMathPara>
                      </a14:m>
                      <a:endParaRPr lang="en-US" sz="1200" dirty="0">
                        <a:solidFill>
                          <a:srgbClr val="E0AFA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51" name="CasellaDiTesto 50">
                      <a:extLst>
                        <a:ext uri="{FF2B5EF4-FFF2-40B4-BE49-F238E27FC236}">
                          <a16:creationId xmlns:a16="http://schemas.microsoft.com/office/drawing/2014/main" id="{752FC8F5-FA33-D642-14AD-7716B884DE6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96254" y="4570865"/>
                      <a:ext cx="411383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68DF2BB8-A107-E696-422E-DA5108C2541D}"/>
                  </a:ext>
                </a:extLst>
              </p:cNvPr>
              <p:cNvSpPr txBox="1"/>
              <p:nvPr/>
            </p:nvSpPr>
            <p:spPr>
              <a:xfrm>
                <a:off x="5015070" y="3960234"/>
                <a:ext cx="569072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spc="300" noProof="0" dirty="0">
                    <a:solidFill>
                      <a:srgbClr val="E0AFA0"/>
                    </a:solidFill>
                  </a:rPr>
                  <a:t>4.</a:t>
                </a:r>
                <a:r>
                  <a:rPr lang="en-US" sz="1100" spc="300" noProof="0" dirty="0">
                    <a:solidFill>
                      <a:srgbClr val="F4F3EE"/>
                    </a:solidFill>
                  </a:rPr>
                  <a:t> </a:t>
                </a:r>
                <a:r>
                  <a:rPr lang="it-IT" sz="1100" spc="300" noProof="0" dirty="0">
                    <a:solidFill>
                      <a:srgbClr val="F4F3EE"/>
                    </a:solidFill>
                  </a:rPr>
                  <a:t>VERIFY THE FOUND MATRIX IS </a:t>
                </a:r>
                <a:r>
                  <a:rPr lang="it-IT" sz="1100" b="1" spc="300" noProof="0" dirty="0">
                    <a:solidFill>
                      <a:srgbClr val="F4F3EE"/>
                    </a:solidFill>
                  </a:rPr>
                  <a:t>UNITARY</a:t>
                </a:r>
                <a:r>
                  <a:rPr lang="it-IT" sz="1100" spc="300" noProof="0" dirty="0">
                    <a:solidFill>
                      <a:srgbClr val="F4F3EE"/>
                    </a:solidFill>
                  </a:rPr>
                  <a:t> </a:t>
                </a:r>
                <a:endParaRPr lang="en-US" sz="1100" spc="300" noProof="0" dirty="0">
                  <a:solidFill>
                    <a:srgbClr val="F4F3EE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CasellaDiTesto 53">
                    <a:extLst>
                      <a:ext uri="{FF2B5EF4-FFF2-40B4-BE49-F238E27FC236}">
                        <a16:creationId xmlns:a16="http://schemas.microsoft.com/office/drawing/2014/main" id="{6877CE7D-F6D6-A3C6-A6FD-31D0EEC9A78E}"/>
                      </a:ext>
                    </a:extLst>
                  </p:cNvPr>
                  <p:cNvSpPr txBox="1"/>
                  <p:nvPr/>
                </p:nvSpPr>
                <p:spPr>
                  <a:xfrm>
                    <a:off x="6052027" y="4243026"/>
                    <a:ext cx="3784546" cy="50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6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6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it-IT" sz="16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it-IT" sz="16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sz="16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it-IT" sz="16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it-IT" sz="16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→ </m:t>
                          </m:r>
                          <m:r>
                            <a:rPr lang="it-IT" sz="16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sSup>
                            <m:sSupPr>
                              <m:ctrlPr>
                                <a:rPr lang="it-IT" sz="16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it-IT" sz="16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r>
                            <a:rPr lang="it-IT" sz="16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it-IT" sz="16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6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it-IT" sz="16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r>
                            <a:rPr lang="it-IT" sz="16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6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6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sz="16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4" name="CasellaDiTesto 53">
                    <a:extLst>
                      <a:ext uri="{FF2B5EF4-FFF2-40B4-BE49-F238E27FC236}">
                        <a16:creationId xmlns:a16="http://schemas.microsoft.com/office/drawing/2014/main" id="{6877CE7D-F6D6-A3C6-A6FD-31D0EEC9A7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2027" y="4243026"/>
                    <a:ext cx="3784546" cy="50789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4762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1B4D68F4-5A5C-84FE-428D-7FE452A94D5A}"/>
                  </a:ext>
                </a:extLst>
              </p:cNvPr>
              <p:cNvSpPr txBox="1"/>
              <p:nvPr/>
            </p:nvSpPr>
            <p:spPr>
              <a:xfrm>
                <a:off x="5015069" y="4835498"/>
                <a:ext cx="596669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spc="300" dirty="0">
                    <a:solidFill>
                      <a:srgbClr val="E0AFA0"/>
                    </a:solidFill>
                  </a:rPr>
                  <a:t>5</a:t>
                </a:r>
                <a:r>
                  <a:rPr lang="en-US" sz="1100" b="1" spc="300" noProof="0" dirty="0">
                    <a:solidFill>
                      <a:srgbClr val="E0AFA0"/>
                    </a:solidFill>
                  </a:rPr>
                  <a:t>.</a:t>
                </a:r>
                <a:r>
                  <a:rPr lang="en-US" sz="1100" spc="300" noProof="0" dirty="0">
                    <a:solidFill>
                      <a:srgbClr val="F4F3EE"/>
                    </a:solidFill>
                  </a:rPr>
                  <a:t> </a:t>
                </a:r>
                <a:r>
                  <a:rPr lang="it-IT" sz="1100" b="1" spc="300" noProof="0" dirty="0">
                    <a:solidFill>
                      <a:srgbClr val="F4F3EE"/>
                    </a:solidFill>
                  </a:rPr>
                  <a:t>APPLY</a:t>
                </a:r>
                <a:r>
                  <a:rPr lang="it-IT" sz="1100" spc="300" noProof="0" dirty="0">
                    <a:solidFill>
                      <a:srgbClr val="F4F3EE"/>
                    </a:solidFill>
                  </a:rPr>
                  <a:t> THE UNITARY TRANSFORMATION TO THE QUBIT AND </a:t>
                </a:r>
              </a:p>
              <a:p>
                <a:r>
                  <a:rPr lang="it-IT" sz="1100" b="1" spc="300" dirty="0">
                    <a:solidFill>
                      <a:srgbClr val="F4F3EE"/>
                    </a:solidFill>
                  </a:rPr>
                  <a:t>    </a:t>
                </a:r>
                <a:r>
                  <a:rPr lang="it-IT" sz="1100" b="1" spc="300" noProof="0" dirty="0">
                    <a:solidFill>
                      <a:srgbClr val="F4F3EE"/>
                    </a:solidFill>
                  </a:rPr>
                  <a:t>MEASURE</a:t>
                </a:r>
                <a:r>
                  <a:rPr lang="it-IT" sz="1100" spc="300" noProof="0" dirty="0">
                    <a:solidFill>
                      <a:srgbClr val="F4F3EE"/>
                    </a:solidFill>
                  </a:rPr>
                  <a:t> IN THE STANDARD BASIS</a:t>
                </a:r>
                <a:endParaRPr lang="en-US" sz="1100" spc="300" noProof="0" dirty="0">
                  <a:solidFill>
                    <a:srgbClr val="F4F3EE"/>
                  </a:solidFill>
                </a:endParaRPr>
              </a:p>
            </p:txBody>
          </p:sp>
          <p:grpSp>
            <p:nvGrpSpPr>
              <p:cNvPr id="116" name="Gruppo 115">
                <a:extLst>
                  <a:ext uri="{FF2B5EF4-FFF2-40B4-BE49-F238E27FC236}">
                    <a16:creationId xmlns:a16="http://schemas.microsoft.com/office/drawing/2014/main" id="{F5C0086B-0FBD-C781-3293-768303B35DF7}"/>
                  </a:ext>
                </a:extLst>
              </p:cNvPr>
              <p:cNvGrpSpPr/>
              <p:nvPr/>
            </p:nvGrpSpPr>
            <p:grpSpPr>
              <a:xfrm>
                <a:off x="6373986" y="5378525"/>
                <a:ext cx="3130319" cy="887394"/>
                <a:chOff x="6614250" y="5913148"/>
                <a:chExt cx="3130319" cy="887394"/>
              </a:xfrm>
            </p:grpSpPr>
            <p:cxnSp>
              <p:nvCxnSpPr>
                <p:cNvPr id="98" name="Connettore diritto 97">
                  <a:extLst>
                    <a:ext uri="{FF2B5EF4-FFF2-40B4-BE49-F238E27FC236}">
                      <a16:creationId xmlns:a16="http://schemas.microsoft.com/office/drawing/2014/main" id="{18E69D82-4787-8F32-5285-D23DA8EAF8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56746" y="6160510"/>
                  <a:ext cx="2487823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9" name="CasellaDiTesto 98">
                      <a:extLst>
                        <a:ext uri="{FF2B5EF4-FFF2-40B4-BE49-F238E27FC236}">
                          <a16:creationId xmlns:a16="http://schemas.microsoft.com/office/drawing/2014/main" id="{6205C799-5584-CFA5-2C60-B78394C693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4250" y="5996139"/>
                      <a:ext cx="91999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it-IT" sz="14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  <m:r>
                              <a:rPr lang="it-IT" sz="14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⟩</m:t>
                            </m:r>
                          </m:oMath>
                        </m:oMathPara>
                      </a14:m>
                      <a:endParaRPr lang="en-US" sz="14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99" name="CasellaDiTesto 98">
                      <a:extLst>
                        <a:ext uri="{FF2B5EF4-FFF2-40B4-BE49-F238E27FC236}">
                          <a16:creationId xmlns:a16="http://schemas.microsoft.com/office/drawing/2014/main" id="{6205C799-5584-CFA5-2C60-B78394C693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4250" y="5996139"/>
                      <a:ext cx="919994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0" name="Gruppo 99">
                  <a:extLst>
                    <a:ext uri="{FF2B5EF4-FFF2-40B4-BE49-F238E27FC236}">
                      <a16:creationId xmlns:a16="http://schemas.microsoft.com/office/drawing/2014/main" id="{86D5AB93-8648-3931-BEDA-B3C35BBD7F8C}"/>
                    </a:ext>
                  </a:extLst>
                </p:cNvPr>
                <p:cNvGrpSpPr/>
                <p:nvPr/>
              </p:nvGrpSpPr>
              <p:grpSpPr>
                <a:xfrm>
                  <a:off x="7608204" y="5913148"/>
                  <a:ext cx="559522" cy="494724"/>
                  <a:chOff x="4962524" y="3262007"/>
                  <a:chExt cx="716591" cy="633603"/>
                </a:xfrm>
              </p:grpSpPr>
              <p:sp>
                <p:nvSpPr>
                  <p:cNvPr id="101" name="Rettangolo con angoli arrotondati 100">
                    <a:extLst>
                      <a:ext uri="{FF2B5EF4-FFF2-40B4-BE49-F238E27FC236}">
                        <a16:creationId xmlns:a16="http://schemas.microsoft.com/office/drawing/2014/main" id="{B8D25410-1AF8-9DC3-27EC-55A5DAC6DBAE}"/>
                      </a:ext>
                    </a:extLst>
                  </p:cNvPr>
                  <p:cNvSpPr/>
                  <p:nvPr/>
                </p:nvSpPr>
                <p:spPr>
                  <a:xfrm>
                    <a:off x="4962524" y="3262007"/>
                    <a:ext cx="716591" cy="633603"/>
                  </a:xfrm>
                  <a:prstGeom prst="roundRect">
                    <a:avLst>
                      <a:gd name="adj" fmla="val 8385"/>
                    </a:avLst>
                  </a:prstGeom>
                  <a:solidFill>
                    <a:srgbClr val="463F3A"/>
                  </a:solidFill>
                  <a:ln w="25400">
                    <a:solidFill>
                      <a:srgbClr val="F4F3EE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2" name="CasellaDiTesto 101">
                        <a:extLst>
                          <a:ext uri="{FF2B5EF4-FFF2-40B4-BE49-F238E27FC236}">
                            <a16:creationId xmlns:a16="http://schemas.microsoft.com/office/drawing/2014/main" id="{6334C615-FD73-F120-53EF-FB2F42BDA55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62524" y="3378754"/>
                        <a:ext cx="716591" cy="39417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it-IT" sz="100" dirty="0">
                            <a:solidFill>
                              <a:srgbClr val="F4F3EE"/>
                            </a:solidFill>
                          </a:rPr>
                          <a:t> </a:t>
                        </a:r>
                        <a14:m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it-IT" sz="1400" b="0" i="0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</m:oMath>
                        </a14:m>
                        <a:endParaRPr lang="en-US" sz="1400" dirty="0">
                          <a:solidFill>
                            <a:srgbClr val="F4F3EE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02" name="CasellaDiTesto 101">
                        <a:extLst>
                          <a:ext uri="{FF2B5EF4-FFF2-40B4-BE49-F238E27FC236}">
                            <a16:creationId xmlns:a16="http://schemas.microsoft.com/office/drawing/2014/main" id="{6334C615-FD73-F120-53EF-FB2F42BDA55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62524" y="3378754"/>
                        <a:ext cx="716591" cy="394176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1" name="Gruppo 110">
                  <a:extLst>
                    <a:ext uri="{FF2B5EF4-FFF2-40B4-BE49-F238E27FC236}">
                      <a16:creationId xmlns:a16="http://schemas.microsoft.com/office/drawing/2014/main" id="{105E715C-643D-72D6-DC02-0E1369AA19D8}"/>
                    </a:ext>
                  </a:extLst>
                </p:cNvPr>
                <p:cNvGrpSpPr/>
                <p:nvPr/>
              </p:nvGrpSpPr>
              <p:grpSpPr>
                <a:xfrm>
                  <a:off x="8571184" y="5913148"/>
                  <a:ext cx="650819" cy="887394"/>
                  <a:chOff x="7429595" y="5890985"/>
                  <a:chExt cx="650819" cy="887394"/>
                </a:xfrm>
              </p:grpSpPr>
              <p:grpSp>
                <p:nvGrpSpPr>
                  <p:cNvPr id="103" name="Gruppo 102">
                    <a:extLst>
                      <a:ext uri="{FF2B5EF4-FFF2-40B4-BE49-F238E27FC236}">
                        <a16:creationId xmlns:a16="http://schemas.microsoft.com/office/drawing/2014/main" id="{6CA95BAC-BCE4-17B9-E993-FA8078986974}"/>
                      </a:ext>
                    </a:extLst>
                  </p:cNvPr>
                  <p:cNvGrpSpPr/>
                  <p:nvPr/>
                </p:nvGrpSpPr>
                <p:grpSpPr>
                  <a:xfrm>
                    <a:off x="7429595" y="5890985"/>
                    <a:ext cx="650819" cy="887394"/>
                    <a:chOff x="3696595" y="2483548"/>
                    <a:chExt cx="830580" cy="1132498"/>
                  </a:xfrm>
                </p:grpSpPr>
                <p:sp>
                  <p:nvSpPr>
                    <p:cNvPr id="104" name="Rettangolo con angoli arrotondati 103">
                      <a:extLst>
                        <a:ext uri="{FF2B5EF4-FFF2-40B4-BE49-F238E27FC236}">
                          <a16:creationId xmlns:a16="http://schemas.microsoft.com/office/drawing/2014/main" id="{1B73D261-D4A3-40FE-9FB6-0BAE591FC1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0831" y="2483548"/>
                      <a:ext cx="722108" cy="633603"/>
                    </a:xfrm>
                    <a:prstGeom prst="roundRect">
                      <a:avLst>
                        <a:gd name="adj" fmla="val 8385"/>
                      </a:avLst>
                    </a:prstGeom>
                    <a:solidFill>
                      <a:srgbClr val="463F3A"/>
                    </a:solidFill>
                    <a:ln w="25400">
                      <a:solidFill>
                        <a:srgbClr val="F4F3EE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 dirty="0"/>
                    </a:p>
                  </p:txBody>
                </p:sp>
                <p:sp>
                  <p:nvSpPr>
                    <p:cNvPr id="105" name="Arco 104">
                      <a:extLst>
                        <a:ext uri="{FF2B5EF4-FFF2-40B4-BE49-F238E27FC236}">
                          <a16:creationId xmlns:a16="http://schemas.microsoft.com/office/drawing/2014/main" id="{0DB6CEAF-CC19-DD20-421A-70F9B0B48901}"/>
                        </a:ext>
                      </a:extLst>
                    </p:cNvPr>
                    <p:cNvSpPr/>
                    <p:nvPr/>
                  </p:nvSpPr>
                  <p:spPr>
                    <a:xfrm rot="19408274">
                      <a:off x="3696595" y="2785466"/>
                      <a:ext cx="830580" cy="830580"/>
                    </a:xfrm>
                    <a:prstGeom prst="arc">
                      <a:avLst>
                        <a:gd name="adj1" fmla="val 16200000"/>
                        <a:gd name="adj2" fmla="val 20769370"/>
                      </a:avLst>
                    </a:prstGeom>
                    <a:ln w="25400">
                      <a:solidFill>
                        <a:srgbClr val="F4F3EE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cxnSp>
                  <p:nvCxnSpPr>
                    <p:cNvPr id="106" name="Connettore diritto 105">
                      <a:extLst>
                        <a:ext uri="{FF2B5EF4-FFF2-40B4-BE49-F238E27FC236}">
                          <a16:creationId xmlns:a16="http://schemas.microsoft.com/office/drawing/2014/main" id="{EDFEC2B2-1A9B-E6EB-5F9A-BE1687013C1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099445" y="2619854"/>
                      <a:ext cx="248718" cy="316804"/>
                    </a:xfrm>
                    <a:prstGeom prst="line">
                      <a:avLst/>
                    </a:prstGeom>
                    <a:ln w="15875">
                      <a:solidFill>
                        <a:srgbClr val="F4F3EE"/>
                      </a:solidFill>
                      <a:headEnd type="none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7" name="Gruppo 106">
                    <a:extLst>
                      <a:ext uri="{FF2B5EF4-FFF2-40B4-BE49-F238E27FC236}">
                        <a16:creationId xmlns:a16="http://schemas.microsoft.com/office/drawing/2014/main" id="{A3A9EAB3-3762-8D08-8EB0-75AF07605171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7602954" y="6529461"/>
                    <a:ext cx="310451" cy="51572"/>
                    <a:chOff x="1704975" y="5048027"/>
                    <a:chExt cx="8782050" cy="60960"/>
                  </a:xfrm>
                </p:grpSpPr>
                <p:cxnSp>
                  <p:nvCxnSpPr>
                    <p:cNvPr id="108" name="Connettore diritto 107">
                      <a:extLst>
                        <a:ext uri="{FF2B5EF4-FFF2-40B4-BE49-F238E27FC236}">
                          <a16:creationId xmlns:a16="http://schemas.microsoft.com/office/drawing/2014/main" id="{1C7D1BF3-0FCA-34D9-FD9A-1F6972C960C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04975" y="5048027"/>
                      <a:ext cx="8782050" cy="0"/>
                    </a:xfrm>
                    <a:prstGeom prst="line">
                      <a:avLst/>
                    </a:prstGeom>
                    <a:ln w="19050">
                      <a:solidFill>
                        <a:srgbClr val="F4F3EE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Connettore diritto 108">
                      <a:extLst>
                        <a:ext uri="{FF2B5EF4-FFF2-40B4-BE49-F238E27FC236}">
                          <a16:creationId xmlns:a16="http://schemas.microsoft.com/office/drawing/2014/main" id="{A052A426-A8AD-82F4-2841-6B4649E648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04975" y="5108987"/>
                      <a:ext cx="8782050" cy="0"/>
                    </a:xfrm>
                    <a:prstGeom prst="line">
                      <a:avLst/>
                    </a:prstGeom>
                    <a:ln w="19050">
                      <a:solidFill>
                        <a:srgbClr val="F4F3EE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115" name="Gruppo 114">
                <a:extLst>
                  <a:ext uri="{FF2B5EF4-FFF2-40B4-BE49-F238E27FC236}">
                    <a16:creationId xmlns:a16="http://schemas.microsoft.com/office/drawing/2014/main" id="{FDFAD669-660B-7F5F-EFEF-71E939899D70}"/>
                  </a:ext>
                </a:extLst>
              </p:cNvPr>
              <p:cNvGrpSpPr/>
              <p:nvPr/>
            </p:nvGrpSpPr>
            <p:grpSpPr>
              <a:xfrm>
                <a:off x="5015069" y="793090"/>
                <a:ext cx="5653778" cy="1146766"/>
                <a:chOff x="5156144" y="1144251"/>
                <a:chExt cx="5653778" cy="1146766"/>
              </a:xfrm>
            </p:grpSpPr>
            <p:sp>
              <p:nvSpPr>
                <p:cNvPr id="88" name="Rettangolo con angoli arrotondati 87">
                  <a:extLst>
                    <a:ext uri="{FF2B5EF4-FFF2-40B4-BE49-F238E27FC236}">
                      <a16:creationId xmlns:a16="http://schemas.microsoft.com/office/drawing/2014/main" id="{6327E87B-D04F-FB50-16C3-2ADBED69C7A0}"/>
                    </a:ext>
                  </a:extLst>
                </p:cNvPr>
                <p:cNvSpPr/>
                <p:nvPr/>
              </p:nvSpPr>
              <p:spPr>
                <a:xfrm>
                  <a:off x="6927688" y="1278914"/>
                  <a:ext cx="80476" cy="89991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89" name="Rettangolo con angoli arrotondati 88">
                  <a:extLst>
                    <a:ext uri="{FF2B5EF4-FFF2-40B4-BE49-F238E27FC236}">
                      <a16:creationId xmlns:a16="http://schemas.microsoft.com/office/drawing/2014/main" id="{56FA7753-31F9-E594-1BD8-A957FCD78BB9}"/>
                    </a:ext>
                  </a:extLst>
                </p:cNvPr>
                <p:cNvSpPr/>
                <p:nvPr/>
              </p:nvSpPr>
              <p:spPr>
                <a:xfrm>
                  <a:off x="8789488" y="1284496"/>
                  <a:ext cx="80476" cy="89991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cxnSp>
              <p:nvCxnSpPr>
                <p:cNvPr id="79" name="Connettore a gomito 78">
                  <a:extLst>
                    <a:ext uri="{FF2B5EF4-FFF2-40B4-BE49-F238E27FC236}">
                      <a16:creationId xmlns:a16="http://schemas.microsoft.com/office/drawing/2014/main" id="{DA06D42E-D4BB-21A4-4E1B-297F349E902C}"/>
                    </a:ext>
                  </a:extLst>
                </p:cNvPr>
                <p:cNvCxnSpPr>
                  <a:cxnSpLocks/>
                  <a:stCxn id="88" idx="2"/>
                  <a:endCxn id="83" idx="0"/>
                </p:cNvCxnSpPr>
                <p:nvPr/>
              </p:nvCxnSpPr>
              <p:spPr>
                <a:xfrm flipH="1">
                  <a:off x="6966353" y="1368905"/>
                  <a:ext cx="1573" cy="414881"/>
                </a:xfrm>
                <a:prstGeom prst="straightConnector1">
                  <a:avLst/>
                </a:prstGeom>
                <a:ln w="15875" cap="rnd">
                  <a:solidFill>
                    <a:srgbClr val="E0AFA0"/>
                  </a:solidFill>
                  <a:bevel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4" name="Gruppo 93">
                  <a:extLst>
                    <a:ext uri="{FF2B5EF4-FFF2-40B4-BE49-F238E27FC236}">
                      <a16:creationId xmlns:a16="http://schemas.microsoft.com/office/drawing/2014/main" id="{10F2C7C8-CCE6-E641-2B31-D61BA043FC35}"/>
                    </a:ext>
                  </a:extLst>
                </p:cNvPr>
                <p:cNvGrpSpPr/>
                <p:nvPr/>
              </p:nvGrpSpPr>
              <p:grpSpPr>
                <a:xfrm>
                  <a:off x="5502815" y="1536451"/>
                  <a:ext cx="5307107" cy="754566"/>
                  <a:chOff x="5423912" y="1667741"/>
                  <a:chExt cx="5307107" cy="754566"/>
                </a:xfrm>
              </p:grpSpPr>
              <p:sp>
                <p:nvSpPr>
                  <p:cNvPr id="87" name="Rettangolo con angoli arrotondati 86">
                    <a:extLst>
                      <a:ext uri="{FF2B5EF4-FFF2-40B4-BE49-F238E27FC236}">
                        <a16:creationId xmlns:a16="http://schemas.microsoft.com/office/drawing/2014/main" id="{DCA9EFE0-54F4-C86B-7FCD-52E062CC482D}"/>
                      </a:ext>
                    </a:extLst>
                  </p:cNvPr>
                  <p:cNvSpPr/>
                  <p:nvPr/>
                </p:nvSpPr>
                <p:spPr>
                  <a:xfrm>
                    <a:off x="7437763" y="1915075"/>
                    <a:ext cx="80476" cy="89991"/>
                  </a:xfrm>
                  <a:prstGeom prst="roundRect">
                    <a:avLst>
                      <a:gd name="adj" fmla="val 8385"/>
                    </a:avLst>
                  </a:prstGeom>
                  <a:solidFill>
                    <a:srgbClr val="463F3A"/>
                  </a:solidFill>
                  <a:ln w="285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83" name="Rettangolo con angoli arrotondati 82">
                    <a:extLst>
                      <a:ext uri="{FF2B5EF4-FFF2-40B4-BE49-F238E27FC236}">
                        <a16:creationId xmlns:a16="http://schemas.microsoft.com/office/drawing/2014/main" id="{E2FFABA8-E72C-B3EE-1C96-913B4A691FE8}"/>
                      </a:ext>
                    </a:extLst>
                  </p:cNvPr>
                  <p:cNvSpPr/>
                  <p:nvPr/>
                </p:nvSpPr>
                <p:spPr>
                  <a:xfrm>
                    <a:off x="6847212" y="1915076"/>
                    <a:ext cx="80476" cy="89991"/>
                  </a:xfrm>
                  <a:prstGeom prst="roundRect">
                    <a:avLst>
                      <a:gd name="adj" fmla="val 8385"/>
                    </a:avLst>
                  </a:prstGeom>
                  <a:solidFill>
                    <a:srgbClr val="463F3A"/>
                  </a:solidFill>
                  <a:ln w="285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9" name="CasellaDiTesto 48">
                        <a:extLst>
                          <a:ext uri="{FF2B5EF4-FFF2-40B4-BE49-F238E27FC236}">
                            <a16:creationId xmlns:a16="http://schemas.microsoft.com/office/drawing/2014/main" id="{B9DEEE7C-6BCB-36B8-7153-050EF99A976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423912" y="1667741"/>
                        <a:ext cx="5307107" cy="7545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6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it-IT" sz="16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it-IT" sz="16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it-IT" sz="16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 → </m:t>
                                </m:r>
                                <m:d>
                                  <m:dPr>
                                    <m:begChr m:val="|"/>
                                    <m:endChr m:val="⟩"/>
                                    <m:ctrlPr>
                                      <a:rPr lang="it-IT" sz="1600" b="0" i="0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600" b="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it-IT" sz="16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sz="1600" b="0" i="0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1600" b="0" i="0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it-IT" sz="1600" i="1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it-IT" sz="1600" i="1" smtClean="0">
                                        <a:solidFill>
                                          <a:srgbClr val="F4F3E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it-IT" sz="1600" b="0" i="1" smtClean="0">
                                              <a:solidFill>
                                                <a:srgbClr val="F4F3EE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(2)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d>
                            <m:r>
                              <a:rPr lang="it-IT" sz="16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it-IT" sz="16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sz="16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=1,2 </m:t>
                            </m:r>
                          </m:oMath>
                        </a14:m>
                        <a:r>
                          <a:rPr lang="en-US" sz="1600" dirty="0">
                            <a:solidFill>
                              <a:srgbClr val="F4F3EE"/>
                            </a:solidFill>
                          </a:rPr>
                          <a:t> </a:t>
                        </a:r>
                      </a:p>
                    </p:txBody>
                  </p:sp>
                </mc:Choice>
                <mc:Fallback>
                  <p:sp>
                    <p:nvSpPr>
                      <p:cNvPr id="49" name="CasellaDiTesto 48">
                        <a:extLst>
                          <a:ext uri="{FF2B5EF4-FFF2-40B4-BE49-F238E27FC236}">
                            <a16:creationId xmlns:a16="http://schemas.microsoft.com/office/drawing/2014/main" id="{B9DEEE7C-6BCB-36B8-7153-050EF99A976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23912" y="1667741"/>
                        <a:ext cx="5307107" cy="754566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91" name="Connettore a gomito 90">
                  <a:extLst>
                    <a:ext uri="{FF2B5EF4-FFF2-40B4-BE49-F238E27FC236}">
                      <a16:creationId xmlns:a16="http://schemas.microsoft.com/office/drawing/2014/main" id="{3934916A-5CF1-27D7-39D8-B184302C33F5}"/>
                    </a:ext>
                  </a:extLst>
                </p:cNvPr>
                <p:cNvCxnSpPr>
                  <a:cxnSpLocks/>
                  <a:stCxn id="89" idx="2"/>
                  <a:endCxn id="87" idx="0"/>
                </p:cNvCxnSpPr>
                <p:nvPr/>
              </p:nvCxnSpPr>
              <p:spPr>
                <a:xfrm rot="5400000">
                  <a:off x="7988666" y="942725"/>
                  <a:ext cx="409298" cy="1272822"/>
                </a:xfrm>
                <a:prstGeom prst="bentConnector3">
                  <a:avLst>
                    <a:gd name="adj1" fmla="val 29831"/>
                  </a:avLst>
                </a:prstGeom>
                <a:ln w="15875" cap="rnd">
                  <a:solidFill>
                    <a:srgbClr val="E0AFA0"/>
                  </a:solidFill>
                  <a:bevel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CasellaDiTesto 40">
                  <a:extLst>
                    <a:ext uri="{FF2B5EF4-FFF2-40B4-BE49-F238E27FC236}">
                      <a16:creationId xmlns:a16="http://schemas.microsoft.com/office/drawing/2014/main" id="{65CC3737-E7CA-DBD0-BB30-C3D414E638AE}"/>
                    </a:ext>
                  </a:extLst>
                </p:cNvPr>
                <p:cNvSpPr txBox="1"/>
                <p:nvPr/>
              </p:nvSpPr>
              <p:spPr>
                <a:xfrm>
                  <a:off x="5156144" y="1144251"/>
                  <a:ext cx="551951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spc="300" noProof="0" dirty="0">
                      <a:solidFill>
                        <a:srgbClr val="E0AFA0"/>
                      </a:solidFill>
                    </a:rPr>
                    <a:t>2.</a:t>
                  </a:r>
                  <a:r>
                    <a:rPr lang="en-US" sz="1100" spc="300" noProof="0" dirty="0">
                      <a:solidFill>
                        <a:srgbClr val="F4F3EE"/>
                      </a:solidFill>
                    </a:rPr>
                    <a:t> </a:t>
                  </a:r>
                  <a:r>
                    <a:rPr lang="it-IT" sz="1100" spc="300" noProof="0" dirty="0">
                      <a:solidFill>
                        <a:srgbClr val="F4F3EE"/>
                      </a:solidFill>
                    </a:rPr>
                    <a:t>FIND ITS </a:t>
                  </a:r>
                  <a:r>
                    <a:rPr lang="it-IT" sz="1100" b="1" spc="300" noProof="0" dirty="0">
                      <a:solidFill>
                        <a:srgbClr val="F4F3EE"/>
                      </a:solidFill>
                    </a:rPr>
                    <a:t>EIGENVALUES</a:t>
                  </a:r>
                  <a:r>
                    <a:rPr lang="it-IT" sz="1100" spc="300" noProof="0" dirty="0">
                      <a:solidFill>
                        <a:srgbClr val="F4F3EE"/>
                      </a:solidFill>
                    </a:rPr>
                    <a:t> AND </a:t>
                  </a:r>
                  <a:r>
                    <a:rPr lang="it-IT" sz="1100" b="1" spc="300" noProof="0" dirty="0">
                      <a:solidFill>
                        <a:srgbClr val="F4F3EE"/>
                      </a:solidFill>
                    </a:rPr>
                    <a:t>EIGENVECTORS</a:t>
                  </a:r>
                  <a:r>
                    <a:rPr lang="it-IT" sz="1100" spc="300" noProof="0" dirty="0">
                      <a:solidFill>
                        <a:srgbClr val="F4F3EE"/>
                      </a:solidFill>
                    </a:rPr>
                    <a:t> </a:t>
                  </a:r>
                  <a:endParaRPr lang="en-US" sz="1100" spc="300" noProof="0" dirty="0">
                    <a:solidFill>
                      <a:srgbClr val="F4F3EE"/>
                    </a:solidFill>
                  </a:endParaRPr>
                </a:p>
              </p:txBody>
            </p:sp>
          </p:grpSp>
        </p:grpSp>
        <p:cxnSp>
          <p:nvCxnSpPr>
            <p:cNvPr id="142" name="Connettore 2 141">
              <a:extLst>
                <a:ext uri="{FF2B5EF4-FFF2-40B4-BE49-F238E27FC236}">
                  <a16:creationId xmlns:a16="http://schemas.microsoft.com/office/drawing/2014/main" id="{73C38E30-65B6-AEF5-5FEB-72D3BD7CBE78}"/>
                </a:ext>
              </a:extLst>
            </p:cNvPr>
            <p:cNvCxnSpPr>
              <a:cxnSpLocks/>
            </p:cNvCxnSpPr>
            <p:nvPr/>
          </p:nvCxnSpPr>
          <p:spPr>
            <a:xfrm>
              <a:off x="4512471" y="6390926"/>
              <a:ext cx="498937" cy="0"/>
            </a:xfrm>
            <a:prstGeom prst="straightConnector1">
              <a:avLst/>
            </a:prstGeom>
            <a:ln w="31750" cap="rnd">
              <a:solidFill>
                <a:srgbClr val="E0AF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196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488B8465-31EA-8F56-33D4-0D08F94715FF}"/>
              </a:ext>
            </a:extLst>
          </p:cNvPr>
          <p:cNvSpPr txBox="1"/>
          <p:nvPr/>
        </p:nvSpPr>
        <p:spPr>
          <a:xfrm>
            <a:off x="3335457" y="313382"/>
            <a:ext cx="5521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pc="600" noProof="0" dirty="0">
                <a:solidFill>
                  <a:srgbClr val="F4F3EE"/>
                </a:solidFill>
              </a:rPr>
              <a:t>SCENARIOS</a:t>
            </a:r>
            <a:r>
              <a:rPr lang="en-US" sz="1600" spc="600" noProof="0" dirty="0">
                <a:solidFill>
                  <a:srgbClr val="F4F3EE"/>
                </a:solidFill>
              </a:rPr>
              <a:t> TO ANALYZE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535863B2-A7BD-0CCE-4A46-6BBF65CB6F88}"/>
              </a:ext>
            </a:extLst>
          </p:cNvPr>
          <p:cNvGrpSpPr/>
          <p:nvPr/>
        </p:nvGrpSpPr>
        <p:grpSpPr>
          <a:xfrm>
            <a:off x="1042349" y="2132398"/>
            <a:ext cx="3904898" cy="2593203"/>
            <a:chOff x="1644255" y="1828895"/>
            <a:chExt cx="3904898" cy="2593203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0E26FDD4-B604-B928-0ABC-FA4B2E41C5BF}"/>
                </a:ext>
              </a:extLst>
            </p:cNvPr>
            <p:cNvSpPr txBox="1"/>
            <p:nvPr/>
          </p:nvSpPr>
          <p:spPr>
            <a:xfrm>
              <a:off x="1644255" y="1828895"/>
              <a:ext cx="3904898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b="1" spc="300" noProof="0" dirty="0">
                  <a:solidFill>
                    <a:srgbClr val="E0AFA0"/>
                  </a:solidFill>
                </a:rPr>
                <a:t>1. </a:t>
              </a:r>
              <a:r>
                <a:rPr lang="en-US" sz="1700" spc="300" noProof="0" dirty="0">
                  <a:solidFill>
                    <a:srgbClr val="F4F3EE"/>
                  </a:solidFill>
                </a:rPr>
                <a:t>IDEAL CONDITIONS</a:t>
              </a: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8DB85B9B-12DB-E697-82A9-21A258BB08E7}"/>
                </a:ext>
              </a:extLst>
            </p:cNvPr>
            <p:cNvSpPr txBox="1"/>
            <p:nvPr/>
          </p:nvSpPr>
          <p:spPr>
            <a:xfrm>
              <a:off x="1644255" y="2948525"/>
              <a:ext cx="3904898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b="1" spc="300" dirty="0">
                  <a:solidFill>
                    <a:srgbClr val="E0AFA0"/>
                  </a:solidFill>
                </a:rPr>
                <a:t>2</a:t>
              </a:r>
              <a:r>
                <a:rPr lang="en-US" sz="1700" b="1" spc="300" noProof="0" dirty="0">
                  <a:solidFill>
                    <a:srgbClr val="E0AFA0"/>
                  </a:solidFill>
                </a:rPr>
                <a:t>. </a:t>
              </a:r>
              <a:r>
                <a:rPr lang="en-US" sz="1700" spc="300" noProof="0" dirty="0">
                  <a:solidFill>
                    <a:srgbClr val="F4F3EE"/>
                  </a:solidFill>
                </a:rPr>
                <a:t>CHANNEL ERROS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645FAF6C-7620-701D-ED9E-A843677D5C53}"/>
                </a:ext>
              </a:extLst>
            </p:cNvPr>
            <p:cNvSpPr txBox="1"/>
            <p:nvPr/>
          </p:nvSpPr>
          <p:spPr>
            <a:xfrm>
              <a:off x="1644255" y="4068155"/>
              <a:ext cx="3904898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b="1" spc="300" noProof="0" dirty="0">
                  <a:solidFill>
                    <a:srgbClr val="E0AFA0"/>
                  </a:solidFill>
                </a:rPr>
                <a:t>3. </a:t>
              </a:r>
              <a:r>
                <a:rPr lang="en-US" sz="1700" spc="300" noProof="0" dirty="0">
                  <a:solidFill>
                    <a:srgbClr val="F4F3EE"/>
                  </a:solidFill>
                </a:rPr>
                <a:t>EAVESDROPPING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8592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2FF369-62F6-68DD-E876-C8DBC371B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tangolo con angoli arrotondati 59">
            <a:extLst>
              <a:ext uri="{FF2B5EF4-FFF2-40B4-BE49-F238E27FC236}">
                <a16:creationId xmlns:a16="http://schemas.microsoft.com/office/drawing/2014/main" id="{09D23DBE-550E-88E0-B3FF-EAF5CF4AE114}"/>
              </a:ext>
            </a:extLst>
          </p:cNvPr>
          <p:cNvSpPr/>
          <p:nvPr/>
        </p:nvSpPr>
        <p:spPr>
          <a:xfrm>
            <a:off x="7258152" y="4806737"/>
            <a:ext cx="45725" cy="245175"/>
          </a:xfrm>
          <a:prstGeom prst="roundRect">
            <a:avLst>
              <a:gd name="adj" fmla="val 8385"/>
            </a:avLst>
          </a:prstGeom>
          <a:solidFill>
            <a:srgbClr val="463F3A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CasellaDiTesto 103">
                <a:extLst>
                  <a:ext uri="{FF2B5EF4-FFF2-40B4-BE49-F238E27FC236}">
                    <a16:creationId xmlns:a16="http://schemas.microsoft.com/office/drawing/2014/main" id="{FD9821EC-6D92-2929-51D3-3A74E30F10C4}"/>
                  </a:ext>
                </a:extLst>
              </p:cNvPr>
              <p:cNvSpPr txBox="1"/>
              <p:nvPr/>
            </p:nvSpPr>
            <p:spPr>
              <a:xfrm>
                <a:off x="3710400" y="5246899"/>
                <a:ext cx="4771201" cy="1004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⟩"/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000" b="0" i="0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sz="20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20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it-IT" sz="20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104" name="CasellaDiTesto 103">
                <a:extLst>
                  <a:ext uri="{FF2B5EF4-FFF2-40B4-BE49-F238E27FC236}">
                    <a16:creationId xmlns:a16="http://schemas.microsoft.com/office/drawing/2014/main" id="{FD9821EC-6D92-2929-51D3-3A74E30F1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400" y="5246899"/>
                <a:ext cx="4771201" cy="1004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511F5530-418F-A0A5-5EA0-E43F33D7B06C}"/>
              </a:ext>
            </a:extLst>
          </p:cNvPr>
          <p:cNvCxnSpPr>
            <a:cxnSpLocks/>
            <a:stCxn id="5" idx="1"/>
            <a:endCxn id="60" idx="1"/>
          </p:cNvCxnSpPr>
          <p:nvPr/>
        </p:nvCxnSpPr>
        <p:spPr>
          <a:xfrm rot="10800000" flipV="1">
            <a:off x="7258153" y="2434763"/>
            <a:ext cx="3885731" cy="2494561"/>
          </a:xfrm>
          <a:prstGeom prst="bentConnector3">
            <a:avLst>
              <a:gd name="adj1" fmla="val -12023"/>
            </a:avLst>
          </a:prstGeom>
          <a:ln w="28575" cap="rnd">
            <a:solidFill>
              <a:srgbClr val="E0AFA0"/>
            </a:solidFill>
            <a:bevel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4" name="Gruppo 83">
            <a:extLst>
              <a:ext uri="{FF2B5EF4-FFF2-40B4-BE49-F238E27FC236}">
                <a16:creationId xmlns:a16="http://schemas.microsoft.com/office/drawing/2014/main" id="{B41BA668-2BE7-D203-3F23-2EC8EB42E593}"/>
              </a:ext>
            </a:extLst>
          </p:cNvPr>
          <p:cNvGrpSpPr/>
          <p:nvPr/>
        </p:nvGrpSpPr>
        <p:grpSpPr>
          <a:xfrm>
            <a:off x="997317" y="1546782"/>
            <a:ext cx="10146566" cy="2826548"/>
            <a:chOff x="511772" y="1910568"/>
            <a:chExt cx="10146566" cy="2826548"/>
          </a:xfrm>
        </p:grpSpPr>
        <p:sp>
          <p:nvSpPr>
            <p:cNvPr id="5" name="Parentesi graffa chiusa 4">
              <a:extLst>
                <a:ext uri="{FF2B5EF4-FFF2-40B4-BE49-F238E27FC236}">
                  <a16:creationId xmlns:a16="http://schemas.microsoft.com/office/drawing/2014/main" id="{1161270E-5CC7-2D62-85FA-302EE0EB90A3}"/>
                </a:ext>
              </a:extLst>
            </p:cNvPr>
            <p:cNvSpPr/>
            <p:nvPr/>
          </p:nvSpPr>
          <p:spPr>
            <a:xfrm>
              <a:off x="10072718" y="1910568"/>
              <a:ext cx="585620" cy="1775963"/>
            </a:xfrm>
            <a:prstGeom prst="rightBrace">
              <a:avLst>
                <a:gd name="adj1" fmla="val 0"/>
                <a:gd name="adj2" fmla="val 50000"/>
              </a:avLst>
            </a:prstGeom>
            <a:ln w="28575" cap="rnd">
              <a:solidFill>
                <a:srgbClr val="E0AFA0"/>
              </a:solidFill>
              <a:bevel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105254B7-A19E-19F0-4751-C2C8EA6106C6}"/>
                </a:ext>
              </a:extLst>
            </p:cNvPr>
            <p:cNvGrpSpPr/>
            <p:nvPr/>
          </p:nvGrpSpPr>
          <p:grpSpPr>
            <a:xfrm>
              <a:off x="511772" y="1953510"/>
              <a:ext cx="9563997" cy="2783606"/>
              <a:chOff x="864197" y="1820160"/>
              <a:chExt cx="9563997" cy="2783606"/>
            </a:xfrm>
          </p:grpSpPr>
          <p:cxnSp>
            <p:nvCxnSpPr>
              <p:cNvPr id="3" name="Connettore diritto 2">
                <a:extLst>
                  <a:ext uri="{FF2B5EF4-FFF2-40B4-BE49-F238E27FC236}">
                    <a16:creationId xmlns:a16="http://schemas.microsoft.com/office/drawing/2014/main" id="{C27F812B-857A-D86D-152D-2E0C082500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6144" y="2136962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uppo 61">
                <a:extLst>
                  <a:ext uri="{FF2B5EF4-FFF2-40B4-BE49-F238E27FC236}">
                    <a16:creationId xmlns:a16="http://schemas.microsoft.com/office/drawing/2014/main" id="{5B02CFBA-BBD4-1BA0-5468-CFA5F84A2C3A}"/>
                  </a:ext>
                </a:extLst>
              </p:cNvPr>
              <p:cNvGrpSpPr/>
              <p:nvPr/>
            </p:nvGrpSpPr>
            <p:grpSpPr>
              <a:xfrm>
                <a:off x="1646144" y="4195578"/>
                <a:ext cx="7343072" cy="60960"/>
                <a:chOff x="1646144" y="4346987"/>
                <a:chExt cx="8782050" cy="60960"/>
              </a:xfrm>
            </p:grpSpPr>
            <p:cxnSp>
              <p:nvCxnSpPr>
                <p:cNvPr id="8" name="Connettore diritto 7">
                  <a:extLst>
                    <a:ext uri="{FF2B5EF4-FFF2-40B4-BE49-F238E27FC236}">
                      <a16:creationId xmlns:a16="http://schemas.microsoft.com/office/drawing/2014/main" id="{624776E4-4ED0-0255-E1FB-C703875164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46144" y="434698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nettore diritto 8">
                  <a:extLst>
                    <a:ext uri="{FF2B5EF4-FFF2-40B4-BE49-F238E27FC236}">
                      <a16:creationId xmlns:a16="http://schemas.microsoft.com/office/drawing/2014/main" id="{39C4CADE-C6B3-3245-9913-2548202B1C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46144" y="440794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Connettore diritto 10">
                <a:extLst>
                  <a:ext uri="{FF2B5EF4-FFF2-40B4-BE49-F238E27FC236}">
                    <a16:creationId xmlns:a16="http://schemas.microsoft.com/office/drawing/2014/main" id="{2FC2927A-A1DE-B4F0-47BB-26B2A771B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6144" y="3202904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CasellaDiTesto 11">
                    <a:extLst>
                      <a:ext uri="{FF2B5EF4-FFF2-40B4-BE49-F238E27FC236}">
                        <a16:creationId xmlns:a16="http://schemas.microsoft.com/office/drawing/2014/main" id="{F346D716-A63A-8824-0F76-71DC2C596660}"/>
                      </a:ext>
                    </a:extLst>
                  </p:cNvPr>
                  <p:cNvSpPr txBox="1"/>
                  <p:nvPr/>
                </p:nvSpPr>
                <p:spPr>
                  <a:xfrm>
                    <a:off x="864197" y="1915294"/>
                    <a:ext cx="91999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|0⟩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CasellaDiTesto 11">
                    <a:extLst>
                      <a:ext uri="{FF2B5EF4-FFF2-40B4-BE49-F238E27FC236}">
                        <a16:creationId xmlns:a16="http://schemas.microsoft.com/office/drawing/2014/main" id="{F346D716-A63A-8824-0F76-71DC2C5966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4197" y="1915294"/>
                    <a:ext cx="919994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09BA3B92-6BD4-3B82-AB21-751F1F2343D7}"/>
                      </a:ext>
                    </a:extLst>
                  </p:cNvPr>
                  <p:cNvSpPr txBox="1"/>
                  <p:nvPr/>
                </p:nvSpPr>
                <p:spPr>
                  <a:xfrm>
                    <a:off x="869440" y="2980091"/>
                    <a:ext cx="91999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|0⟩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09BA3B92-6BD4-3B82-AB21-751F1F2343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9440" y="2980091"/>
                    <a:ext cx="919993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AE5BB57A-4A9E-900E-A904-A1DF6A079ADF}"/>
                      </a:ext>
                    </a:extLst>
                  </p:cNvPr>
                  <p:cNvSpPr txBox="1"/>
                  <p:nvPr/>
                </p:nvSpPr>
                <p:spPr>
                  <a:xfrm>
                    <a:off x="872839" y="4033623"/>
                    <a:ext cx="91999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AE5BB57A-4A9E-900E-A904-A1DF6A079A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2839" y="4033623"/>
                    <a:ext cx="919991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4" name="Gruppo 53">
                <a:extLst>
                  <a:ext uri="{FF2B5EF4-FFF2-40B4-BE49-F238E27FC236}">
                    <a16:creationId xmlns:a16="http://schemas.microsoft.com/office/drawing/2014/main" id="{78E34FEE-F092-B74B-77DE-1A29A02DBC96}"/>
                  </a:ext>
                </a:extLst>
              </p:cNvPr>
              <p:cNvGrpSpPr/>
              <p:nvPr/>
            </p:nvGrpSpPr>
            <p:grpSpPr>
              <a:xfrm>
                <a:off x="2127770" y="1820160"/>
                <a:ext cx="948571" cy="633603"/>
                <a:chOff x="2214521" y="2491235"/>
                <a:chExt cx="948571" cy="633603"/>
              </a:xfrm>
            </p:grpSpPr>
            <p:sp>
              <p:nvSpPr>
                <p:cNvPr id="15" name="Rettangolo con angoli arrotondati 14">
                  <a:extLst>
                    <a:ext uri="{FF2B5EF4-FFF2-40B4-BE49-F238E27FC236}">
                      <a16:creationId xmlns:a16="http://schemas.microsoft.com/office/drawing/2014/main" id="{2B77C8F2-031F-08E2-C575-F8537AFF2494}"/>
                    </a:ext>
                  </a:extLst>
                </p:cNvPr>
                <p:cNvSpPr/>
                <p:nvPr/>
              </p:nvSpPr>
              <p:spPr>
                <a:xfrm>
                  <a:off x="2214521" y="2491235"/>
                  <a:ext cx="919993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CasellaDiTesto 16">
                      <a:extLst>
                        <a:ext uri="{FF2B5EF4-FFF2-40B4-BE49-F238E27FC236}">
                          <a16:creationId xmlns:a16="http://schemas.microsoft.com/office/drawing/2014/main" id="{0FB1EAB7-6FF4-9AD5-CBD9-B5D12873532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43098" y="2595895"/>
                      <a:ext cx="919994" cy="4242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CasellaDiTesto 16">
                      <a:extLst>
                        <a:ext uri="{FF2B5EF4-FFF2-40B4-BE49-F238E27FC236}">
                          <a16:creationId xmlns:a16="http://schemas.microsoft.com/office/drawing/2014/main" id="{0FB1EAB7-6FF4-9AD5-CBD9-B5D12873532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43098" y="2595895"/>
                      <a:ext cx="919994" cy="42428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Gruppo 35">
                <a:extLst>
                  <a:ext uri="{FF2B5EF4-FFF2-40B4-BE49-F238E27FC236}">
                    <a16:creationId xmlns:a16="http://schemas.microsoft.com/office/drawing/2014/main" id="{F99159E7-EE75-6156-BF3C-715F09AD9B79}"/>
                  </a:ext>
                </a:extLst>
              </p:cNvPr>
              <p:cNvGrpSpPr/>
              <p:nvPr/>
            </p:nvGrpSpPr>
            <p:grpSpPr>
              <a:xfrm>
                <a:off x="3792892" y="1823847"/>
                <a:ext cx="830580" cy="1132498"/>
                <a:chOff x="3696595" y="2483548"/>
                <a:chExt cx="830580" cy="1132498"/>
              </a:xfrm>
            </p:grpSpPr>
            <p:sp>
              <p:nvSpPr>
                <p:cNvPr id="18" name="Rettangolo con angoli arrotondati 17">
                  <a:extLst>
                    <a:ext uri="{FF2B5EF4-FFF2-40B4-BE49-F238E27FC236}">
                      <a16:creationId xmlns:a16="http://schemas.microsoft.com/office/drawing/2014/main" id="{6654AD6C-C8DD-D7FC-B0DF-0F3CED6EB139}"/>
                    </a:ext>
                  </a:extLst>
                </p:cNvPr>
                <p:cNvSpPr/>
                <p:nvPr/>
              </p:nvSpPr>
              <p:spPr>
                <a:xfrm>
                  <a:off x="3750831" y="2483548"/>
                  <a:ext cx="722108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9" name="Arco 18">
                  <a:extLst>
                    <a:ext uri="{FF2B5EF4-FFF2-40B4-BE49-F238E27FC236}">
                      <a16:creationId xmlns:a16="http://schemas.microsoft.com/office/drawing/2014/main" id="{C90E9F9A-407E-D79A-3779-79E6EBBCE93F}"/>
                    </a:ext>
                  </a:extLst>
                </p:cNvPr>
                <p:cNvSpPr/>
                <p:nvPr/>
              </p:nvSpPr>
              <p:spPr>
                <a:xfrm rot="19408274">
                  <a:off x="3696595" y="2785466"/>
                  <a:ext cx="830580" cy="830580"/>
                </a:xfrm>
                <a:prstGeom prst="arc">
                  <a:avLst>
                    <a:gd name="adj1" fmla="val 16200000"/>
                    <a:gd name="adj2" fmla="val 20769370"/>
                  </a:avLst>
                </a:prstGeom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20" name="Connettore diritto 19">
                  <a:extLst>
                    <a:ext uri="{FF2B5EF4-FFF2-40B4-BE49-F238E27FC236}">
                      <a16:creationId xmlns:a16="http://schemas.microsoft.com/office/drawing/2014/main" id="{481C5900-1CA6-D94A-9CDD-0229F54C48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99445" y="2619854"/>
                  <a:ext cx="248718" cy="316804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uppo 34">
                <a:extLst>
                  <a:ext uri="{FF2B5EF4-FFF2-40B4-BE49-F238E27FC236}">
                    <a16:creationId xmlns:a16="http://schemas.microsoft.com/office/drawing/2014/main" id="{A325F561-CB4C-A0EC-F787-D78E1BCE3829}"/>
                  </a:ext>
                </a:extLst>
              </p:cNvPr>
              <p:cNvGrpSpPr/>
              <p:nvPr/>
            </p:nvGrpSpPr>
            <p:grpSpPr>
              <a:xfrm rot="16200000">
                <a:off x="3332809" y="3289724"/>
                <a:ext cx="1750747" cy="60960"/>
                <a:chOff x="1704975" y="5048027"/>
                <a:chExt cx="8782050" cy="60960"/>
              </a:xfrm>
            </p:grpSpPr>
            <p:cxnSp>
              <p:nvCxnSpPr>
                <p:cNvPr id="33" name="Connettore diritto 32">
                  <a:extLst>
                    <a:ext uri="{FF2B5EF4-FFF2-40B4-BE49-F238E27FC236}">
                      <a16:creationId xmlns:a16="http://schemas.microsoft.com/office/drawing/2014/main" id="{B635371E-7692-AFB0-DE64-140D4AE001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04802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ttore diritto 33">
                  <a:extLst>
                    <a:ext uri="{FF2B5EF4-FFF2-40B4-BE49-F238E27FC236}">
                      <a16:creationId xmlns:a16="http://schemas.microsoft.com/office/drawing/2014/main" id="{C91F8C2E-15A7-741E-9CA4-2B540E2F1B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10898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uppo 62">
                <a:extLst>
                  <a:ext uri="{FF2B5EF4-FFF2-40B4-BE49-F238E27FC236}">
                    <a16:creationId xmlns:a16="http://schemas.microsoft.com/office/drawing/2014/main" id="{9A4EF54E-85B0-3ABE-2D59-DC716A49E64E}"/>
                  </a:ext>
                </a:extLst>
              </p:cNvPr>
              <p:cNvGrpSpPr/>
              <p:nvPr/>
            </p:nvGrpSpPr>
            <p:grpSpPr>
              <a:xfrm>
                <a:off x="4909248" y="2883075"/>
                <a:ext cx="716591" cy="633603"/>
                <a:chOff x="4962524" y="3262007"/>
                <a:chExt cx="716591" cy="633603"/>
              </a:xfrm>
            </p:grpSpPr>
            <p:sp>
              <p:nvSpPr>
                <p:cNvPr id="37" name="Rettangolo con angoli arrotondati 36">
                  <a:extLst>
                    <a:ext uri="{FF2B5EF4-FFF2-40B4-BE49-F238E27FC236}">
                      <a16:creationId xmlns:a16="http://schemas.microsoft.com/office/drawing/2014/main" id="{EF467927-15B1-C9DC-6909-7A0ADB3D33DB}"/>
                    </a:ext>
                  </a:extLst>
                </p:cNvPr>
                <p:cNvSpPr/>
                <p:nvPr/>
              </p:nvSpPr>
              <p:spPr>
                <a:xfrm>
                  <a:off x="4962524" y="3262007"/>
                  <a:ext cx="716591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FB1FEC5D-B49C-E4D7-3C0B-AF9C9DADA0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00" dirty="0">
                          <a:solidFill>
                            <a:srgbClr val="F4F3EE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oMath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FB1FEC5D-B49C-E4D7-3C0B-AF9C9DADA0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2" name="Ovale 31">
                <a:extLst>
                  <a:ext uri="{FF2B5EF4-FFF2-40B4-BE49-F238E27FC236}">
                    <a16:creationId xmlns:a16="http://schemas.microsoft.com/office/drawing/2014/main" id="{B8514F8C-2C54-F234-1F99-B47F571AC4DF}"/>
                  </a:ext>
                </a:extLst>
              </p:cNvPr>
              <p:cNvSpPr/>
              <p:nvPr/>
            </p:nvSpPr>
            <p:spPr>
              <a:xfrm>
                <a:off x="5191588" y="4147259"/>
                <a:ext cx="154963" cy="154963"/>
              </a:xfrm>
              <a:prstGeom prst="ellipse">
                <a:avLst/>
              </a:prstGeom>
              <a:solidFill>
                <a:srgbClr val="F4F3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39" name="Gruppo 38">
                <a:extLst>
                  <a:ext uri="{FF2B5EF4-FFF2-40B4-BE49-F238E27FC236}">
                    <a16:creationId xmlns:a16="http://schemas.microsoft.com/office/drawing/2014/main" id="{B859F85A-5BB5-5AE5-E0C4-491423B5AFB2}"/>
                  </a:ext>
                </a:extLst>
              </p:cNvPr>
              <p:cNvGrpSpPr/>
              <p:nvPr/>
            </p:nvGrpSpPr>
            <p:grpSpPr>
              <a:xfrm rot="16200000">
                <a:off x="4947590" y="3808620"/>
                <a:ext cx="644844" cy="60960"/>
                <a:chOff x="1704975" y="5048027"/>
                <a:chExt cx="8782050" cy="60960"/>
              </a:xfrm>
            </p:grpSpPr>
            <p:cxnSp>
              <p:nvCxnSpPr>
                <p:cNvPr id="40" name="Connettore diritto 39">
                  <a:extLst>
                    <a:ext uri="{FF2B5EF4-FFF2-40B4-BE49-F238E27FC236}">
                      <a16:creationId xmlns:a16="http://schemas.microsoft.com/office/drawing/2014/main" id="{71851ABF-037B-4954-162E-06ECECE9E2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04802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ttore diritto 40">
                  <a:extLst>
                    <a:ext uri="{FF2B5EF4-FFF2-40B4-BE49-F238E27FC236}">
                      <a16:creationId xmlns:a16="http://schemas.microsoft.com/office/drawing/2014/main" id="{41F40B11-D2FB-33CF-5085-8A43BF64E2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10898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asellaDiTesto 41">
                    <a:extLst>
                      <a:ext uri="{FF2B5EF4-FFF2-40B4-BE49-F238E27FC236}">
                        <a16:creationId xmlns:a16="http://schemas.microsoft.com/office/drawing/2014/main" id="{171B4E75-3096-C8F9-7412-AD9286187D17}"/>
                      </a:ext>
                    </a:extLst>
                  </p:cNvPr>
                  <p:cNvSpPr txBox="1"/>
                  <p:nvPr/>
                </p:nvSpPr>
                <p:spPr>
                  <a:xfrm>
                    <a:off x="4660688" y="4282462"/>
                    <a:ext cx="124533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CasellaDiTesto 41">
                    <a:extLst>
                      <a:ext uri="{FF2B5EF4-FFF2-40B4-BE49-F238E27FC236}">
                        <a16:creationId xmlns:a16="http://schemas.microsoft.com/office/drawing/2014/main" id="{171B4E75-3096-C8F9-7412-AD9286187D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0688" y="4282462"/>
                    <a:ext cx="1245336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5" name="Gruppo 64">
                <a:extLst>
                  <a:ext uri="{FF2B5EF4-FFF2-40B4-BE49-F238E27FC236}">
                    <a16:creationId xmlns:a16="http://schemas.microsoft.com/office/drawing/2014/main" id="{E7AF49B2-0CEA-DF30-9D18-E06EF6359908}"/>
                  </a:ext>
                </a:extLst>
              </p:cNvPr>
              <p:cNvGrpSpPr/>
              <p:nvPr/>
            </p:nvGrpSpPr>
            <p:grpSpPr>
              <a:xfrm>
                <a:off x="5910340" y="1821706"/>
                <a:ext cx="716591" cy="633603"/>
                <a:chOff x="4962524" y="3262007"/>
                <a:chExt cx="716591" cy="633603"/>
              </a:xfrm>
            </p:grpSpPr>
            <p:sp>
              <p:nvSpPr>
                <p:cNvPr id="66" name="Rettangolo con angoli arrotondati 65">
                  <a:extLst>
                    <a:ext uri="{FF2B5EF4-FFF2-40B4-BE49-F238E27FC236}">
                      <a16:creationId xmlns:a16="http://schemas.microsoft.com/office/drawing/2014/main" id="{EDF3B2EB-37CA-D8FA-5F51-2F97B4832024}"/>
                    </a:ext>
                  </a:extLst>
                </p:cNvPr>
                <p:cNvSpPr/>
                <p:nvPr/>
              </p:nvSpPr>
              <p:spPr>
                <a:xfrm>
                  <a:off x="4962524" y="3262007"/>
                  <a:ext cx="716591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CasellaDiTesto 66">
                      <a:extLst>
                        <a:ext uri="{FF2B5EF4-FFF2-40B4-BE49-F238E27FC236}">
                          <a16:creationId xmlns:a16="http://schemas.microsoft.com/office/drawing/2014/main" id="{D057BD7F-DAC5-C372-21EA-EC90C0FE927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00" dirty="0">
                          <a:solidFill>
                            <a:srgbClr val="F4F3EE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7" name="CasellaDiTesto 66">
                      <a:extLst>
                        <a:ext uri="{FF2B5EF4-FFF2-40B4-BE49-F238E27FC236}">
                          <a16:creationId xmlns:a16="http://schemas.microsoft.com/office/drawing/2014/main" id="{D057BD7F-DAC5-C372-21EA-EC90C0FE927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8" name="Gruppo 67">
                <a:extLst>
                  <a:ext uri="{FF2B5EF4-FFF2-40B4-BE49-F238E27FC236}">
                    <a16:creationId xmlns:a16="http://schemas.microsoft.com/office/drawing/2014/main" id="{8566F4AB-4F87-B551-77F1-ACB9BFD3F55F}"/>
                  </a:ext>
                </a:extLst>
              </p:cNvPr>
              <p:cNvGrpSpPr/>
              <p:nvPr/>
            </p:nvGrpSpPr>
            <p:grpSpPr>
              <a:xfrm>
                <a:off x="5933230" y="2891634"/>
                <a:ext cx="716591" cy="633603"/>
                <a:chOff x="4962524" y="3262007"/>
                <a:chExt cx="716591" cy="633603"/>
              </a:xfrm>
            </p:grpSpPr>
            <p:sp>
              <p:nvSpPr>
                <p:cNvPr id="69" name="Rettangolo con angoli arrotondati 68">
                  <a:extLst>
                    <a:ext uri="{FF2B5EF4-FFF2-40B4-BE49-F238E27FC236}">
                      <a16:creationId xmlns:a16="http://schemas.microsoft.com/office/drawing/2014/main" id="{1E80AE32-8E95-DB1B-3F56-1C58058AC9D8}"/>
                    </a:ext>
                  </a:extLst>
                </p:cNvPr>
                <p:cNvSpPr/>
                <p:nvPr/>
              </p:nvSpPr>
              <p:spPr>
                <a:xfrm>
                  <a:off x="4962524" y="3262007"/>
                  <a:ext cx="716591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CasellaDiTesto 69">
                      <a:extLst>
                        <a:ext uri="{FF2B5EF4-FFF2-40B4-BE49-F238E27FC236}">
                          <a16:creationId xmlns:a16="http://schemas.microsoft.com/office/drawing/2014/main" id="{2F3BAE76-8ADC-69E8-ADC7-6DDC1F00E4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00" dirty="0">
                          <a:solidFill>
                            <a:srgbClr val="F4F3EE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0" name="CasellaDiTesto 69">
                      <a:extLst>
                        <a:ext uri="{FF2B5EF4-FFF2-40B4-BE49-F238E27FC236}">
                          <a16:creationId xmlns:a16="http://schemas.microsoft.com/office/drawing/2014/main" id="{2F3BAE76-8ADC-69E8-ADC7-6DDC1F00E49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5" name="Ovale 74">
                <a:extLst>
                  <a:ext uri="{FF2B5EF4-FFF2-40B4-BE49-F238E27FC236}">
                    <a16:creationId xmlns:a16="http://schemas.microsoft.com/office/drawing/2014/main" id="{448FCFCE-520D-EF96-8AB0-6B0F4329B9DE}"/>
                  </a:ext>
                </a:extLst>
              </p:cNvPr>
              <p:cNvSpPr/>
              <p:nvPr/>
            </p:nvSpPr>
            <p:spPr>
              <a:xfrm>
                <a:off x="6211505" y="4155425"/>
                <a:ext cx="154963" cy="154963"/>
              </a:xfrm>
              <a:prstGeom prst="ellipse">
                <a:avLst/>
              </a:prstGeom>
              <a:solidFill>
                <a:srgbClr val="463F3A"/>
              </a:solidFill>
              <a:ln>
                <a:solidFill>
                  <a:srgbClr val="F4F3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76" name="Gruppo 75">
                <a:extLst>
                  <a:ext uri="{FF2B5EF4-FFF2-40B4-BE49-F238E27FC236}">
                    <a16:creationId xmlns:a16="http://schemas.microsoft.com/office/drawing/2014/main" id="{6076F0D5-F33A-DD36-AA05-1E0D3931C198}"/>
                  </a:ext>
                </a:extLst>
              </p:cNvPr>
              <p:cNvGrpSpPr/>
              <p:nvPr/>
            </p:nvGrpSpPr>
            <p:grpSpPr>
              <a:xfrm rot="16200000">
                <a:off x="5964614" y="3811512"/>
                <a:ext cx="650630" cy="60960"/>
                <a:chOff x="1704975" y="5048027"/>
                <a:chExt cx="8782050" cy="60960"/>
              </a:xfrm>
            </p:grpSpPr>
            <p:cxnSp>
              <p:nvCxnSpPr>
                <p:cNvPr id="77" name="Connettore diritto 76">
                  <a:extLst>
                    <a:ext uri="{FF2B5EF4-FFF2-40B4-BE49-F238E27FC236}">
                      <a16:creationId xmlns:a16="http://schemas.microsoft.com/office/drawing/2014/main" id="{EDFABACC-5941-15E0-BFEB-0502A90612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04802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Connettore diritto 77">
                  <a:extLst>
                    <a:ext uri="{FF2B5EF4-FFF2-40B4-BE49-F238E27FC236}">
                      <a16:creationId xmlns:a16="http://schemas.microsoft.com/office/drawing/2014/main" id="{584AD136-70DF-A276-1D3E-F41DE7FBDE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10898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CasellaDiTesto 78">
                    <a:extLst>
                      <a:ext uri="{FF2B5EF4-FFF2-40B4-BE49-F238E27FC236}">
                        <a16:creationId xmlns:a16="http://schemas.microsoft.com/office/drawing/2014/main" id="{B4E2FF95-7051-8A3F-022D-1C3C5146DD64}"/>
                      </a:ext>
                    </a:extLst>
                  </p:cNvPr>
                  <p:cNvSpPr txBox="1"/>
                  <p:nvPr/>
                </p:nvSpPr>
                <p:spPr>
                  <a:xfrm>
                    <a:off x="5680605" y="4290628"/>
                    <a:ext cx="124533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CasellaDiTesto 78">
                    <a:extLst>
                      <a:ext uri="{FF2B5EF4-FFF2-40B4-BE49-F238E27FC236}">
                        <a16:creationId xmlns:a16="http://schemas.microsoft.com/office/drawing/2014/main" id="{B4E2FF95-7051-8A3F-022D-1C3C5146DD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0605" y="4290628"/>
                    <a:ext cx="1245336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Ovale 79">
                <a:extLst>
                  <a:ext uri="{FF2B5EF4-FFF2-40B4-BE49-F238E27FC236}">
                    <a16:creationId xmlns:a16="http://schemas.microsoft.com/office/drawing/2014/main" id="{2E19B69A-3403-1595-2DED-DFEF14D466EA}"/>
                  </a:ext>
                </a:extLst>
              </p:cNvPr>
              <p:cNvSpPr/>
              <p:nvPr/>
            </p:nvSpPr>
            <p:spPr>
              <a:xfrm>
                <a:off x="7408878" y="2058185"/>
                <a:ext cx="154963" cy="154963"/>
              </a:xfrm>
              <a:prstGeom prst="ellipse">
                <a:avLst/>
              </a:prstGeom>
              <a:solidFill>
                <a:srgbClr val="F4F3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81" name="Connettore diritto 80">
                <a:extLst>
                  <a:ext uri="{FF2B5EF4-FFF2-40B4-BE49-F238E27FC236}">
                    <a16:creationId xmlns:a16="http://schemas.microsoft.com/office/drawing/2014/main" id="{A125BF1F-6060-5807-970B-CE88104877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86360" y="2165235"/>
                <a:ext cx="0" cy="1034641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e 82">
                <a:extLst>
                  <a:ext uri="{FF2B5EF4-FFF2-40B4-BE49-F238E27FC236}">
                    <a16:creationId xmlns:a16="http://schemas.microsoft.com/office/drawing/2014/main" id="{324AD232-418A-045C-6262-324FF9400B87}"/>
                  </a:ext>
                </a:extLst>
              </p:cNvPr>
              <p:cNvSpPr/>
              <p:nvPr/>
            </p:nvSpPr>
            <p:spPr>
              <a:xfrm>
                <a:off x="7262988" y="2977066"/>
                <a:ext cx="446741" cy="446741"/>
              </a:xfrm>
              <a:prstGeom prst="ellipse">
                <a:avLst/>
              </a:prstGeom>
              <a:solidFill>
                <a:srgbClr val="F4F3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5" name="CasellaDiTesto 84">
                <a:extLst>
                  <a:ext uri="{FF2B5EF4-FFF2-40B4-BE49-F238E27FC236}">
                    <a16:creationId xmlns:a16="http://schemas.microsoft.com/office/drawing/2014/main" id="{0A098AA2-1001-38DC-9896-B357B57F07C3}"/>
                  </a:ext>
                </a:extLst>
              </p:cNvPr>
              <p:cNvSpPr txBox="1"/>
              <p:nvPr/>
            </p:nvSpPr>
            <p:spPr>
              <a:xfrm>
                <a:off x="7074495" y="2854492"/>
                <a:ext cx="83007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noProof="0" dirty="0">
                    <a:solidFill>
                      <a:srgbClr val="463F3A"/>
                    </a:solidFill>
                  </a:rPr>
                  <a:t>+</a:t>
                </a:r>
              </a:p>
            </p:txBody>
          </p:sp>
          <p:sp>
            <p:nvSpPr>
              <p:cNvPr id="86" name="Ovale 85">
                <a:extLst>
                  <a:ext uri="{FF2B5EF4-FFF2-40B4-BE49-F238E27FC236}">
                    <a16:creationId xmlns:a16="http://schemas.microsoft.com/office/drawing/2014/main" id="{B368B03D-0467-B7D4-C603-E8A1AEDFEB0E}"/>
                  </a:ext>
                </a:extLst>
              </p:cNvPr>
              <p:cNvSpPr/>
              <p:nvPr/>
            </p:nvSpPr>
            <p:spPr>
              <a:xfrm>
                <a:off x="7413482" y="4160786"/>
                <a:ext cx="154963" cy="154963"/>
              </a:xfrm>
              <a:prstGeom prst="ellipse">
                <a:avLst/>
              </a:prstGeom>
              <a:solidFill>
                <a:srgbClr val="F4F3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87" name="Gruppo 86">
                <a:extLst>
                  <a:ext uri="{FF2B5EF4-FFF2-40B4-BE49-F238E27FC236}">
                    <a16:creationId xmlns:a16="http://schemas.microsoft.com/office/drawing/2014/main" id="{A0EDA98F-1FE4-8974-5D21-C00B4D3606BC}"/>
                  </a:ext>
                </a:extLst>
              </p:cNvPr>
              <p:cNvGrpSpPr/>
              <p:nvPr/>
            </p:nvGrpSpPr>
            <p:grpSpPr>
              <a:xfrm rot="16200000">
                <a:off x="7074828" y="3727492"/>
                <a:ext cx="834155" cy="60960"/>
                <a:chOff x="1704975" y="5048027"/>
                <a:chExt cx="8782050" cy="60960"/>
              </a:xfrm>
            </p:grpSpPr>
            <p:cxnSp>
              <p:nvCxnSpPr>
                <p:cNvPr id="88" name="Connettore diritto 87">
                  <a:extLst>
                    <a:ext uri="{FF2B5EF4-FFF2-40B4-BE49-F238E27FC236}">
                      <a16:creationId xmlns:a16="http://schemas.microsoft.com/office/drawing/2014/main" id="{D30A2AD2-1638-76FF-3AE2-F6810A465F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04802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ttore diritto 88">
                  <a:extLst>
                    <a:ext uri="{FF2B5EF4-FFF2-40B4-BE49-F238E27FC236}">
                      <a16:creationId xmlns:a16="http://schemas.microsoft.com/office/drawing/2014/main" id="{5BD9AC3E-55B7-DF52-3327-7C5060F297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10898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CasellaDiTesto 89">
                    <a:extLst>
                      <a:ext uri="{FF2B5EF4-FFF2-40B4-BE49-F238E27FC236}">
                        <a16:creationId xmlns:a16="http://schemas.microsoft.com/office/drawing/2014/main" id="{A57628C0-EA6C-EC92-50B0-5C25E4BF6F39}"/>
                      </a:ext>
                    </a:extLst>
                  </p:cNvPr>
                  <p:cNvSpPr txBox="1"/>
                  <p:nvPr/>
                </p:nvSpPr>
                <p:spPr>
                  <a:xfrm>
                    <a:off x="6882582" y="4295989"/>
                    <a:ext cx="124533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CasellaDiTesto 89">
                    <a:extLst>
                      <a:ext uri="{FF2B5EF4-FFF2-40B4-BE49-F238E27FC236}">
                        <a16:creationId xmlns:a16="http://schemas.microsoft.com/office/drawing/2014/main" id="{A57628C0-EA6C-EC92-50B0-5C25E4BF6F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82582" y="4295989"/>
                    <a:ext cx="1245336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1" name="Gruppo 90">
                <a:extLst>
                  <a:ext uri="{FF2B5EF4-FFF2-40B4-BE49-F238E27FC236}">
                    <a16:creationId xmlns:a16="http://schemas.microsoft.com/office/drawing/2014/main" id="{01BF5850-286E-1877-6736-56C5F13EF1C1}"/>
                  </a:ext>
                </a:extLst>
              </p:cNvPr>
              <p:cNvGrpSpPr/>
              <p:nvPr/>
            </p:nvGrpSpPr>
            <p:grpSpPr>
              <a:xfrm>
                <a:off x="8571574" y="1827853"/>
                <a:ext cx="830580" cy="1132498"/>
                <a:chOff x="3696595" y="2483548"/>
                <a:chExt cx="830580" cy="1132498"/>
              </a:xfrm>
            </p:grpSpPr>
            <p:sp>
              <p:nvSpPr>
                <p:cNvPr id="92" name="Rettangolo con angoli arrotondati 91">
                  <a:extLst>
                    <a:ext uri="{FF2B5EF4-FFF2-40B4-BE49-F238E27FC236}">
                      <a16:creationId xmlns:a16="http://schemas.microsoft.com/office/drawing/2014/main" id="{0ECDE650-07B4-8633-986F-DFCDA5E90FE8}"/>
                    </a:ext>
                  </a:extLst>
                </p:cNvPr>
                <p:cNvSpPr/>
                <p:nvPr/>
              </p:nvSpPr>
              <p:spPr>
                <a:xfrm>
                  <a:off x="3750831" y="2483548"/>
                  <a:ext cx="722108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93" name="Arco 92">
                  <a:extLst>
                    <a:ext uri="{FF2B5EF4-FFF2-40B4-BE49-F238E27FC236}">
                      <a16:creationId xmlns:a16="http://schemas.microsoft.com/office/drawing/2014/main" id="{5BFD9DA1-4C4A-6F36-B66D-99B04DC6A030}"/>
                    </a:ext>
                  </a:extLst>
                </p:cNvPr>
                <p:cNvSpPr/>
                <p:nvPr/>
              </p:nvSpPr>
              <p:spPr>
                <a:xfrm rot="19408274">
                  <a:off x="3696595" y="2785466"/>
                  <a:ext cx="830580" cy="830580"/>
                </a:xfrm>
                <a:prstGeom prst="arc">
                  <a:avLst>
                    <a:gd name="adj1" fmla="val 16200000"/>
                    <a:gd name="adj2" fmla="val 20769370"/>
                  </a:avLst>
                </a:prstGeom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94" name="Connettore diritto 93">
                  <a:extLst>
                    <a:ext uri="{FF2B5EF4-FFF2-40B4-BE49-F238E27FC236}">
                      <a16:creationId xmlns:a16="http://schemas.microsoft.com/office/drawing/2014/main" id="{30C18091-2DD1-C1FD-95AA-8D04175203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99445" y="2619854"/>
                  <a:ext cx="248718" cy="316804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Ovale 98">
                <a:extLst>
                  <a:ext uri="{FF2B5EF4-FFF2-40B4-BE49-F238E27FC236}">
                    <a16:creationId xmlns:a16="http://schemas.microsoft.com/office/drawing/2014/main" id="{6C7A6D08-08F7-B125-C196-DB8E99A319FF}"/>
                  </a:ext>
                </a:extLst>
              </p:cNvPr>
              <p:cNvSpPr/>
              <p:nvPr/>
            </p:nvSpPr>
            <p:spPr>
              <a:xfrm>
                <a:off x="8911593" y="4155425"/>
                <a:ext cx="154963" cy="154963"/>
              </a:xfrm>
              <a:prstGeom prst="ellipse">
                <a:avLst/>
              </a:prstGeom>
              <a:solidFill>
                <a:srgbClr val="463F3A"/>
              </a:solidFill>
              <a:ln>
                <a:solidFill>
                  <a:srgbClr val="F4F3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100" name="Gruppo 99">
                <a:extLst>
                  <a:ext uri="{FF2B5EF4-FFF2-40B4-BE49-F238E27FC236}">
                    <a16:creationId xmlns:a16="http://schemas.microsoft.com/office/drawing/2014/main" id="{772F80AF-5BE9-E605-3F7C-EE359AFF310A}"/>
                  </a:ext>
                </a:extLst>
              </p:cNvPr>
              <p:cNvGrpSpPr/>
              <p:nvPr/>
            </p:nvGrpSpPr>
            <p:grpSpPr>
              <a:xfrm rot="16200000">
                <a:off x="8137091" y="3283902"/>
                <a:ext cx="1705851" cy="60960"/>
                <a:chOff x="1704975" y="5048027"/>
                <a:chExt cx="8782050" cy="60960"/>
              </a:xfrm>
            </p:grpSpPr>
            <p:cxnSp>
              <p:nvCxnSpPr>
                <p:cNvPr id="101" name="Connettore diritto 100">
                  <a:extLst>
                    <a:ext uri="{FF2B5EF4-FFF2-40B4-BE49-F238E27FC236}">
                      <a16:creationId xmlns:a16="http://schemas.microsoft.com/office/drawing/2014/main" id="{15FF74AA-3272-8C52-84B5-FCBFDA7F7B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04802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Connettore diritto 101">
                  <a:extLst>
                    <a:ext uri="{FF2B5EF4-FFF2-40B4-BE49-F238E27FC236}">
                      <a16:creationId xmlns:a16="http://schemas.microsoft.com/office/drawing/2014/main" id="{ED222A47-DD89-8C01-BE40-7CE1C7B076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10898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CasellaDiTesto 102">
                    <a:extLst>
                      <a:ext uri="{FF2B5EF4-FFF2-40B4-BE49-F238E27FC236}">
                        <a16:creationId xmlns:a16="http://schemas.microsoft.com/office/drawing/2014/main" id="{416A46B6-65AF-BF5F-8E9C-04CBF35D91C5}"/>
                      </a:ext>
                    </a:extLst>
                  </p:cNvPr>
                  <p:cNvSpPr txBox="1"/>
                  <p:nvPr/>
                </p:nvSpPr>
                <p:spPr>
                  <a:xfrm>
                    <a:off x="8380693" y="4290628"/>
                    <a:ext cx="124533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3" name="CasellaDiTesto 102">
                    <a:extLst>
                      <a:ext uri="{FF2B5EF4-FFF2-40B4-BE49-F238E27FC236}">
                        <a16:creationId xmlns:a16="http://schemas.microsoft.com/office/drawing/2014/main" id="{416A46B6-65AF-BF5F-8E9C-04CBF35D91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0693" y="4290628"/>
                    <a:ext cx="1245336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5" name="Gruppo 94">
                <a:extLst>
                  <a:ext uri="{FF2B5EF4-FFF2-40B4-BE49-F238E27FC236}">
                    <a16:creationId xmlns:a16="http://schemas.microsoft.com/office/drawing/2014/main" id="{4996A1A2-4A54-04B3-2CC3-19DBF5C10A7D}"/>
                  </a:ext>
                </a:extLst>
              </p:cNvPr>
              <p:cNvGrpSpPr/>
              <p:nvPr/>
            </p:nvGrpSpPr>
            <p:grpSpPr>
              <a:xfrm>
                <a:off x="8571574" y="2890982"/>
                <a:ext cx="830580" cy="1132498"/>
                <a:chOff x="3696595" y="2483548"/>
                <a:chExt cx="830580" cy="1132498"/>
              </a:xfrm>
            </p:grpSpPr>
            <p:sp>
              <p:nvSpPr>
                <p:cNvPr id="96" name="Rettangolo con angoli arrotondati 95">
                  <a:extLst>
                    <a:ext uri="{FF2B5EF4-FFF2-40B4-BE49-F238E27FC236}">
                      <a16:creationId xmlns:a16="http://schemas.microsoft.com/office/drawing/2014/main" id="{0FC95F96-E1DD-841F-D5CA-3E905519F163}"/>
                    </a:ext>
                  </a:extLst>
                </p:cNvPr>
                <p:cNvSpPr/>
                <p:nvPr/>
              </p:nvSpPr>
              <p:spPr>
                <a:xfrm>
                  <a:off x="3750831" y="2483548"/>
                  <a:ext cx="722108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97" name="Arco 96">
                  <a:extLst>
                    <a:ext uri="{FF2B5EF4-FFF2-40B4-BE49-F238E27FC236}">
                      <a16:creationId xmlns:a16="http://schemas.microsoft.com/office/drawing/2014/main" id="{7282A714-849E-5B9A-F62D-BC2E30CB86E1}"/>
                    </a:ext>
                  </a:extLst>
                </p:cNvPr>
                <p:cNvSpPr/>
                <p:nvPr/>
              </p:nvSpPr>
              <p:spPr>
                <a:xfrm rot="19408274">
                  <a:off x="3696595" y="2785466"/>
                  <a:ext cx="830580" cy="830580"/>
                </a:xfrm>
                <a:prstGeom prst="arc">
                  <a:avLst>
                    <a:gd name="adj1" fmla="val 16200000"/>
                    <a:gd name="adj2" fmla="val 20769370"/>
                  </a:avLst>
                </a:prstGeom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98" name="Connettore diritto 97">
                  <a:extLst>
                    <a:ext uri="{FF2B5EF4-FFF2-40B4-BE49-F238E27FC236}">
                      <a16:creationId xmlns:a16="http://schemas.microsoft.com/office/drawing/2014/main" id="{84C1B02D-1EF8-6D57-1540-1352CE268D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99445" y="2619854"/>
                  <a:ext cx="248718" cy="316804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51" name="Connettore a gomito 50">
            <a:extLst>
              <a:ext uri="{FF2B5EF4-FFF2-40B4-BE49-F238E27FC236}">
                <a16:creationId xmlns:a16="http://schemas.microsoft.com/office/drawing/2014/main" id="{9FCD8EE9-CE9D-00E2-8EC3-C26D0588F3C2}"/>
              </a:ext>
            </a:extLst>
          </p:cNvPr>
          <p:cNvCxnSpPr>
            <a:cxnSpLocks/>
            <a:stCxn id="60" idx="1"/>
            <a:endCxn id="58" idx="1"/>
          </p:cNvCxnSpPr>
          <p:nvPr/>
        </p:nvCxnSpPr>
        <p:spPr>
          <a:xfrm rot="10800000" flipV="1">
            <a:off x="3710400" y="4929324"/>
            <a:ext cx="3547752" cy="987831"/>
          </a:xfrm>
          <a:prstGeom prst="bentConnector3">
            <a:avLst>
              <a:gd name="adj1" fmla="val 145553"/>
            </a:avLst>
          </a:prstGeom>
          <a:ln w="28575" cap="rnd">
            <a:solidFill>
              <a:srgbClr val="E0AFA0"/>
            </a:solidFill>
            <a:bevel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ttangolo con angoli arrotondati 57">
            <a:extLst>
              <a:ext uri="{FF2B5EF4-FFF2-40B4-BE49-F238E27FC236}">
                <a16:creationId xmlns:a16="http://schemas.microsoft.com/office/drawing/2014/main" id="{C68C2329-4136-7BD1-2792-7FE8355623B6}"/>
              </a:ext>
            </a:extLst>
          </p:cNvPr>
          <p:cNvSpPr/>
          <p:nvPr/>
        </p:nvSpPr>
        <p:spPr>
          <a:xfrm>
            <a:off x="3710400" y="5664356"/>
            <a:ext cx="80476" cy="505599"/>
          </a:xfrm>
          <a:prstGeom prst="roundRect">
            <a:avLst>
              <a:gd name="adj" fmla="val 8385"/>
            </a:avLst>
          </a:prstGeom>
          <a:solidFill>
            <a:srgbClr val="463F3A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4" name="Ovale 113">
            <a:extLst>
              <a:ext uri="{FF2B5EF4-FFF2-40B4-BE49-F238E27FC236}">
                <a16:creationId xmlns:a16="http://schemas.microsoft.com/office/drawing/2014/main" id="{08B47C0B-5A9A-2BC5-095C-36F56D6C3FB0}"/>
              </a:ext>
            </a:extLst>
          </p:cNvPr>
          <p:cNvSpPr/>
          <p:nvPr/>
        </p:nvSpPr>
        <p:spPr>
          <a:xfrm>
            <a:off x="11091949" y="2382829"/>
            <a:ext cx="103868" cy="103868"/>
          </a:xfrm>
          <a:prstGeom prst="ellipse">
            <a:avLst/>
          </a:prstGeom>
          <a:solidFill>
            <a:srgbClr val="E0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34D0956-73C3-8673-3AE8-FBF86B9533C3}"/>
              </a:ext>
            </a:extLst>
          </p:cNvPr>
          <p:cNvSpPr txBox="1"/>
          <p:nvPr/>
        </p:nvSpPr>
        <p:spPr>
          <a:xfrm>
            <a:off x="2041859" y="313382"/>
            <a:ext cx="81082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spc="300" noProof="0" dirty="0">
                <a:solidFill>
                  <a:srgbClr val="F4F3EE"/>
                </a:solidFill>
              </a:rPr>
              <a:t>THE </a:t>
            </a:r>
            <a:r>
              <a:rPr lang="en-US" sz="1500" b="1" spc="300" noProof="0" dirty="0">
                <a:solidFill>
                  <a:srgbClr val="F4F3EE"/>
                </a:solidFill>
              </a:rPr>
              <a:t>SPECIALIZED CIRCUIT </a:t>
            </a:r>
            <a:r>
              <a:rPr lang="en-US" sz="1500" spc="300" noProof="0" dirty="0">
                <a:solidFill>
                  <a:srgbClr val="F4F3EE"/>
                </a:solidFill>
              </a:rPr>
              <a:t>FOR GENERATING </a:t>
            </a:r>
            <a:r>
              <a:rPr lang="en-US" sz="1500" b="1" spc="300" noProof="0" dirty="0">
                <a:solidFill>
                  <a:srgbClr val="F4F3EE"/>
                </a:solidFill>
              </a:rPr>
              <a:t>WERNER STATES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80E1072-3C1D-9228-F193-9C3A6145DFE3}"/>
              </a:ext>
            </a:extLst>
          </p:cNvPr>
          <p:cNvSpPr txBox="1"/>
          <p:nvPr/>
        </p:nvSpPr>
        <p:spPr>
          <a:xfrm>
            <a:off x="3640731" y="605867"/>
            <a:ext cx="49105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300" noProof="0" dirty="0">
                <a:solidFill>
                  <a:srgbClr val="F4F3EE"/>
                </a:solidFill>
              </a:rPr>
              <a:t>CONTROLLED BY </a:t>
            </a:r>
            <a:r>
              <a:rPr lang="en-US" sz="1200" b="1" spc="300" noProof="0" dirty="0">
                <a:solidFill>
                  <a:srgbClr val="E0AFA0"/>
                </a:solidFill>
              </a:rPr>
              <a:t>CHARLIE</a:t>
            </a:r>
            <a:r>
              <a:rPr lang="en-US" sz="1200" spc="300" noProof="0" dirty="0">
                <a:solidFill>
                  <a:srgbClr val="F4F3EE"/>
                </a:solidFill>
              </a:rPr>
              <a:t> </a:t>
            </a:r>
            <a:endParaRPr lang="en-US" sz="1200" b="1" spc="300" noProof="0" dirty="0">
              <a:solidFill>
                <a:srgbClr val="F4F3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17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6C29C3-C86B-E45D-EC6A-2B28577EF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06B56A5-E150-47C4-5F59-A618C6F0AC84}"/>
                  </a:ext>
                </a:extLst>
              </p:cNvPr>
              <p:cNvSpPr txBox="1"/>
              <p:nvPr/>
            </p:nvSpPr>
            <p:spPr>
              <a:xfrm>
                <a:off x="3710400" y="528849"/>
                <a:ext cx="4771201" cy="1004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⟩"/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000" b="0" i="0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sz="20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20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it-IT" sz="20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06B56A5-E150-47C4-5F59-A618C6F0A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400" y="528849"/>
                <a:ext cx="4771201" cy="1004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1AFF2C08-098A-D931-0008-4F19619B3C31}"/>
                  </a:ext>
                </a:extLst>
              </p:cNvPr>
              <p:cNvSpPr txBox="1"/>
              <p:nvPr/>
            </p:nvSpPr>
            <p:spPr>
              <a:xfrm>
                <a:off x="3907653" y="5513245"/>
                <a:ext cx="4376694" cy="695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+1 </m:t>
                          </m:r>
                        </m:num>
                        <m:den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1AFF2C08-098A-D931-0008-4F19619B3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653" y="5513245"/>
                <a:ext cx="4376694" cy="6950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8851B74-D651-9808-CC18-6F22C26FBA0A}"/>
                  </a:ext>
                </a:extLst>
              </p:cNvPr>
              <p:cNvSpPr txBox="1"/>
              <p:nvPr/>
            </p:nvSpPr>
            <p:spPr>
              <a:xfrm>
                <a:off x="1794439" y="2052560"/>
                <a:ext cx="860312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500" spc="300" noProof="0" dirty="0">
                    <a:solidFill>
                      <a:srgbClr val="F4F3EE"/>
                    </a:solidFill>
                  </a:rPr>
                  <a:t>THIS IS A </a:t>
                </a:r>
                <a:r>
                  <a:rPr lang="en-US" sz="1500" b="1" spc="300" noProof="0" dirty="0">
                    <a:solidFill>
                      <a:srgbClr val="F4F3EE"/>
                    </a:solidFill>
                  </a:rPr>
                  <a:t>WERNER STATE </a:t>
                </a:r>
                <a:r>
                  <a:rPr lang="en-US" sz="1500" spc="300" noProof="0" dirty="0">
                    <a:solidFill>
                      <a:srgbClr val="F4F3EE"/>
                    </a:solidFill>
                  </a:rPr>
                  <a:t>WHEN THE </a:t>
                </a:r>
                <a:r>
                  <a:rPr lang="en-US" sz="1500" b="1" spc="300" noProof="0" dirty="0">
                    <a:solidFill>
                      <a:srgbClr val="F4F3EE"/>
                    </a:solidFill>
                  </a:rPr>
                  <a:t>WERNER PARAMETER </a:t>
                </a:r>
                <a:r>
                  <a:rPr lang="en-US" sz="1500" spc="300" noProof="0" dirty="0">
                    <a:solidFill>
                      <a:srgbClr val="F4F3EE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it-IT" sz="1500" b="0" i="1" spc="300" noProof="0" smtClean="0">
                        <a:solidFill>
                          <a:srgbClr val="F4F3EE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500" spc="300" noProof="0" dirty="0">
                    <a:solidFill>
                      <a:srgbClr val="F4F3EE"/>
                    </a:solidFill>
                  </a:rPr>
                  <a:t>) IS SET TO</a:t>
                </a: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8851B74-D651-9808-CC18-6F22C26FB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439" y="2052560"/>
                <a:ext cx="8603122" cy="323165"/>
              </a:xfrm>
              <a:prstGeom prst="rect">
                <a:avLst/>
              </a:prstGeom>
              <a:blipFill>
                <a:blip r:embed="rId5"/>
                <a:stretch>
                  <a:fillRect l="-283" t="-3774" r="-142" b="-207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02919FD-F53B-7858-9EBE-432F528EB46E}"/>
                  </a:ext>
                </a:extLst>
              </p:cNvPr>
              <p:cNvSpPr txBox="1"/>
              <p:nvPr/>
            </p:nvSpPr>
            <p:spPr>
              <a:xfrm>
                <a:off x="2331038" y="2818730"/>
                <a:ext cx="7529924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200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it-IT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i="1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i="1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it-IT" sz="2000" i="1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it-IT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it-IT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⟩"/>
                          <m:ctrlPr>
                            <a:rPr lang="it-IT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it-IT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it-IT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02919FD-F53B-7858-9EBE-432F528EB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038" y="2818730"/>
                <a:ext cx="7529924" cy="7838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7B17E77-9E2C-7887-F286-834DEFD0AED6}"/>
              </a:ext>
            </a:extLst>
          </p:cNvPr>
          <p:cNvSpPr txBox="1"/>
          <p:nvPr/>
        </p:nvSpPr>
        <p:spPr>
          <a:xfrm>
            <a:off x="1794439" y="4719627"/>
            <a:ext cx="8603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spc="300" dirty="0">
                <a:solidFill>
                  <a:srgbClr val="F4F3EE"/>
                </a:solidFill>
              </a:rPr>
              <a:t>THE </a:t>
            </a:r>
            <a:r>
              <a:rPr lang="en-US" sz="1500" b="1" spc="300" dirty="0">
                <a:solidFill>
                  <a:srgbClr val="F4F3EE"/>
                </a:solidFill>
              </a:rPr>
              <a:t>FIDELITY</a:t>
            </a:r>
            <a:r>
              <a:rPr lang="en-US" sz="1500" spc="300" dirty="0">
                <a:solidFill>
                  <a:srgbClr val="F4F3EE"/>
                </a:solidFill>
              </a:rPr>
              <a:t> CAN BE OBTAINED FROM THE WERNER PARAMETER USING THE FOLLOWING FORMULA:</a:t>
            </a:r>
          </a:p>
        </p:txBody>
      </p:sp>
    </p:spTree>
    <p:extLst>
      <p:ext uri="{BB962C8B-B14F-4D97-AF65-F5344CB8AC3E}">
        <p14:creationId xmlns:p14="http://schemas.microsoft.com/office/powerpoint/2010/main" val="13229366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2281</Words>
  <Application>Microsoft Office PowerPoint</Application>
  <PresentationFormat>Widescreen</PresentationFormat>
  <Paragraphs>418</Paragraphs>
  <Slides>56</Slides>
  <Notes>8</Notes>
  <HiddenSlides>14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56</vt:i4>
      </vt:variant>
    </vt:vector>
  </HeadingPairs>
  <TitlesOfParts>
    <vt:vector size="61" baseType="lpstr">
      <vt:lpstr>Aptos</vt:lpstr>
      <vt:lpstr>Arial</vt:lpstr>
      <vt:lpstr>Cambria Math</vt:lpstr>
      <vt:lpstr>Consolas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Giovanni Ligato</dc:creator>
  <cp:lastModifiedBy>Giovanni Ligato</cp:lastModifiedBy>
  <cp:revision>18</cp:revision>
  <dcterms:created xsi:type="dcterms:W3CDTF">2024-07-20T20:01:06Z</dcterms:created>
  <dcterms:modified xsi:type="dcterms:W3CDTF">2025-02-03T10:51:00Z</dcterms:modified>
</cp:coreProperties>
</file>