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  <p:sldId id="268" r:id="rId4"/>
    <p:sldId id="288" r:id="rId5"/>
    <p:sldId id="290" r:id="rId6"/>
    <p:sldId id="289" r:id="rId7"/>
    <p:sldId id="291" r:id="rId8"/>
    <p:sldId id="286" r:id="rId9"/>
    <p:sldId id="256" r:id="rId10"/>
    <p:sldId id="269" r:id="rId11"/>
    <p:sldId id="275" r:id="rId12"/>
    <p:sldId id="271" r:id="rId13"/>
    <p:sldId id="276" r:id="rId14"/>
    <p:sldId id="277" r:id="rId15"/>
    <p:sldId id="282" r:id="rId16"/>
    <p:sldId id="279" r:id="rId17"/>
    <p:sldId id="283" r:id="rId18"/>
    <p:sldId id="284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8B1"/>
    <a:srgbClr val="F4F3EE"/>
    <a:srgbClr val="463F3A"/>
    <a:srgbClr val="8A817C"/>
    <a:srgbClr val="E0AFA0"/>
    <a:srgbClr val="FCA311"/>
    <a:srgbClr val="000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D3AA7-0675-4F18-B1BE-B75A14CFBE28}" v="257" dt="2024-07-22T16:14:28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3A2D3AA7-0675-4F18-B1BE-B75A14CFBE28}"/>
    <pc:docChg chg="undo redo custSel addSld delSld modSld sldOrd">
      <pc:chgData name="Giovanni Ligato" userId="7875cec0db90cc51" providerId="LiveId" clId="{3A2D3AA7-0675-4F18-B1BE-B75A14CFBE28}" dt="2024-07-22T19:22:24.243" v="5605" actId="6549"/>
      <pc:docMkLst>
        <pc:docMk/>
      </pc:docMkLst>
      <pc:sldChg chg="addSp delSp modSp add mod setBg">
        <pc:chgData name="Giovanni Ligato" userId="7875cec0db90cc51" providerId="LiveId" clId="{3A2D3AA7-0675-4F18-B1BE-B75A14CFBE28}" dt="2024-07-20T20:19:15.595" v="249"/>
        <pc:sldMkLst>
          <pc:docMk/>
          <pc:sldMk cId="1131298435" sldId="256"/>
        </pc:sldMkLst>
        <pc:spChg chg="mod">
          <ac:chgData name="Giovanni Ligato" userId="7875cec0db90cc51" providerId="LiveId" clId="{3A2D3AA7-0675-4F18-B1BE-B75A14CFBE28}" dt="2024-07-20T20:17:21.744" v="220"/>
          <ac:spMkLst>
            <pc:docMk/>
            <pc:sldMk cId="1131298435" sldId="256"/>
            <ac:spMk id="2" creationId="{01BC707F-F132-7670-DA0C-BA7E67681FD4}"/>
          </ac:spMkLst>
        </pc:spChg>
        <pc:spChg chg="mod topLvl">
          <ac:chgData name="Giovanni Ligato" userId="7875cec0db90cc51" providerId="LiveId" clId="{3A2D3AA7-0675-4F18-B1BE-B75A14CFBE28}" dt="2024-07-20T20:18:11.444" v="235" actId="207"/>
          <ac:spMkLst>
            <pc:docMk/>
            <pc:sldMk cId="1131298435" sldId="256"/>
            <ac:spMk id="5" creationId="{8B1B4834-7522-48CD-08E6-A84BD3BED224}"/>
          </ac:spMkLst>
        </pc:spChg>
        <pc:spChg chg="mod">
          <ac:chgData name="Giovanni Ligato" userId="7875cec0db90cc51" providerId="LiveId" clId="{3A2D3AA7-0675-4F18-B1BE-B75A14CFBE28}" dt="2024-07-20T20:17:11.066" v="217" actId="20577"/>
          <ac:spMkLst>
            <pc:docMk/>
            <pc:sldMk cId="1131298435" sldId="256"/>
            <ac:spMk id="10" creationId="{B7711F5E-7421-40F9-0514-FF25F24170A7}"/>
          </ac:spMkLst>
        </pc:spChg>
        <pc:spChg chg="mod">
          <ac:chgData name="Giovanni Ligato" userId="7875cec0db90cc51" providerId="LiveId" clId="{3A2D3AA7-0675-4F18-B1BE-B75A14CFBE28}" dt="2024-07-20T20:16:30.313" v="188" actId="1076"/>
          <ac:spMkLst>
            <pc:docMk/>
            <pc:sldMk cId="1131298435" sldId="256"/>
            <ac:spMk id="11" creationId="{465BF90F-D929-BDF5-03EE-FB7AC8B4CD16}"/>
          </ac:spMkLst>
        </pc:spChg>
        <pc:spChg chg="mod">
          <ac:chgData name="Giovanni Ligato" userId="7875cec0db90cc51" providerId="LiveId" clId="{3A2D3AA7-0675-4F18-B1BE-B75A14CFBE28}" dt="2024-07-20T20:17:37.413" v="225" actId="164"/>
          <ac:spMkLst>
            <pc:docMk/>
            <pc:sldMk cId="1131298435" sldId="256"/>
            <ac:spMk id="16" creationId="{36FDA734-3A3A-8856-DE15-1F4E28172142}"/>
          </ac:spMkLst>
        </pc:spChg>
        <pc:spChg chg="mod">
          <ac:chgData name="Giovanni Ligato" userId="7875cec0db90cc51" providerId="LiveId" clId="{3A2D3AA7-0675-4F18-B1BE-B75A14CFBE28}" dt="2024-07-20T20:14:29.285" v="166" actId="1076"/>
          <ac:spMkLst>
            <pc:docMk/>
            <pc:sldMk cId="1131298435" sldId="256"/>
            <ac:spMk id="21" creationId="{B4A75FE5-9AD2-8B59-35B7-535C78BD3789}"/>
          </ac:spMkLst>
        </pc:spChg>
        <pc:spChg chg="mod">
          <ac:chgData name="Giovanni Ligato" userId="7875cec0db90cc51" providerId="LiveId" clId="{3A2D3AA7-0675-4F18-B1BE-B75A14CFBE28}" dt="2024-07-20T20:15:42.787" v="184" actId="1038"/>
          <ac:spMkLst>
            <pc:docMk/>
            <pc:sldMk cId="1131298435" sldId="256"/>
            <ac:spMk id="26" creationId="{5A8FF00D-590A-73BD-4D6E-46186BEAD610}"/>
          </ac:spMkLst>
        </pc:spChg>
        <pc:spChg chg="mod">
          <ac:chgData name="Giovanni Ligato" userId="7875cec0db90cc51" providerId="LiveId" clId="{3A2D3AA7-0675-4F18-B1BE-B75A14CFBE28}" dt="2024-07-20T20:16:19.835" v="186" actId="2711"/>
          <ac:spMkLst>
            <pc:docMk/>
            <pc:sldMk cId="1131298435" sldId="256"/>
            <ac:spMk id="28" creationId="{2DE7690E-1007-CC04-9AF6-91DD2814055D}"/>
          </ac:spMkLst>
        </pc:spChg>
        <pc:spChg chg="add mod">
          <ac:chgData name="Giovanni Ligato" userId="7875cec0db90cc51" providerId="LiveId" clId="{3A2D3AA7-0675-4F18-B1BE-B75A14CFBE28}" dt="2024-07-20T20:19:15.595" v="249"/>
          <ac:spMkLst>
            <pc:docMk/>
            <pc:sldMk cId="1131298435" sldId="256"/>
            <ac:spMk id="35" creationId="{B83F0324-FAC3-B491-A8E2-B289E0681A27}"/>
          </ac:spMkLst>
        </pc:spChg>
        <pc:grpChg chg="mod">
          <ac:chgData name="Giovanni Ligato" userId="7875cec0db90cc51" providerId="LiveId" clId="{3A2D3AA7-0675-4F18-B1BE-B75A14CFBE28}" dt="2024-07-20T20:16:39.228" v="190" actId="1076"/>
          <ac:grpSpMkLst>
            <pc:docMk/>
            <pc:sldMk cId="1131298435" sldId="256"/>
            <ac:grpSpMk id="6" creationId="{DCCA6799-BE8F-1FC3-1C1A-5542FE198BC4}"/>
          </ac:grpSpMkLst>
        </pc:grpChg>
        <pc:grpChg chg="mod">
          <ac:chgData name="Giovanni Ligato" userId="7875cec0db90cc51" providerId="LiveId" clId="{3A2D3AA7-0675-4F18-B1BE-B75A14CFBE28}" dt="2024-07-20T20:16:44.039" v="191" actId="1076"/>
          <ac:grpSpMkLst>
            <pc:docMk/>
            <pc:sldMk cId="1131298435" sldId="256"/>
            <ac:grpSpMk id="9" creationId="{FABE2684-7223-365B-B172-C558DF07A31E}"/>
          </ac:grpSpMkLst>
        </pc:grpChg>
        <pc:grpChg chg="add del">
          <ac:chgData name="Giovanni Ligato" userId="7875cec0db90cc51" providerId="LiveId" clId="{3A2D3AA7-0675-4F18-B1BE-B75A14CFBE28}" dt="2024-07-20T20:09:01.470" v="50" actId="478"/>
          <ac:grpSpMkLst>
            <pc:docMk/>
            <pc:sldMk cId="1131298435" sldId="256"/>
            <ac:grpSpMk id="15" creationId="{F06BEF27-651F-9DFF-6B06-539B3E0D7AEC}"/>
          </ac:grpSpMkLst>
        </pc:grpChg>
        <pc:grpChg chg="add mod">
          <ac:chgData name="Giovanni Ligato" userId="7875cec0db90cc51" providerId="LiveId" clId="{3A2D3AA7-0675-4F18-B1BE-B75A14CFBE28}" dt="2024-07-20T20:17:42.484" v="234" actId="1035"/>
          <ac:grpSpMkLst>
            <pc:docMk/>
            <pc:sldMk cId="1131298435" sldId="256"/>
            <ac:grpSpMk id="30" creationId="{2829E1CC-DEF9-376A-9543-948A2886E771}"/>
          </ac:grpSpMkLst>
        </pc:grp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4" creationId="{1EA7B7CC-6BE9-93E6-87F0-B55599791A0D}"/>
          </ac:picMkLst>
        </pc:picChg>
        <pc:picChg chg="add del mod topLvl">
          <ac:chgData name="Giovanni Ligato" userId="7875cec0db90cc51" providerId="LiveId" clId="{3A2D3AA7-0675-4F18-B1BE-B75A14CFBE28}" dt="2024-07-20T20:09:01.470" v="50" actId="478"/>
          <ac:picMkLst>
            <pc:docMk/>
            <pc:sldMk cId="1131298435" sldId="256"/>
            <ac:picMk id="8" creationId="{10F5F9D8-84B1-B23D-9684-BCFD5FA66323}"/>
          </ac:picMkLst>
        </pc:pic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17" creationId="{8EF68C02-C179-A08B-8108-22935F3D8364}"/>
          </ac:picMkLst>
        </pc:picChg>
        <pc:picChg chg="add del mod">
          <ac:chgData name="Giovanni Ligato" userId="7875cec0db90cc51" providerId="LiveId" clId="{3A2D3AA7-0675-4F18-B1BE-B75A14CFBE28}" dt="2024-07-20T20:10:39.935" v="72" actId="478"/>
          <ac:picMkLst>
            <pc:docMk/>
            <pc:sldMk cId="1131298435" sldId="256"/>
            <ac:picMk id="18" creationId="{88474D61-E0F0-8DE5-EEDF-41B2DAFE6483}"/>
          </ac:picMkLst>
        </pc:picChg>
        <pc:picChg chg="add del mod">
          <ac:chgData name="Giovanni Ligato" userId="7875cec0db90cc51" providerId="LiveId" clId="{3A2D3AA7-0675-4F18-B1BE-B75A14CFBE28}" dt="2024-07-20T20:18:53.245" v="245" actId="478"/>
          <ac:picMkLst>
            <pc:docMk/>
            <pc:sldMk cId="1131298435" sldId="256"/>
            <ac:picMk id="32" creationId="{1B8FF007-2F77-71DE-861A-5E091D629496}"/>
          </ac:picMkLst>
        </pc:picChg>
        <pc:picChg chg="add del mod">
          <ac:chgData name="Giovanni Ligato" userId="7875cec0db90cc51" providerId="LiveId" clId="{3A2D3AA7-0675-4F18-B1BE-B75A14CFBE28}" dt="2024-07-20T20:18:51.636" v="244" actId="478"/>
          <ac:picMkLst>
            <pc:docMk/>
            <pc:sldMk cId="1131298435" sldId="256"/>
            <ac:picMk id="34" creationId="{ED844F09-8839-592E-9DFC-E7C7CAA6127D}"/>
          </ac:picMkLst>
        </pc:picChg>
        <pc:cxnChg chg="mod">
          <ac:chgData name="Giovanni Ligato" userId="7875cec0db90cc51" providerId="LiveId" clId="{3A2D3AA7-0675-4F18-B1BE-B75A14CFBE28}" dt="2024-07-20T20:15:12.019" v="177" actId="14100"/>
          <ac:cxnSpMkLst>
            <pc:docMk/>
            <pc:sldMk cId="1131298435" sldId="256"/>
            <ac:cxnSpMk id="22" creationId="{28C81F8B-DF02-7AD9-6632-3181D1C944E2}"/>
          </ac:cxnSpMkLst>
        </pc:cxnChg>
        <pc:cxnChg chg="mod">
          <ac:chgData name="Giovanni Ligato" userId="7875cec0db90cc51" providerId="LiveId" clId="{3A2D3AA7-0675-4F18-B1BE-B75A14CFBE28}" dt="2024-07-20T20:14:48.137" v="169" actId="14100"/>
          <ac:cxnSpMkLst>
            <pc:docMk/>
            <pc:sldMk cId="1131298435" sldId="256"/>
            <ac:cxnSpMk id="29" creationId="{848A73F4-ED29-453E-4936-8423B307457F}"/>
          </ac:cxnSpMkLst>
        </pc:cxnChg>
      </pc:sldChg>
      <pc:sldChg chg="addSp delSp modSp add mod setBg">
        <pc:chgData name="Giovanni Ligato" userId="7875cec0db90cc51" providerId="LiveId" clId="{3A2D3AA7-0675-4F18-B1BE-B75A14CFBE28}" dt="2024-07-22T15:27:42.755" v="5229" actId="478"/>
        <pc:sldMkLst>
          <pc:docMk/>
          <pc:sldMk cId="4258592085" sldId="268"/>
        </pc:sldMkLst>
        <pc:spChg chg="del mod">
          <ac:chgData name="Giovanni Ligato" userId="7875cec0db90cc51" providerId="LiveId" clId="{3A2D3AA7-0675-4F18-B1BE-B75A14CFBE28}" dt="2024-07-20T20:47:47.257" v="509" actId="478"/>
          <ac:spMkLst>
            <pc:docMk/>
            <pc:sldMk cId="4258592085" sldId="268"/>
            <ac:spMk id="4" creationId="{9683E3B3-1D00-B6C9-67B1-D57843DB1F18}"/>
          </ac:spMkLst>
        </pc:spChg>
        <pc:picChg chg="del">
          <ac:chgData name="Giovanni Ligato" userId="7875cec0db90cc51" providerId="LiveId" clId="{3A2D3AA7-0675-4F18-B1BE-B75A14CFBE28}" dt="2024-07-20T20:48:03.583" v="513" actId="478"/>
          <ac:picMkLst>
            <pc:docMk/>
            <pc:sldMk cId="4258592085" sldId="268"/>
            <ac:picMk id="6" creationId="{713F2B3B-0ECA-9F2B-B61B-21455597F44C}"/>
          </ac:picMkLst>
        </pc:picChg>
        <pc:picChg chg="add del mod">
          <ac:chgData name="Giovanni Ligato" userId="7875cec0db90cc51" providerId="LiveId" clId="{3A2D3AA7-0675-4F18-B1BE-B75A14CFBE28}" dt="2024-07-22T15:27:42.755" v="5229" actId="478"/>
          <ac:picMkLst>
            <pc:docMk/>
            <pc:sldMk cId="4258592085" sldId="268"/>
            <ac:picMk id="7" creationId="{65581204-B15F-2991-2BA6-072DF1FB8800}"/>
          </ac:picMkLst>
        </pc:picChg>
        <pc:picChg chg="del">
          <ac:chgData name="Giovanni Ligato" userId="7875cec0db90cc51" providerId="LiveId" clId="{3A2D3AA7-0675-4F18-B1BE-B75A14CFBE28}" dt="2024-07-20T20:48:05.423" v="514" actId="478"/>
          <ac:picMkLst>
            <pc:docMk/>
            <pc:sldMk cId="4258592085" sldId="268"/>
            <ac:picMk id="8" creationId="{9FE5256D-6CAA-3958-A642-AFF362486910}"/>
          </ac:picMkLst>
        </pc:picChg>
        <pc:picChg chg="add del">
          <ac:chgData name="Giovanni Ligato" userId="7875cec0db90cc51" providerId="LiveId" clId="{3A2D3AA7-0675-4F18-B1BE-B75A14CFBE28}" dt="2024-07-20T20:33:28.805" v="449" actId="478"/>
          <ac:picMkLst>
            <pc:docMk/>
            <pc:sldMk cId="4258592085" sldId="268"/>
            <ac:picMk id="10" creationId="{4FD2AC85-C27F-8701-96D0-1FA19F36533F}"/>
          </ac:picMkLst>
        </pc:picChg>
      </pc:sldChg>
      <pc:sldChg chg="addSp delSp modSp new del mod">
        <pc:chgData name="Giovanni Ligato" userId="7875cec0db90cc51" providerId="LiveId" clId="{3A2D3AA7-0675-4F18-B1BE-B75A14CFBE28}" dt="2024-07-20T20:05:50.655" v="21" actId="2696"/>
        <pc:sldMkLst>
          <pc:docMk/>
          <pc:sldMk cId="1249512073" sldId="269"/>
        </pc:sldMkLst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2" creationId="{82934AB4-39EB-2478-5FE1-E13DB025E2CB}"/>
          </ac:spMkLst>
        </pc:spChg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3" creationId="{242BC8A1-C709-2C28-5E37-19E2885F3714}"/>
          </ac:spMkLst>
        </pc:spChg>
        <pc:picChg chg="add mod">
          <ac:chgData name="Giovanni Ligato" userId="7875cec0db90cc51" providerId="LiveId" clId="{3A2D3AA7-0675-4F18-B1BE-B75A14CFBE28}" dt="2024-07-20T20:05:30.073" v="18" actId="1076"/>
          <ac:picMkLst>
            <pc:docMk/>
            <pc:sldMk cId="1249512073" sldId="269"/>
            <ac:picMk id="4" creationId="{D59DBDBD-CE50-AB84-0188-24B763F3D68F}"/>
          </ac:picMkLst>
        </pc:picChg>
      </pc:sldChg>
      <pc:sldChg chg="addSp delSp modSp new mod setBg">
        <pc:chgData name="Giovanni Ligato" userId="7875cec0db90cc51" providerId="LiveId" clId="{3A2D3AA7-0675-4F18-B1BE-B75A14CFBE28}" dt="2024-07-22T19:22:24.243" v="5605" actId="6549"/>
        <pc:sldMkLst>
          <pc:docMk/>
          <pc:sldMk cId="3346346350" sldId="269"/>
        </pc:sldMkLst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2" creationId="{4FBA00B5-6F55-0CB9-42B8-3FA4AD7E56DF}"/>
          </ac:spMkLst>
        </pc:spChg>
        <pc:spChg chg="add mod">
          <ac:chgData name="Giovanni Ligato" userId="7875cec0db90cc51" providerId="LiveId" clId="{3A2D3AA7-0675-4F18-B1BE-B75A14CFBE28}" dt="2024-07-22T11:40:26.016" v="1538" actId="12788"/>
          <ac:spMkLst>
            <pc:docMk/>
            <pc:sldMk cId="3346346350" sldId="269"/>
            <ac:spMk id="2" creationId="{FF5CD5E7-E662-0C62-C5E0-DEE7B9AF4DCF}"/>
          </ac:spMkLst>
        </pc:spChg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3" creationId="{081C4BD0-B115-7E46-74B7-C982854DB497}"/>
          </ac:spMkLst>
        </pc:spChg>
        <pc:spChg chg="add mod">
          <ac:chgData name="Giovanni Ligato" userId="7875cec0db90cc51" providerId="LiveId" clId="{3A2D3AA7-0675-4F18-B1BE-B75A14CFBE28}" dt="2024-07-22T19:22:24.243" v="5605" actId="6549"/>
          <ac:spMkLst>
            <pc:docMk/>
            <pc:sldMk cId="3346346350" sldId="269"/>
            <ac:spMk id="3" creationId="{F2DC9D81-DE1A-D6AC-97D9-1EB82118AE55}"/>
          </ac:spMkLst>
        </pc:spChg>
        <pc:spChg chg="add del mod">
          <ac:chgData name="Giovanni Ligato" userId="7875cec0db90cc51" providerId="LiveId" clId="{3A2D3AA7-0675-4F18-B1BE-B75A14CFBE28}" dt="2024-07-22T11:42:28.473" v="1565" actId="478"/>
          <ac:spMkLst>
            <pc:docMk/>
            <pc:sldMk cId="3346346350" sldId="269"/>
            <ac:spMk id="5" creationId="{F69B21A3-691E-D7FA-4B63-8CD8B215EBD3}"/>
          </ac:spMkLst>
        </pc:spChg>
        <pc:spChg chg="add mod">
          <ac:chgData name="Giovanni Ligato" userId="7875cec0db90cc51" providerId="LiveId" clId="{3A2D3AA7-0675-4F18-B1BE-B75A14CFBE28}" dt="2024-07-22T12:29:23.681" v="1658" actId="20577"/>
          <ac:spMkLst>
            <pc:docMk/>
            <pc:sldMk cId="3346346350" sldId="269"/>
            <ac:spMk id="6" creationId="{8A254991-9520-C0B4-3955-192ADBD54E73}"/>
          </ac:spMkLst>
        </pc:spChg>
        <pc:spChg chg="add mod">
          <ac:chgData name="Giovanni Ligato" userId="7875cec0db90cc51" providerId="LiveId" clId="{3A2D3AA7-0675-4F18-B1BE-B75A14CFBE28}" dt="2024-07-22T11:36:44.950" v="1364" actId="1035"/>
          <ac:spMkLst>
            <pc:docMk/>
            <pc:sldMk cId="3346346350" sldId="269"/>
            <ac:spMk id="15" creationId="{7BCAA676-D2D9-EE2F-0D8B-2BCE7DEF42D6}"/>
          </ac:spMkLst>
        </pc:spChg>
        <pc:spChg chg="add mod">
          <ac:chgData name="Giovanni Ligato" userId="7875cec0db90cc51" providerId="LiveId" clId="{3A2D3AA7-0675-4F18-B1BE-B75A14CFBE28}" dt="2024-07-22T11:40:14.989" v="1536" actId="1035"/>
          <ac:spMkLst>
            <pc:docMk/>
            <pc:sldMk cId="3346346350" sldId="269"/>
            <ac:spMk id="21" creationId="{167472B1-A7DE-A68E-3EBD-8BE0E9D91AD5}"/>
          </ac:spMkLst>
        </pc:spChg>
        <pc:spChg chg="add mod">
          <ac:chgData name="Giovanni Ligato" userId="7875cec0db90cc51" providerId="LiveId" clId="{3A2D3AA7-0675-4F18-B1BE-B75A14CFBE28}" dt="2024-07-22T11:46:23.714" v="1640" actId="1035"/>
          <ac:spMkLst>
            <pc:docMk/>
            <pc:sldMk cId="3346346350" sldId="269"/>
            <ac:spMk id="33" creationId="{0E3BC0AD-B8B6-FB81-6C1D-43FC8374E450}"/>
          </ac:spMkLst>
        </pc:spChg>
        <pc:spChg chg="add mod">
          <ac:chgData name="Giovanni Ligato" userId="7875cec0db90cc51" providerId="LiveId" clId="{3A2D3AA7-0675-4F18-B1BE-B75A14CFBE28}" dt="2024-07-22T11:46:26.495" v="1642" actId="1036"/>
          <ac:spMkLst>
            <pc:docMk/>
            <pc:sldMk cId="3346346350" sldId="269"/>
            <ac:spMk id="34" creationId="{7CA4D980-A210-EFAD-9BE0-A4C42E0A5686}"/>
          </ac:spMkLst>
        </pc:spChg>
        <pc:grpChg chg="add mod">
          <ac:chgData name="Giovanni Ligato" userId="7875cec0db90cc51" providerId="LiveId" clId="{3A2D3AA7-0675-4F18-B1BE-B75A14CFBE28}" dt="2024-07-22T11:35:47.420" v="1320" actId="164"/>
          <ac:grpSpMkLst>
            <pc:docMk/>
            <pc:sldMk cId="3346346350" sldId="269"/>
            <ac:grpSpMk id="20" creationId="{61692F21-E6E3-9E4D-5E1F-0AA5183C8EF6}"/>
          </ac:grpSpMkLst>
        </pc:grpChg>
        <pc:picChg chg="add del mod ord">
          <ac:chgData name="Giovanni Ligato" userId="7875cec0db90cc51" providerId="LiveId" clId="{3A2D3AA7-0675-4F18-B1BE-B75A14CFBE28}" dt="2024-07-22T11:36:29.216" v="1344" actId="478"/>
          <ac:picMkLst>
            <pc:docMk/>
            <pc:sldMk cId="3346346350" sldId="269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1:39:53.774" v="1499" actId="478"/>
          <ac:picMkLst>
            <pc:docMk/>
            <pc:sldMk cId="3346346350" sldId="269"/>
            <ac:picMk id="8" creationId="{41691205-34A6-F3DF-301A-BDAABD7F845B}"/>
          </ac:picMkLst>
        </pc:picChg>
        <pc:picChg chg="add mod">
          <ac:chgData name="Giovanni Ligato" userId="7875cec0db90cc51" providerId="LiveId" clId="{3A2D3AA7-0675-4F18-B1BE-B75A14CFBE28}" dt="2024-07-22T11:40:14.989" v="1536" actId="1035"/>
          <ac:picMkLst>
            <pc:docMk/>
            <pc:sldMk cId="3346346350" sldId="269"/>
            <ac:picMk id="10" creationId="{E045D639-C55B-0609-7A3E-EE4507EB069A}"/>
          </ac:picMkLst>
        </pc:picChg>
        <pc:picChg chg="add del mod">
          <ac:chgData name="Giovanni Ligato" userId="7875cec0db90cc51" providerId="LiveId" clId="{3A2D3AA7-0675-4F18-B1BE-B75A14CFBE28}" dt="2024-07-22T11:29:22.288" v="1222" actId="478"/>
          <ac:picMkLst>
            <pc:docMk/>
            <pc:sldMk cId="3346346350" sldId="269"/>
            <ac:picMk id="12" creationId="{4A8F665F-CAD3-443C-F039-894DAC72E02E}"/>
          </ac:picMkLst>
        </pc:picChg>
        <pc:picChg chg="add del mod">
          <ac:chgData name="Giovanni Ligato" userId="7875cec0db90cc51" providerId="LiveId" clId="{3A2D3AA7-0675-4F18-B1BE-B75A14CFBE28}" dt="2024-07-22T11:29:39.537" v="1226" actId="478"/>
          <ac:picMkLst>
            <pc:docMk/>
            <pc:sldMk cId="3346346350" sldId="269"/>
            <ac:picMk id="14" creationId="{FCA5C8FF-84E2-A26F-915A-E82907DFBB41}"/>
          </ac:picMkLst>
        </pc:picChg>
        <pc:picChg chg="add del mod">
          <ac:chgData name="Giovanni Ligato" userId="7875cec0db90cc51" providerId="LiveId" clId="{3A2D3AA7-0675-4F18-B1BE-B75A14CFBE28}" dt="2024-07-22T11:36:30.656" v="1345" actId="478"/>
          <ac:picMkLst>
            <pc:docMk/>
            <pc:sldMk cId="3346346350" sldId="269"/>
            <ac:picMk id="17" creationId="{8EF68C02-C179-A08B-8108-22935F3D8364}"/>
          </ac:picMkLst>
        </pc:picChg>
        <pc:cxnChg chg="add mod">
          <ac:chgData name="Giovanni Ligato" userId="7875cec0db90cc51" providerId="LiveId" clId="{3A2D3AA7-0675-4F18-B1BE-B75A14CFBE28}" dt="2024-07-22T11:43:37.010" v="1571" actId="692"/>
          <ac:cxnSpMkLst>
            <pc:docMk/>
            <pc:sldMk cId="3346346350" sldId="269"/>
            <ac:cxnSpMk id="18" creationId="{2B3C04C6-7F43-5D62-7DE0-666DFD8630F7}"/>
          </ac:cxnSpMkLst>
        </pc:cxnChg>
        <pc:cxnChg chg="add del mod">
          <ac:chgData name="Giovanni Ligato" userId="7875cec0db90cc51" providerId="LiveId" clId="{3A2D3AA7-0675-4F18-B1BE-B75A14CFBE28}" dt="2024-07-22T11:37:36.200" v="1385" actId="478"/>
          <ac:cxnSpMkLst>
            <pc:docMk/>
            <pc:sldMk cId="3346346350" sldId="269"/>
            <ac:cxnSpMk id="22" creationId="{1D5368BA-DBDA-0E07-1C55-F38877579F41}"/>
          </ac:cxnSpMkLst>
        </pc:cxnChg>
        <pc:cxnChg chg="add del mod">
          <ac:chgData name="Giovanni Ligato" userId="7875cec0db90cc51" providerId="LiveId" clId="{3A2D3AA7-0675-4F18-B1BE-B75A14CFBE28}" dt="2024-07-22T11:38:14.341" v="1398" actId="478"/>
          <ac:cxnSpMkLst>
            <pc:docMk/>
            <pc:sldMk cId="3346346350" sldId="269"/>
            <ac:cxnSpMk id="27" creationId="{D7B0095B-719E-B1FB-DFC1-04FDE31A930C}"/>
          </ac:cxnSpMkLst>
        </pc:cxnChg>
        <pc:cxnChg chg="add mod">
          <ac:chgData name="Giovanni Ligato" userId="7875cec0db90cc51" providerId="LiveId" clId="{3A2D3AA7-0675-4F18-B1BE-B75A14CFBE28}" dt="2024-07-22T11:43:54.138" v="1575" actId="692"/>
          <ac:cxnSpMkLst>
            <pc:docMk/>
            <pc:sldMk cId="3346346350" sldId="269"/>
            <ac:cxnSpMk id="30" creationId="{1BD1B4EB-8AB3-43BC-B3B7-23E6F24BB051}"/>
          </ac:cxnSpMkLst>
        </pc:cxnChg>
        <pc:cxnChg chg="add del mod">
          <ac:chgData name="Giovanni Ligato" userId="7875cec0db90cc51" providerId="LiveId" clId="{3A2D3AA7-0675-4F18-B1BE-B75A14CFBE28}" dt="2024-07-22T11:43:59.214" v="1576" actId="478"/>
          <ac:cxnSpMkLst>
            <pc:docMk/>
            <pc:sldMk cId="3346346350" sldId="269"/>
            <ac:cxnSpMk id="32" creationId="{2C2BFD92-291C-4162-7802-868AD4DFCA64}"/>
          </ac:cxnSpMkLst>
        </pc:cxnChg>
      </pc:sldChg>
      <pc:sldChg chg="addSp delSp modSp add del mod">
        <pc:chgData name="Giovanni Ligato" userId="7875cec0db90cc51" providerId="LiveId" clId="{3A2D3AA7-0675-4F18-B1BE-B75A14CFBE28}" dt="2024-07-22T12:59:17.557" v="2590" actId="2696"/>
        <pc:sldMkLst>
          <pc:docMk/>
          <pc:sldMk cId="4235182042" sldId="270"/>
        </pc:sldMkLst>
        <pc:spChg chg="add mod">
          <ac:chgData name="Giovanni Ligato" userId="7875cec0db90cc51" providerId="LiveId" clId="{3A2D3AA7-0675-4F18-B1BE-B75A14CFBE28}" dt="2024-07-22T12:36:42.356" v="1904" actId="1076"/>
          <ac:spMkLst>
            <pc:docMk/>
            <pc:sldMk cId="4235182042" sldId="270"/>
            <ac:spMk id="2" creationId="{F109FA12-5EFA-F2EC-6A1B-90227D19C3A9}"/>
          </ac:spMkLst>
        </pc:spChg>
        <pc:spChg chg="add mod">
          <ac:chgData name="Giovanni Ligato" userId="7875cec0db90cc51" providerId="LiveId" clId="{3A2D3AA7-0675-4F18-B1BE-B75A14CFBE28}" dt="2024-07-22T12:36:45.232" v="1905" actId="1076"/>
          <ac:spMkLst>
            <pc:docMk/>
            <pc:sldMk cId="4235182042" sldId="270"/>
            <ac:spMk id="3" creationId="{52D9851F-A8D0-E197-A7D9-90E7AE9E6912}"/>
          </ac:spMkLst>
        </pc:spChg>
        <pc:spChg chg="add mod">
          <ac:chgData name="Giovanni Ligato" userId="7875cec0db90cc51" providerId="LiveId" clId="{3A2D3AA7-0675-4F18-B1BE-B75A14CFBE28}" dt="2024-07-22T12:36:55.136" v="1910" actId="1076"/>
          <ac:spMkLst>
            <pc:docMk/>
            <pc:sldMk cId="4235182042" sldId="270"/>
            <ac:spMk id="4" creationId="{74C39B46-DC72-A812-B303-96C06DCD58F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6" creationId="{19C61995-BE79-9540-4C5B-FCA9AB2B6C6A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8" creationId="{8A17DE81-AD59-5A15-4E03-D4AEE9A684EE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0" creationId="{4158F486-E013-AC24-4A9E-048AEE55CA8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36:30.542" v="1900" actId="1076"/>
          <ac:spMkLst>
            <pc:docMk/>
            <pc:sldMk cId="4235182042" sldId="270"/>
            <ac:spMk id="24" creationId="{55235FC4-5BBD-C206-77F1-F4B8037C83AF}"/>
          </ac:spMkLst>
        </pc:spChg>
        <pc:spChg chg="add mod">
          <ac:chgData name="Giovanni Ligato" userId="7875cec0db90cc51" providerId="LiveId" clId="{3A2D3AA7-0675-4F18-B1BE-B75A14CFBE28}" dt="2024-07-22T12:36:28.952" v="1899" actId="1076"/>
          <ac:spMkLst>
            <pc:docMk/>
            <pc:sldMk cId="4235182042" sldId="270"/>
            <ac:spMk id="25" creationId="{E107D422-B019-945B-708D-E109C91BCF2B}"/>
          </ac:spMkLst>
        </pc:sp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2:32:59.463" v="1826" actId="478"/>
          <ac:picMkLst>
            <pc:docMk/>
            <pc:sldMk cId="4235182042" sldId="270"/>
            <ac:picMk id="5" creationId="{E14E3FD2-6B20-7364-0AB9-3C0A82A34C41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7" creationId="{55AAA425-8B56-4E2C-745F-7919E0216803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9" creationId="{76B8AE06-8C86-902D-15D9-1995B5E476EB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1" creationId="{F1FD7A76-0C0C-E2F8-FF60-32D850495BB7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3" creationId="{F6012D44-6919-E8D9-B11F-1A29AB0948EA}"/>
          </ac:picMkLst>
        </pc:picChg>
        <pc:picChg chg="add mod">
          <ac:chgData name="Giovanni Ligato" userId="7875cec0db90cc51" providerId="LiveId" clId="{3A2D3AA7-0675-4F18-B1BE-B75A14CFBE28}" dt="2024-07-22T12:36:55.136" v="1910" actId="1076"/>
          <ac:picMkLst>
            <pc:docMk/>
            <pc:sldMk cId="4235182042" sldId="270"/>
            <ac:picMk id="14" creationId="{D7FAA023-1CC2-FB1C-8B18-4A101A0D49DA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2:36:47.920" v="1906" actId="1076"/>
          <ac:picMkLst>
            <pc:docMk/>
            <pc:sldMk cId="4235182042" sldId="270"/>
            <ac:picMk id="17" creationId="{F0412146-7413-3084-BB00-E8195D79135E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8" creationId="{91965E1B-5750-D8E3-7B03-D214779AB79E}"/>
          </ac:picMkLst>
        </pc:picChg>
        <pc:picChg chg="add mod">
          <ac:chgData name="Giovanni Ligato" userId="7875cec0db90cc51" providerId="LiveId" clId="{3A2D3AA7-0675-4F18-B1BE-B75A14CFBE28}" dt="2024-07-22T12:37:15.892" v="1917" actId="1076"/>
          <ac:picMkLst>
            <pc:docMk/>
            <pc:sldMk cId="4235182042" sldId="270"/>
            <ac:picMk id="23" creationId="{C37D4534-B546-8138-2D52-FD3D38FC2DCD}"/>
          </ac:picMkLst>
        </pc:picChg>
        <pc:cxnChg chg="add mod">
          <ac:chgData name="Giovanni Ligato" userId="7875cec0db90cc51" providerId="LiveId" clId="{3A2D3AA7-0675-4F18-B1BE-B75A14CFBE28}" dt="2024-07-22T12:39:52.537" v="1951" actId="14100"/>
          <ac:cxnSpMkLst>
            <pc:docMk/>
            <pc:sldMk cId="4235182042" sldId="270"/>
            <ac:cxnSpMk id="26" creationId="{06699A07-E9AF-E0A3-CB65-E61092DD9359}"/>
          </ac:cxnSpMkLst>
        </pc:cxnChg>
      </pc:sldChg>
      <pc:sldChg chg="addSp delSp modSp add mod ord">
        <pc:chgData name="Giovanni Ligato" userId="7875cec0db90cc51" providerId="LiveId" clId="{3A2D3AA7-0675-4F18-B1BE-B75A14CFBE28}" dt="2024-07-22T14:22:01.186" v="3950" actId="1035"/>
        <pc:sldMkLst>
          <pc:docMk/>
          <pc:sldMk cId="2941301848" sldId="271"/>
        </pc:sldMkLst>
        <pc:spChg chg="del mod">
          <ac:chgData name="Giovanni Ligato" userId="7875cec0db90cc51" providerId="LiveId" clId="{3A2D3AA7-0675-4F18-B1BE-B75A14CFBE28}" dt="2024-07-22T13:48:32.937" v="3258" actId="478"/>
          <ac:spMkLst>
            <pc:docMk/>
            <pc:sldMk cId="2941301848" sldId="271"/>
            <ac:spMk id="2" creationId="{F109FA12-5EFA-F2EC-6A1B-90227D19C3A9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3" creationId="{6775BCED-37A0-7653-1951-C5947B89D2BB}"/>
          </ac:spMkLst>
        </pc:spChg>
        <pc:spChg chg="add del mod">
          <ac:chgData name="Giovanni Ligato" userId="7875cec0db90cc51" providerId="LiveId" clId="{3A2D3AA7-0675-4F18-B1BE-B75A14CFBE28}" dt="2024-07-22T14:00:45.188" v="3500" actId="478"/>
          <ac:spMkLst>
            <pc:docMk/>
            <pc:sldMk cId="2941301848" sldId="271"/>
            <ac:spMk id="4" creationId="{02EDC638-9F53-8F22-A532-BE00557348EB}"/>
          </ac:spMkLst>
        </pc:spChg>
        <pc:spChg chg="add mod">
          <ac:chgData name="Giovanni Ligato" userId="7875cec0db90cc51" providerId="LiveId" clId="{3A2D3AA7-0675-4F18-B1BE-B75A14CFBE28}" dt="2024-07-22T14:03:54.965" v="3534" actId="164"/>
          <ac:spMkLst>
            <pc:docMk/>
            <pc:sldMk cId="2941301848" sldId="271"/>
            <ac:spMk id="6" creationId="{777788BE-18A5-0E50-F809-8458AADF2974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7" creationId="{78BD9F4B-D3EA-D224-C995-62E66861005C}"/>
          </ac:spMkLst>
        </pc:spChg>
        <pc:spChg chg="add del mod">
          <ac:chgData name="Giovanni Ligato" userId="7875cec0db90cc51" providerId="LiveId" clId="{3A2D3AA7-0675-4F18-B1BE-B75A14CFBE28}" dt="2024-07-22T14:21:10.495" v="3871" actId="478"/>
          <ac:spMkLst>
            <pc:docMk/>
            <pc:sldMk cId="2941301848" sldId="271"/>
            <ac:spMk id="8" creationId="{FCC2A094-EB50-284C-D9D5-D2741D4A7CDD}"/>
          </ac:spMkLst>
        </pc:spChg>
        <pc:spChg chg="add mod">
          <ac:chgData name="Giovanni Ligato" userId="7875cec0db90cc51" providerId="LiveId" clId="{3A2D3AA7-0675-4F18-B1BE-B75A14CFBE28}" dt="2024-07-22T14:08:27.832" v="3611" actId="113"/>
          <ac:spMkLst>
            <pc:docMk/>
            <pc:sldMk cId="2941301848" sldId="271"/>
            <ac:spMk id="12" creationId="{F8861941-98D9-C148-2B7B-3B77FDD1312C}"/>
          </ac:spMkLst>
        </pc:spChg>
        <pc:spChg chg="add mod">
          <ac:chgData name="Giovanni Ligato" userId="7875cec0db90cc51" providerId="LiveId" clId="{3A2D3AA7-0675-4F18-B1BE-B75A14CFBE28}" dt="2024-07-22T14:08:32.241" v="3613" actId="207"/>
          <ac:spMkLst>
            <pc:docMk/>
            <pc:sldMk cId="2941301848" sldId="271"/>
            <ac:spMk id="13" creationId="{C6E551C4-0156-D6F2-2045-76F197409B17}"/>
          </ac:spMkLst>
        </pc:spChg>
        <pc:spChg chg="add mod">
          <ac:chgData name="Giovanni Ligato" userId="7875cec0db90cc51" providerId="LiveId" clId="{3A2D3AA7-0675-4F18-B1BE-B75A14CFBE28}" dt="2024-07-22T14:08:36.225" v="3615" actId="207"/>
          <ac:spMkLst>
            <pc:docMk/>
            <pc:sldMk cId="2941301848" sldId="271"/>
            <ac:spMk id="14" creationId="{E29411CB-BB50-98E1-E038-AE4BCF09C6C9}"/>
          </ac:spMkLst>
        </pc:spChg>
        <pc:spChg chg="add mod">
          <ac:chgData name="Giovanni Ligato" userId="7875cec0db90cc51" providerId="LiveId" clId="{3A2D3AA7-0675-4F18-B1BE-B75A14CFBE28}" dt="2024-07-22T14:08:40.130" v="3617" actId="207"/>
          <ac:spMkLst>
            <pc:docMk/>
            <pc:sldMk cId="2941301848" sldId="271"/>
            <ac:spMk id="15" creationId="{885317B5-A4E0-E632-E396-532B2F4DAA21}"/>
          </ac:spMkLst>
        </pc:spChg>
        <pc:spChg chg="add mod">
          <ac:chgData name="Giovanni Ligato" userId="7875cec0db90cc51" providerId="LiveId" clId="{3A2D3AA7-0675-4F18-B1BE-B75A14CFBE28}" dt="2024-07-22T14:08:43.429" v="3619" actId="207"/>
          <ac:spMkLst>
            <pc:docMk/>
            <pc:sldMk cId="2941301848" sldId="271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3:10:15.535" v="2739"/>
          <ac:spMkLst>
            <pc:docMk/>
            <pc:sldMk cId="2941301848" sldId="271"/>
            <ac:spMk id="17" creationId="{3ACAF788-37DC-44C0-F219-792738310902}"/>
          </ac:spMkLst>
        </pc:spChg>
        <pc:spChg chg="add mod">
          <ac:chgData name="Giovanni Ligato" userId="7875cec0db90cc51" providerId="LiveId" clId="{3A2D3AA7-0675-4F18-B1BE-B75A14CFBE28}" dt="2024-07-22T14:09:09.352" v="3628" actId="20577"/>
          <ac:spMkLst>
            <pc:docMk/>
            <pc:sldMk cId="2941301848" sldId="271"/>
            <ac:spMk id="18" creationId="{EAC9871B-A5CF-E9CA-63B2-2DB5662EF329}"/>
          </ac:spMkLst>
        </pc:spChg>
        <pc:spChg chg="add mod">
          <ac:chgData name="Giovanni Ligato" userId="7875cec0db90cc51" providerId="LiveId" clId="{3A2D3AA7-0675-4F18-B1BE-B75A14CFBE28}" dt="2024-07-22T14:09:17.814" v="3634" actId="207"/>
          <ac:spMkLst>
            <pc:docMk/>
            <pc:sldMk cId="2941301848" sldId="271"/>
            <ac:spMk id="19" creationId="{9E5E432E-DB89-6F14-EAB7-5E8FD3216AA1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20" creationId="{E7CE6F97-E76A-4375-BE7F-8BA0E16A4ECB}"/>
          </ac:spMkLst>
        </pc:spChg>
        <pc:spChg chg="add del mod">
          <ac:chgData name="Giovanni Ligato" userId="7875cec0db90cc51" providerId="LiveId" clId="{3A2D3AA7-0675-4F18-B1BE-B75A14CFBE28}" dt="2024-07-22T14:21:45.356" v="3933" actId="478"/>
          <ac:spMkLst>
            <pc:docMk/>
            <pc:sldMk cId="2941301848" sldId="271"/>
            <ac:spMk id="21" creationId="{D86E61BF-7169-A159-65F7-150E78629271}"/>
          </ac:spMkLst>
        </pc:spChg>
        <pc:spChg chg="add del mod">
          <ac:chgData name="Giovanni Ligato" userId="7875cec0db90cc51" providerId="LiveId" clId="{3A2D3AA7-0675-4F18-B1BE-B75A14CFBE28}" dt="2024-07-22T13:47:28.423" v="3238" actId="478"/>
          <ac:spMkLst>
            <pc:docMk/>
            <pc:sldMk cId="2941301848" sldId="271"/>
            <ac:spMk id="22" creationId="{438C1217-7C30-6751-0313-B5632DC615E9}"/>
          </ac:spMkLst>
        </pc:spChg>
        <pc:spChg chg="add mod">
          <ac:chgData name="Giovanni Ligato" userId="7875cec0db90cc51" providerId="LiveId" clId="{3A2D3AA7-0675-4F18-B1BE-B75A14CFBE28}" dt="2024-07-22T13:45:57.031" v="3193" actId="164"/>
          <ac:spMkLst>
            <pc:docMk/>
            <pc:sldMk cId="2941301848" sldId="271"/>
            <ac:spMk id="23" creationId="{C3749A52-BBD0-ED5B-35A0-4CE3D28A41FB}"/>
          </ac:spMkLst>
        </pc:spChg>
        <pc:spChg chg="add mod">
          <ac:chgData name="Giovanni Ligato" userId="7875cec0db90cc51" providerId="LiveId" clId="{3A2D3AA7-0675-4F18-B1BE-B75A14CFBE28}" dt="2024-07-22T14:22:01.186" v="3950" actId="1035"/>
          <ac:spMkLst>
            <pc:docMk/>
            <pc:sldMk cId="2941301848" sldId="271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3:48:04.787" v="3246" actId="164"/>
          <ac:spMkLst>
            <pc:docMk/>
            <pc:sldMk cId="2941301848" sldId="271"/>
            <ac:spMk id="31" creationId="{6DEA6D5B-1329-D191-A1AF-55EF3128C29A}"/>
          </ac:spMkLst>
        </pc:spChg>
        <pc:spChg chg="add mod">
          <ac:chgData name="Giovanni Ligato" userId="7875cec0db90cc51" providerId="LiveId" clId="{3A2D3AA7-0675-4F18-B1BE-B75A14CFBE28}" dt="2024-07-22T13:59:46.161" v="3462"/>
          <ac:spMkLst>
            <pc:docMk/>
            <pc:sldMk cId="2941301848" sldId="271"/>
            <ac:spMk id="59" creationId="{99093729-9406-5EF8-8F2B-B35FB109C4FE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60" creationId="{834C52DB-9A6E-A802-DEE0-1C0F171DB707}"/>
          </ac:spMkLst>
        </pc:spChg>
        <pc:spChg chg="add mod">
          <ac:chgData name="Giovanni Ligato" userId="7875cec0db90cc51" providerId="LiveId" clId="{3A2D3AA7-0675-4F18-B1BE-B75A14CFBE28}" dt="2024-07-22T14:21:26.728" v="3927" actId="1035"/>
          <ac:spMkLst>
            <pc:docMk/>
            <pc:sldMk cId="2941301848" sldId="271"/>
            <ac:spMk id="77" creationId="{2C96119C-D986-C1CA-43F2-ADBC6CAAA709}"/>
          </ac:spMkLst>
        </pc:spChg>
        <pc:spChg chg="add mod">
          <ac:chgData name="Giovanni Ligato" userId="7875cec0db90cc51" providerId="LiveId" clId="{3A2D3AA7-0675-4F18-B1BE-B75A14CFBE28}" dt="2024-07-22T14:21:41.743" v="3932" actId="1076"/>
          <ac:spMkLst>
            <pc:docMk/>
            <pc:sldMk cId="2941301848" sldId="271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30" creationId="{14D0C875-8647-7417-113E-A7821C201E3C}"/>
          </ac:grpSpMkLst>
        </pc:grpChg>
        <pc:grpChg chg="add mod">
          <ac:chgData name="Giovanni Ligato" userId="7875cec0db90cc51" providerId="LiveId" clId="{3A2D3AA7-0675-4F18-B1BE-B75A14CFBE28}" dt="2024-07-22T14:16:13.465" v="3846" actId="1036"/>
          <ac:grpSpMkLst>
            <pc:docMk/>
            <pc:sldMk cId="2941301848" sldId="271"/>
            <ac:grpSpMk id="32" creationId="{971CDFB7-8C14-A8C4-AF73-992A18B6C3EC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0" creationId="{6F7D7B04-2529-B106-69EC-24C744E77A97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1" creationId="{A820FDCE-981E-0A3D-5F4D-205F30316D7A}"/>
          </ac:grpSpMkLst>
        </pc:grpChg>
        <pc:grpChg chg="add del mod topLvl">
          <ac:chgData name="Giovanni Ligato" userId="7875cec0db90cc51" providerId="LiveId" clId="{3A2D3AA7-0675-4F18-B1BE-B75A14CFBE28}" dt="2024-07-22T14:02:16.334" v="3514" actId="165"/>
          <ac:grpSpMkLst>
            <pc:docMk/>
            <pc:sldMk cId="2941301848" sldId="271"/>
            <ac:grpSpMk id="64" creationId="{54816E1F-24F9-0FE8-7096-A7005B65680A}"/>
          </ac:grpSpMkLst>
        </pc:grpChg>
        <pc:grpChg chg="add del mod topLvl">
          <ac:chgData name="Giovanni Ligato" userId="7875cec0db90cc51" providerId="LiveId" clId="{3A2D3AA7-0675-4F18-B1BE-B75A14CFBE28}" dt="2024-07-22T14:02:12.962" v="3513" actId="165"/>
          <ac:grpSpMkLst>
            <pc:docMk/>
            <pc:sldMk cId="2941301848" sldId="271"/>
            <ac:grpSpMk id="65" creationId="{6E6505E3-BC8D-F32B-558D-65053EFAA2F0}"/>
          </ac:grpSpMkLst>
        </pc:grpChg>
        <pc:grpChg chg="add del mod">
          <ac:chgData name="Giovanni Ligato" userId="7875cec0db90cc51" providerId="LiveId" clId="{3A2D3AA7-0675-4F18-B1BE-B75A14CFBE28}" dt="2024-07-22T14:02:08.587" v="3512" actId="165"/>
          <ac:grpSpMkLst>
            <pc:docMk/>
            <pc:sldMk cId="2941301848" sldId="271"/>
            <ac:grpSpMk id="66" creationId="{C49B9A1A-F5BB-9BEF-3187-EAA084D4E127}"/>
          </ac:grpSpMkLst>
        </pc:grpChg>
        <pc:grpChg chg="add mod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67" creationId="{77183936-7F99-1A55-2ACA-A17C10ECA32D}"/>
          </ac:grpSpMkLst>
        </pc:grpChg>
        <pc:grpChg chg="add mod">
          <ac:chgData name="Giovanni Ligato" userId="7875cec0db90cc51" providerId="LiveId" clId="{3A2D3AA7-0675-4F18-B1BE-B75A14CFBE28}" dt="2024-07-22T14:03:54.965" v="3534" actId="164"/>
          <ac:grpSpMkLst>
            <pc:docMk/>
            <pc:sldMk cId="2941301848" sldId="271"/>
            <ac:grpSpMk id="68" creationId="{4A437661-A932-A585-314E-72E6BDDC7304}"/>
          </ac:grpSpMkLst>
        </pc:gr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73" creationId="{2527EEB4-B2B0-CFF2-EE8A-529125B32A75}"/>
          </ac:grpSpMkLst>
        </pc:grpChg>
        <pc:grpChg chg="add mod">
          <ac:chgData name="Giovanni Ligato" userId="7875cec0db90cc51" providerId="LiveId" clId="{3A2D3AA7-0675-4F18-B1BE-B75A14CFBE28}" dt="2024-07-22T14:15:54.571" v="3799" actId="1036"/>
          <ac:grpSpMkLst>
            <pc:docMk/>
            <pc:sldMk cId="2941301848" sldId="271"/>
            <ac:grpSpMk id="76" creationId="{66303EAB-F095-0A7F-1155-222E0D844511}"/>
          </ac:grpSpMkLst>
        </pc:grpChg>
        <pc:graphicFrameChg chg="add del mod modGraphic">
          <ac:chgData name="Giovanni Ligato" userId="7875cec0db90cc51" providerId="LiveId" clId="{3A2D3AA7-0675-4F18-B1BE-B75A14CFBE28}" dt="2024-07-22T13:05:10.502" v="2633" actId="478"/>
          <ac:graphicFrameMkLst>
            <pc:docMk/>
            <pc:sldMk cId="2941301848" sldId="271"/>
            <ac:graphicFrameMk id="9" creationId="{2DF2176A-D867-362E-41F5-39C7E6D8BDD9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47.374" v="2675" actId="478"/>
          <ac:graphicFrameMkLst>
            <pc:docMk/>
            <pc:sldMk cId="2941301848" sldId="271"/>
            <ac:graphicFrameMk id="10" creationId="{73D69600-FCC4-58DB-1344-AF0B5085E107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22.843" v="2672" actId="478"/>
          <ac:graphicFrameMkLst>
            <pc:docMk/>
            <pc:sldMk cId="2941301848" sldId="271"/>
            <ac:graphicFrameMk id="11" creationId="{40B6C500-E70D-C482-776B-606AC8A60C87}"/>
          </ac:graphicFrameMkLst>
        </pc:graphicFrame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3:45:57.031" v="3193" actId="164"/>
          <ac:picMkLst>
            <pc:docMk/>
            <pc:sldMk cId="2941301848" sldId="271"/>
            <ac:picMk id="5" creationId="{85E22192-C45E-8A96-F8B7-4B47337E19F8}"/>
          </ac:picMkLst>
        </pc:pic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3:48:04.787" v="3246" actId="164"/>
          <ac:picMkLst>
            <pc:docMk/>
            <pc:sldMk cId="2941301848" sldId="271"/>
            <ac:picMk id="25" creationId="{85FC6986-DF2D-6DF0-36AF-E06EE7CBB6B3}"/>
          </ac:picMkLst>
        </pc:picChg>
        <pc:cxnChg chg="add mod">
          <ac:chgData name="Giovanni Ligato" userId="7875cec0db90cc51" providerId="LiveId" clId="{3A2D3AA7-0675-4F18-B1BE-B75A14CFBE28}" dt="2024-07-22T14:12:06.652" v="3722" actId="164"/>
          <ac:cxnSpMkLst>
            <pc:docMk/>
            <pc:sldMk cId="2941301848" sldId="271"/>
            <ac:cxnSpMk id="27" creationId="{80CBB912-01E6-6642-B359-D395F1AE81D7}"/>
          </ac:cxnSpMkLst>
        </pc:cxnChg>
        <pc:cxnChg chg="add mod">
          <ac:chgData name="Giovanni Ligato" userId="7875cec0db90cc51" providerId="LiveId" clId="{3A2D3AA7-0675-4F18-B1BE-B75A14CFBE28}" dt="2024-07-22T14:15:59.991" v="3831" actId="1035"/>
          <ac:cxnSpMkLst>
            <pc:docMk/>
            <pc:sldMk cId="2941301848" sldId="271"/>
            <ac:cxnSpMk id="33" creationId="{ED9EB865-CC44-BEAE-AFE5-F5BD4A34BF60}"/>
          </ac:cxnSpMkLst>
        </pc:cxnChg>
        <pc:cxnChg chg="add del mod">
          <ac:chgData name="Giovanni Ligato" userId="7875cec0db90cc51" providerId="LiveId" clId="{3A2D3AA7-0675-4F18-B1BE-B75A14CFBE28}" dt="2024-07-22T13:56:34.215" v="3361" actId="478"/>
          <ac:cxnSpMkLst>
            <pc:docMk/>
            <pc:sldMk cId="2941301848" sldId="271"/>
            <ac:cxnSpMk id="42" creationId="{64AA18CD-400C-61B2-692F-0DB381196EDC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44" creationId="{A5FD6700-60E2-62CD-BA8E-925118B46A0F}"/>
          </ac:cxnSpMkLst>
        </pc:cxnChg>
        <pc:cxnChg chg="add del mod">
          <ac:chgData name="Giovanni Ligato" userId="7875cec0db90cc51" providerId="LiveId" clId="{3A2D3AA7-0675-4F18-B1BE-B75A14CFBE28}" dt="2024-07-22T13:57:04.646" v="3374" actId="478"/>
          <ac:cxnSpMkLst>
            <pc:docMk/>
            <pc:sldMk cId="2941301848" sldId="271"/>
            <ac:cxnSpMk id="46" creationId="{4C05BCD0-35C6-0A99-E94D-4D46B94441C4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49" creationId="{F9E9A2BB-3E7A-2A69-3E26-2FC42D6ED02E}"/>
          </ac:cxnSpMkLst>
        </pc:cxnChg>
        <pc:cxnChg chg="add mod">
          <ac:chgData name="Giovanni Ligato" userId="7875cec0db90cc51" providerId="LiveId" clId="{3A2D3AA7-0675-4F18-B1BE-B75A14CFBE28}" dt="2024-07-22T13:59:47.317" v="3464" actId="1076"/>
          <ac:cxnSpMkLst>
            <pc:docMk/>
            <pc:sldMk cId="2941301848" sldId="271"/>
            <ac:cxnSpMk id="57" creationId="{477C0D8D-DC65-1270-225A-4C839DF76380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61" creationId="{3FFD0E3A-5AE3-99FE-F915-00D89D04B044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72" creationId="{CD4FBF79-5CED-3B4E-B01E-43CC72EF2D5E}"/>
          </ac:cxnSpMkLst>
        </pc:cxnChg>
      </pc:sldChg>
      <pc:sldChg chg="addSp delSp modSp add del mod">
        <pc:chgData name="Giovanni Ligato" userId="7875cec0db90cc51" providerId="LiveId" clId="{3A2D3AA7-0675-4F18-B1BE-B75A14CFBE28}" dt="2024-07-22T16:16:58.173" v="5603" actId="47"/>
        <pc:sldMkLst>
          <pc:docMk/>
          <pc:sldMk cId="2389657699" sldId="272"/>
        </pc:sldMkLst>
        <pc:spChg chg="mod">
          <ac:chgData name="Giovanni Ligato" userId="7875cec0db90cc51" providerId="LiveId" clId="{3A2D3AA7-0675-4F18-B1BE-B75A14CFBE28}" dt="2024-07-20T20:35:09.490" v="456" actId="1076"/>
          <ac:spMkLst>
            <pc:docMk/>
            <pc:sldMk cId="2389657699" sldId="272"/>
            <ac:spMk id="2" creationId="{F109FA12-5EFA-F2EC-6A1B-90227D19C3A9}"/>
          </ac:spMkLst>
        </pc:sp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5:34:55.129" v="5311" actId="1076"/>
          <ac:picMkLst>
            <pc:docMk/>
            <pc:sldMk cId="2389657699" sldId="272"/>
            <ac:picMk id="4" creationId="{8FB59BB2-2874-5381-7DE4-D87ABC9391A4}"/>
          </ac:picMkLst>
        </pc:picChg>
        <pc:picChg chg="add del mod">
          <ac:chgData name="Giovanni Ligato" userId="7875cec0db90cc51" providerId="LiveId" clId="{3A2D3AA7-0675-4F18-B1BE-B75A14CFBE28}" dt="2024-07-22T15:32:05.010" v="5234" actId="478"/>
          <ac:picMkLst>
            <pc:docMk/>
            <pc:sldMk cId="2389657699" sldId="272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6:47.822" v="5333"/>
          <ac:picMkLst>
            <pc:docMk/>
            <pc:sldMk cId="2389657699" sldId="272"/>
            <ac:picMk id="6" creationId="{2B8263BD-7A50-ABF4-6F6C-76385FEFFAFC}"/>
          </ac:picMkLst>
        </pc:picChg>
        <pc:picChg chg="add del mod">
          <ac:chgData name="Giovanni Ligato" userId="7875cec0db90cc51" providerId="LiveId" clId="{3A2D3AA7-0675-4F18-B1BE-B75A14CFBE28}" dt="2024-07-22T15:32:09.093" v="5235" actId="478"/>
          <ac:picMkLst>
            <pc:docMk/>
            <pc:sldMk cId="2389657699" sldId="272"/>
            <ac:picMk id="7" creationId="{059F9C23-BC91-CC37-3BB5-DBC67AA4C5EE}"/>
          </ac:picMkLst>
        </pc:pic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17" creationId="{8EF68C02-C179-A08B-8108-22935F3D8364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9.429" v="5604" actId="47"/>
        <pc:sldMkLst>
          <pc:docMk/>
          <pc:sldMk cId="1396666137" sldId="273"/>
        </pc:sldMkLst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4" creationId="{A7F850FA-C3F9-A58E-5C88-24A714E0CF20}"/>
          </ac:picMkLst>
        </pc:picChg>
        <pc:picChg chg="del">
          <ac:chgData name="Giovanni Ligato" userId="7875cec0db90cc51" providerId="LiveId" clId="{3A2D3AA7-0675-4F18-B1BE-B75A14CFBE28}" dt="2024-07-20T20:39:30.624" v="472" actId="478"/>
          <ac:picMkLst>
            <pc:docMk/>
            <pc:sldMk cId="1396666137" sldId="273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2:23.911" v="5240" actId="1076"/>
          <ac:picMkLst>
            <pc:docMk/>
            <pc:sldMk cId="1396666137" sldId="273"/>
            <ac:picMk id="5" creationId="{AFDAF90C-7EE4-CC6B-02E5-6F49D8ED2EFE}"/>
          </ac:picMkLst>
        </pc:picChg>
        <pc:picChg chg="del">
          <ac:chgData name="Giovanni Ligato" userId="7875cec0db90cc51" providerId="LiveId" clId="{3A2D3AA7-0675-4F18-B1BE-B75A14CFBE28}" dt="2024-07-20T20:39:29.168" v="471" actId="478"/>
          <ac:picMkLst>
            <pc:docMk/>
            <pc:sldMk cId="1396666137" sldId="273"/>
            <ac:picMk id="7" creationId="{059F9C23-BC91-CC37-3BB5-DBC67AA4C5EE}"/>
          </ac:picMkLst>
        </pc:picChg>
        <pc:picChg chg="add mod">
          <ac:chgData name="Giovanni Ligato" userId="7875cec0db90cc51" providerId="LiveId" clId="{3A2D3AA7-0675-4F18-B1BE-B75A14CFBE28}" dt="2024-07-22T15:32:30.036" v="5243" actId="1076"/>
          <ac:picMkLst>
            <pc:docMk/>
            <pc:sldMk cId="1396666137" sldId="273"/>
            <ac:picMk id="7" creationId="{AB2EB3A8-9A21-0CD0-0521-C6B71D752A0E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8" creationId="{F59DB9C7-94CD-86C0-71DD-16E8637AE219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10" creationId="{D111F392-2157-FBD6-D591-47AC3E96BA98}"/>
          </ac:picMkLst>
        </pc:picChg>
        <pc:picChg chg="add mod">
          <ac:chgData name="Giovanni Ligato" userId="7875cec0db90cc51" providerId="LiveId" clId="{3A2D3AA7-0675-4F18-B1BE-B75A14CFBE28}" dt="2024-07-22T15:32:35.693" v="5246" actId="1076"/>
          <ac:picMkLst>
            <pc:docMk/>
            <pc:sldMk cId="1396666137" sldId="273"/>
            <ac:picMk id="11" creationId="{355C2CE3-2C25-40EB-1FD8-6A01EDDA12A4}"/>
          </ac:picMkLst>
        </pc:picChg>
      </pc:sldChg>
      <pc:sldChg chg="new del">
        <pc:chgData name="Giovanni Ligato" userId="7875cec0db90cc51" providerId="LiveId" clId="{3A2D3AA7-0675-4F18-B1BE-B75A14CFBE28}" dt="2024-07-20T20:39:23.220" v="469" actId="680"/>
        <pc:sldMkLst>
          <pc:docMk/>
          <pc:sldMk cId="1751014744" sldId="273"/>
        </pc:sldMkLst>
      </pc:sldChg>
      <pc:sldChg chg="addSp delSp modSp add del mod">
        <pc:chgData name="Giovanni Ligato" userId="7875cec0db90cc51" providerId="LiveId" clId="{3A2D3AA7-0675-4F18-B1BE-B75A14CFBE28}" dt="2024-07-22T12:50:09.323" v="2343" actId="47"/>
        <pc:sldMkLst>
          <pc:docMk/>
          <pc:sldMk cId="3191602233" sldId="274"/>
        </pc:sldMkLst>
        <pc:spChg chg="del">
          <ac:chgData name="Giovanni Ligato" userId="7875cec0db90cc51" providerId="LiveId" clId="{3A2D3AA7-0675-4F18-B1BE-B75A14CFBE28}" dt="2024-07-22T12:41:50.060" v="1972" actId="478"/>
          <ac:spMkLst>
            <pc:docMk/>
            <pc:sldMk cId="3191602233" sldId="274"/>
            <ac:spMk id="2" creationId="{F109FA12-5EFA-F2EC-6A1B-90227D19C3A9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3" creationId="{52D9851F-A8D0-E197-A7D9-90E7AE9E6912}"/>
          </ac:spMkLst>
        </pc:spChg>
        <pc:spChg chg="mod">
          <ac:chgData name="Giovanni Ligato" userId="7875cec0db90cc51" providerId="LiveId" clId="{3A2D3AA7-0675-4F18-B1BE-B75A14CFBE28}" dt="2024-07-22T12:48:53.288" v="2151" actId="1076"/>
          <ac:spMkLst>
            <pc:docMk/>
            <pc:sldMk cId="3191602233" sldId="274"/>
            <ac:spMk id="4" creationId="{74C39B46-DC72-A812-B303-96C06DCD58F8}"/>
          </ac:spMkLst>
        </pc:spChg>
        <pc:spChg chg="del mod">
          <ac:chgData name="Giovanni Ligato" userId="7875cec0db90cc51" providerId="LiveId" clId="{3A2D3AA7-0675-4F18-B1BE-B75A14CFBE28}" dt="2024-07-22T12:45:08.748" v="2055" actId="478"/>
          <ac:spMkLst>
            <pc:docMk/>
            <pc:sldMk cId="3191602233" sldId="274"/>
            <ac:spMk id="6" creationId="{19C61995-BE79-9540-4C5B-FCA9AB2B6C6A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8" creationId="{8A17DE81-AD59-5A15-4E03-D4AEE9A684EE}"/>
          </ac:spMkLst>
        </pc:spChg>
        <pc:spChg chg="del mod">
          <ac:chgData name="Giovanni Ligato" userId="7875cec0db90cc51" providerId="LiveId" clId="{3A2D3AA7-0675-4F18-B1BE-B75A14CFBE28}" dt="2024-07-22T12:44:49.236" v="2042" actId="478"/>
          <ac:spMkLst>
            <pc:docMk/>
            <pc:sldMk cId="3191602233" sldId="274"/>
            <ac:spMk id="20" creationId="{4158F486-E013-AC24-4A9E-048AEE55CA80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47:09.134" v="2119" actId="164"/>
          <ac:spMkLst>
            <pc:docMk/>
            <pc:sldMk cId="3191602233" sldId="274"/>
            <ac:spMk id="22" creationId="{9562C69E-B0D7-693A-6728-FAA69805EC9A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4" creationId="{55235FC4-5BBD-C206-77F1-F4B8037C83AF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5" creationId="{E107D422-B019-945B-708D-E109C91BCF2B}"/>
          </ac:spMkLst>
        </pc:spChg>
        <pc:spChg chg="add mod">
          <ac:chgData name="Giovanni Ligato" userId="7875cec0db90cc51" providerId="LiveId" clId="{3A2D3AA7-0675-4F18-B1BE-B75A14CFBE28}" dt="2024-07-22T12:47:45.672" v="2143" actId="1035"/>
          <ac:spMkLst>
            <pc:docMk/>
            <pc:sldMk cId="3191602233" sldId="274"/>
            <ac:spMk id="27" creationId="{386E0659-902C-5CB9-446C-7FCA5FABD6A3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8" creationId="{9AA4D88D-8963-2EE2-14DC-DA7E06CB2D32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9" creationId="{7D20F08A-7D28-9148-449D-B397F9ECDA2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0" creationId="{CD386228-66F7-B338-48C8-AF0299C4613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1" creationId="{1CD388AF-CA3A-B64D-7177-4CE5FB33AE01}"/>
          </ac:spMkLst>
        </pc:spChg>
        <pc:spChg chg="add mod">
          <ac:chgData name="Giovanni Ligato" userId="7875cec0db90cc51" providerId="LiveId" clId="{3A2D3AA7-0675-4F18-B1BE-B75A14CFBE28}" dt="2024-07-22T12:47:11.839" v="2120" actId="164"/>
          <ac:spMkLst>
            <pc:docMk/>
            <pc:sldMk cId="3191602233" sldId="274"/>
            <ac:spMk id="32" creationId="{75B5EA1B-BEC3-A160-3995-3463828206F1}"/>
          </ac:spMkLst>
        </pc:spChg>
        <pc:spChg chg="add mod">
          <ac:chgData name="Giovanni Ligato" userId="7875cec0db90cc51" providerId="LiveId" clId="{3A2D3AA7-0675-4F18-B1BE-B75A14CFBE28}" dt="2024-07-22T12:47:43.715" v="2140" actId="1035"/>
          <ac:spMkLst>
            <pc:docMk/>
            <pc:sldMk cId="3191602233" sldId="274"/>
            <ac:spMk id="33" creationId="{6D2855C8-DB34-BC7C-85A2-D6783084D42B}"/>
          </ac:spMkLst>
        </pc:spChg>
        <pc:spChg chg="mod">
          <ac:chgData name="Giovanni Ligato" userId="7875cec0db90cc51" providerId="LiveId" clId="{3A2D3AA7-0675-4F18-B1BE-B75A14CFBE28}" dt="2024-07-22T12:47:15.939" v="2123"/>
          <ac:spMkLst>
            <pc:docMk/>
            <pc:sldMk cId="3191602233" sldId="274"/>
            <ac:spMk id="37" creationId="{98003C56-B3F0-DB10-4129-F7A9B67355DB}"/>
          </ac:spMkLst>
        </pc:spChg>
        <pc:spChg chg="mod">
          <ac:chgData name="Giovanni Ligato" userId="7875cec0db90cc51" providerId="LiveId" clId="{3A2D3AA7-0675-4F18-B1BE-B75A14CFBE28}" dt="2024-07-22T12:47:37.951" v="2135" actId="1035"/>
          <ac:spMkLst>
            <pc:docMk/>
            <pc:sldMk cId="3191602233" sldId="274"/>
            <ac:spMk id="38" creationId="{075045C1-1466-E6F8-B240-8857F0E30244}"/>
          </ac:spMkLst>
        </pc:spChg>
        <pc:grpChg chg="add mod">
          <ac:chgData name="Giovanni Ligato" userId="7875cec0db90cc51" providerId="LiveId" clId="{3A2D3AA7-0675-4F18-B1BE-B75A14CFBE28}" dt="2024-07-22T12:43:54.899" v="2020" actId="1037"/>
          <ac:grpSpMkLst>
            <pc:docMk/>
            <pc:sldMk cId="3191602233" sldId="274"/>
            <ac:grpSpMk id="5" creationId="{E2AC1CAE-51C2-F6F1-212A-F59D27B423B0}"/>
          </ac:grpSpMkLst>
        </pc:grpChg>
        <pc:grpChg chg="add mod">
          <ac:chgData name="Giovanni Ligato" userId="7875cec0db90cc51" providerId="LiveId" clId="{3A2D3AA7-0675-4F18-B1BE-B75A14CFBE28}" dt="2024-07-22T12:44:10.715" v="2023" actId="465"/>
          <ac:grpSpMkLst>
            <pc:docMk/>
            <pc:sldMk cId="3191602233" sldId="274"/>
            <ac:grpSpMk id="12" creationId="{CC510A7A-9BCB-47CC-E090-B4FA1F834B45}"/>
          </ac:grpSpMkLst>
        </pc:grpChg>
        <pc:grpChg chg="add mod">
          <ac:chgData name="Giovanni Ligato" userId="7875cec0db90cc51" providerId="LiveId" clId="{3A2D3AA7-0675-4F18-B1BE-B75A14CFBE28}" dt="2024-07-22T12:44:06.089" v="2022" actId="1076"/>
          <ac:grpSpMkLst>
            <pc:docMk/>
            <pc:sldMk cId="3191602233" sldId="274"/>
            <ac:grpSpMk id="16" creationId="{11BBA1B6-2DE9-F16A-6C08-E460FCEBA12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4" creationId="{12DAC0AE-3514-F585-8EDF-EA792166AAD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5" creationId="{C74D1237-842E-56A4-A21D-04258EB0A5A3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6" creationId="{FBCEA80C-87D3-0E0F-BDFE-6F26DEF3F490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7" creationId="{55AAA425-8B56-4E2C-745F-7919E0216803}"/>
          </ac:picMkLst>
        </pc:pic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9" creationId="{76B8AE06-8C86-902D-15D9-1995B5E476EB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1" creationId="{F1FD7A76-0C0C-E2F8-FF60-32D850495BB7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3" creationId="{F6012D44-6919-E8D9-B11F-1A29AB0948EA}"/>
          </ac:picMkLst>
        </pc:picChg>
        <pc:picChg chg="mod">
          <ac:chgData name="Giovanni Ligato" userId="7875cec0db90cc51" providerId="LiveId" clId="{3A2D3AA7-0675-4F18-B1BE-B75A14CFBE28}" dt="2024-07-22T12:49:00.624" v="2154" actId="1076"/>
          <ac:picMkLst>
            <pc:docMk/>
            <pc:sldMk cId="3191602233" sldId="274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17" creationId="{F0412146-7413-3084-BB00-E8195D79135E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8" creationId="{91965E1B-5750-D8E3-7B03-D214779AB79E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23" creationId="{C37D4534-B546-8138-2D52-FD3D38FC2DCD}"/>
          </ac:picMkLst>
        </pc:picChg>
        <pc:cxnChg chg="mod">
          <ac:chgData name="Giovanni Ligato" userId="7875cec0db90cc51" providerId="LiveId" clId="{3A2D3AA7-0675-4F18-B1BE-B75A14CFBE28}" dt="2024-07-22T12:49:12.813" v="2157" actId="1076"/>
          <ac:cxnSpMkLst>
            <pc:docMk/>
            <pc:sldMk cId="3191602233" sldId="274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2:58:32.787" v="2589" actId="465"/>
        <pc:sldMkLst>
          <pc:docMk/>
          <pc:sldMk cId="2916418958" sldId="275"/>
        </pc:sldMkLst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3" creationId="{8F2B472A-247C-1E6A-EFAC-BEFCD54001B3}"/>
          </ac:spMkLst>
        </pc:spChg>
        <pc:spChg chg="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4" creationId="{74C39B46-DC72-A812-B303-96C06DCD58F8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17" creationId="{6FF056BB-08C6-A920-9A74-209634DD2687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20" creationId="{E83B46B2-358E-7257-D1E0-29618F23DFDA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1" creationId="{103F7CCC-3CAA-8BE1-0CE4-146AEDAC2D6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3" creationId="{DF19B1B3-80F7-99FE-74FC-85BDF35DF5D8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4" creationId="{CAEBF353-53C7-4A18-D99B-E3C05FD57B7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6" creationId="{9AAF16B4-D453-64E2-4652-9CC1C9FB7563}"/>
          </ac:spMkLst>
        </pc:spChg>
        <pc:grpChg chg="add mod">
          <ac:chgData name="Giovanni Ligato" userId="7875cec0db90cc51" providerId="LiveId" clId="{3A2D3AA7-0675-4F18-B1BE-B75A14CFBE28}" dt="2024-07-22T12:49:51.908" v="2337" actId="1037"/>
          <ac:grpSpMkLst>
            <pc:docMk/>
            <pc:sldMk cId="2916418958" sldId="275"/>
            <ac:grpSpMk id="2" creationId="{AB49C267-AF92-E752-DFF9-5C0071F3A388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5" creationId="{E2AC1CAE-51C2-F6F1-212A-F59D27B423B0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2" creationId="{CC510A7A-9BCB-47CC-E090-B4FA1F834B45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6" creationId="{11BBA1B6-2DE9-F16A-6C08-E460FCEBA127}"/>
          </ac:grpSpMkLst>
        </pc:grpChg>
        <pc:grpChg chg="add del mod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25" creationId="{2CC251DD-0D3A-BE10-30FB-2CA29C888FA7}"/>
          </ac:grpSpMkLst>
        </pc:grpChg>
        <pc:grpChg chg="mod topLvl">
          <ac:chgData name="Giovanni Ligato" userId="7875cec0db90cc51" providerId="LiveId" clId="{3A2D3AA7-0675-4F18-B1BE-B75A14CFBE28}" dt="2024-07-22T12:58:20.557" v="2588" actId="1036"/>
          <ac:grpSpMkLst>
            <pc:docMk/>
            <pc:sldMk cId="2916418958" sldId="275"/>
            <ac:grpSpMk id="28" creationId="{FADB66FD-B19A-F1B3-C24A-DABC85472171}"/>
          </ac:grpSpMkLst>
        </pc:grpChg>
        <pc:grpChg chg="mod topLvl">
          <ac:chgData name="Giovanni Ligato" userId="7875cec0db90cc51" providerId="LiveId" clId="{3A2D3AA7-0675-4F18-B1BE-B75A14CFBE28}" dt="2024-07-22T12:58:32.787" v="2589" actId="465"/>
          <ac:grpSpMkLst>
            <pc:docMk/>
            <pc:sldMk cId="2916418958" sldId="275"/>
            <ac:grpSpMk id="29" creationId="{4C611F41-17F0-57F7-1964-A4CC3F43AE03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0" creationId="{10B03AC1-99DF-3D7F-7088-782A1116ED1A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1" creationId="{85398014-713B-ED9A-EBDA-7270AB714B41}"/>
          </ac:grpSpMkLst>
        </pc:grpChg>
        <pc:grpChg chg="mod">
          <ac:chgData name="Giovanni Ligato" userId="7875cec0db90cc51" providerId="LiveId" clId="{3A2D3AA7-0675-4F18-B1BE-B75A14CFBE28}" dt="2024-07-22T12:49:57.816" v="2342" actId="1038"/>
          <ac:grpSpMkLst>
            <pc:docMk/>
            <pc:sldMk cId="2916418958" sldId="275"/>
            <ac:grpSpMk id="40" creationId="{3A38737F-17E3-5FE3-5AA1-3F3AABC59AAF}"/>
          </ac:grpSpMkLst>
        </pc:grp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6" creationId="{35CAB3D5-4507-9DCE-7E38-23B90A0D4128}"/>
          </ac:picMkLst>
        </pc:pic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8" creationId="{14BCE040-54A8-596B-2BD2-C3C776788BAD}"/>
          </ac:picMkLst>
        </pc:picChg>
        <pc:picChg chg="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2" creationId="{D91D8B89-A693-2B7B-98DD-683547C20773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5" creationId="{B197215C-7DAA-017A-EF62-B1A4E914AC37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7" creationId="{BFAC084B-CCD5-66B4-0932-036A68A93B0A}"/>
          </ac:picMkLst>
        </pc:picChg>
        <pc:cxnChg chg="del mod">
          <ac:chgData name="Giovanni Ligato" userId="7875cec0db90cc51" providerId="LiveId" clId="{3A2D3AA7-0675-4F18-B1BE-B75A14CFBE28}" dt="2024-07-22T12:57:55.588" v="2480" actId="478"/>
          <ac:cxnSpMkLst>
            <pc:docMk/>
            <pc:sldMk cId="2916418958" sldId="275"/>
            <ac:cxnSpMk id="26" creationId="{06699A07-E9AF-E0A3-CB65-E61092DD9359}"/>
          </ac:cxnSpMkLst>
        </pc:cxnChg>
        <pc:cxnChg chg="mod">
          <ac:chgData name="Giovanni Ligato" userId="7875cec0db90cc51" providerId="LiveId" clId="{3A2D3AA7-0675-4F18-B1BE-B75A14CFBE28}" dt="2024-07-22T12:58:15.812" v="2571" actId="165"/>
          <ac:cxnSpMkLst>
            <pc:docMk/>
            <pc:sldMk cId="2916418958" sldId="275"/>
            <ac:cxnSpMk id="39" creationId="{A641FDBC-A77F-8BF8-A7C4-80E681178946}"/>
          </ac:cxnSpMkLst>
        </pc:cxnChg>
      </pc:sldChg>
      <pc:sldChg chg="addSp modSp add del mod">
        <pc:chgData name="Giovanni Ligato" userId="7875cec0db90cc51" providerId="LiveId" clId="{3A2D3AA7-0675-4F18-B1BE-B75A14CFBE28}" dt="2024-07-22T14:23:15.303" v="3951" actId="47"/>
        <pc:sldMkLst>
          <pc:docMk/>
          <pc:sldMk cId="1509323729" sldId="276"/>
        </pc:sldMkLst>
        <pc:spChg chg="mod">
          <ac:chgData name="Giovanni Ligato" userId="7875cec0db90cc51" providerId="LiveId" clId="{3A2D3AA7-0675-4F18-B1BE-B75A14CFBE28}" dt="2024-07-22T13:14:13.991" v="2857" actId="1076"/>
          <ac:spMkLst>
            <pc:docMk/>
            <pc:sldMk cId="1509323729" sldId="276"/>
            <ac:spMk id="2" creationId="{F109FA12-5EFA-F2EC-6A1B-90227D19C3A9}"/>
          </ac:spMkLst>
        </pc:spChg>
        <pc:cxnChg chg="add mod">
          <ac:chgData name="Giovanni Ligato" userId="7875cec0db90cc51" providerId="LiveId" clId="{3A2D3AA7-0675-4F18-B1BE-B75A14CFBE28}" dt="2024-07-22T13:43:45.632" v="3128"/>
          <ac:cxnSpMkLst>
            <pc:docMk/>
            <pc:sldMk cId="1509323729" sldId="276"/>
            <ac:cxnSpMk id="9" creationId="{3CC04E81-BC8C-AB1C-B3C9-EBD51604564E}"/>
          </ac:cxnSpMkLst>
        </pc:cxnChg>
      </pc:sldChg>
      <pc:sldChg chg="add del setBg">
        <pc:chgData name="Giovanni Ligato" userId="7875cec0db90cc51" providerId="LiveId" clId="{3A2D3AA7-0675-4F18-B1BE-B75A14CFBE28}" dt="2024-07-22T14:38:38.275" v="3953"/>
        <pc:sldMkLst>
          <pc:docMk/>
          <pc:sldMk cId="2217021694" sldId="276"/>
        </pc:sldMkLst>
      </pc:sldChg>
      <pc:sldChg chg="addSp delSp modSp add del mod">
        <pc:chgData name="Giovanni Ligato" userId="7875cec0db90cc51" providerId="LiveId" clId="{3A2D3AA7-0675-4F18-B1BE-B75A14CFBE28}" dt="2024-07-22T13:01:37.778" v="2591" actId="47"/>
        <pc:sldMkLst>
          <pc:docMk/>
          <pc:sldMk cId="2937981477" sldId="276"/>
        </pc:sldMkLst>
        <pc:spChg chg="mod">
          <ac:chgData name="Giovanni Ligato" userId="7875cec0db90cc51" providerId="LiveId" clId="{3A2D3AA7-0675-4F18-B1BE-B75A14CFBE28}" dt="2024-07-22T12:55:20.138" v="2435" actId="164"/>
          <ac:spMkLst>
            <pc:docMk/>
            <pc:sldMk cId="2937981477" sldId="276"/>
            <ac:spMk id="3" creationId="{8F2B472A-247C-1E6A-EFAC-BEFCD54001B3}"/>
          </ac:spMkLst>
        </pc:spChg>
        <pc:spChg chg="mod">
          <ac:chgData name="Giovanni Ligato" userId="7875cec0db90cc51" providerId="LiveId" clId="{3A2D3AA7-0675-4F18-B1BE-B75A14CFBE28}" dt="2024-07-22T12:56:00.835" v="2448" actId="164"/>
          <ac:spMkLst>
            <pc:docMk/>
            <pc:sldMk cId="2937981477" sldId="276"/>
            <ac:spMk id="4" creationId="{74C39B46-DC72-A812-B303-96C06DCD58F8}"/>
          </ac:spMkLst>
        </pc:spChg>
        <pc:spChg chg="mod">
          <ac:chgData name="Giovanni Ligato" userId="7875cec0db90cc51" providerId="LiveId" clId="{3A2D3AA7-0675-4F18-B1BE-B75A14CFBE28}" dt="2024-07-22T12:55:23.033" v="2436" actId="164"/>
          <ac:spMkLst>
            <pc:docMk/>
            <pc:sldMk cId="2937981477" sldId="276"/>
            <ac:spMk id="17" creationId="{6FF056BB-08C6-A920-9A74-209634DD2687}"/>
          </ac:spMkLst>
        </pc:spChg>
        <pc:spChg chg="mod">
          <ac:chgData name="Giovanni Ligato" userId="7875cec0db90cc51" providerId="LiveId" clId="{3A2D3AA7-0675-4F18-B1BE-B75A14CFBE28}" dt="2024-07-22T12:53:57.672" v="2407" actId="164"/>
          <ac:spMkLst>
            <pc:docMk/>
            <pc:sldMk cId="2937981477" sldId="276"/>
            <ac:spMk id="20" creationId="{E83B46B2-358E-7257-D1E0-29618F23DFDA}"/>
          </ac:spMkLst>
        </pc:s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2" creationId="{AB49C267-AF92-E752-DFF9-5C0071F3A388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0" creationId="{D706C3FD-0509-0899-1E2E-1AA0856193A6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9" creationId="{483E8CAC-9203-9E09-7FB6-063D934B8915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1" creationId="{22B3EEBB-CF08-87B6-253B-957D476EDA50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3" creationId="{E67B8ECC-2F28-CBE9-F932-E827B039F2D4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4" creationId="{C675FF9F-6255-A210-5B2B-9C2E6706F2CB}"/>
          </ac:grpSpMkLst>
        </pc:gr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55:20.138" v="2435" actId="164"/>
          <ac:picMkLst>
            <pc:docMk/>
            <pc:sldMk cId="2937981477" sldId="276"/>
            <ac:picMk id="6" creationId="{35CAB3D5-4507-9DCE-7E38-23B90A0D4128}"/>
          </ac:picMkLst>
        </pc:picChg>
        <pc:picChg chg="mod">
          <ac:chgData name="Giovanni Ligato" userId="7875cec0db90cc51" providerId="LiveId" clId="{3A2D3AA7-0675-4F18-B1BE-B75A14CFBE28}" dt="2024-07-22T12:55:23.033" v="2436" actId="164"/>
          <ac:picMkLst>
            <pc:docMk/>
            <pc:sldMk cId="2937981477" sldId="276"/>
            <ac:picMk id="8" creationId="{14BCE040-54A8-596B-2BD2-C3C776788BAD}"/>
          </ac:picMkLst>
        </pc:picChg>
        <pc:picChg chg="mod">
          <ac:chgData name="Giovanni Ligato" userId="7875cec0db90cc51" providerId="LiveId" clId="{3A2D3AA7-0675-4F18-B1BE-B75A14CFBE28}" dt="2024-07-22T12:56:00.835" v="2448" actId="164"/>
          <ac:picMkLst>
            <pc:docMk/>
            <pc:sldMk cId="2937981477" sldId="276"/>
            <ac:picMk id="14" creationId="{D7FAA023-1CC2-FB1C-8B18-4A101A0D49DA}"/>
          </ac:picMkLst>
        </pc:picChg>
        <pc:cxnChg chg="mod">
          <ac:chgData name="Giovanni Ligato" userId="7875cec0db90cc51" providerId="LiveId" clId="{3A2D3AA7-0675-4F18-B1BE-B75A14CFBE28}" dt="2024-07-22T12:53:57.672" v="2407" actId="164"/>
          <ac:cxnSpMkLst>
            <pc:docMk/>
            <pc:sldMk cId="2937981477" sldId="276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5:00:05.062" v="4700" actId="1038"/>
        <pc:sldMkLst>
          <pc:docMk/>
          <pc:sldMk cId="3678019044" sldId="276"/>
        </pc:sldMkLst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2" creationId="{B829EBF8-8768-7E22-FCAF-B6E7F52AC5B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3" creationId="{6775BCED-37A0-7653-1951-C5947B89D2BB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" creationId="{777788BE-18A5-0E50-F809-8458AADF2974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" creationId="{78BD9F4B-D3EA-D224-C995-62E66861005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9" creationId="{F87002DA-C256-1E89-2D37-A5BD1319B89B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0" creationId="{EAC0F75E-AA77-93CC-592D-E0BDA4A002F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1" creationId="{D66CCD4C-D427-42F0-062F-C91E0A347C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2" creationId="{F8861941-98D9-C148-2B7B-3B77FDD1312C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3" creationId="{C6E551C4-0156-D6F2-2045-76F197409B1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4" creationId="{E29411CB-BB50-98E1-E038-AE4BCF09C6C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5" creationId="{885317B5-A4E0-E632-E396-532B2F4DAA21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7" creationId="{46EC3D7B-CAA7-CFEB-F786-AE972FCFD21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8" creationId="{EAC9871B-A5CF-E9CA-63B2-2DB5662EF32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9" creationId="{9E5E432E-DB89-6F14-EAB7-5E8FD3216AA1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20" creationId="{E7CE6F97-E76A-4375-BE7F-8BA0E16A4ECB}"/>
          </ac:spMkLst>
        </pc:spChg>
        <pc:spChg chg="mod topLvl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23" creationId="{C3749A52-BBD0-ED5B-35A0-4CE3D28A41FB}"/>
          </ac:spMkLst>
        </pc:spChg>
        <pc:spChg chg="del">
          <ac:chgData name="Giovanni Ligato" userId="7875cec0db90cc51" providerId="LiveId" clId="{3A2D3AA7-0675-4F18-B1BE-B75A14CFBE28}" dt="2024-07-22T14:46:39.001" v="4259" actId="478"/>
          <ac:spMkLst>
            <pc:docMk/>
            <pc:sldMk cId="3678019044" sldId="276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7" creationId="{DB9E3F0C-3772-E6A8-5303-862B7C0E3FE6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8" creationId="{4756CAFB-8CF0-7394-8873-13A95D7A0A25}"/>
          </ac:spMkLst>
        </pc:spChg>
        <pc:spChg chg="add mod">
          <ac:chgData name="Giovanni Ligato" userId="7875cec0db90cc51" providerId="LiveId" clId="{3A2D3AA7-0675-4F18-B1BE-B75A14CFBE28}" dt="2024-07-22T15:00:05.062" v="4700" actId="1038"/>
          <ac:spMkLst>
            <pc:docMk/>
            <pc:sldMk cId="3678019044" sldId="276"/>
            <ac:spMk id="42" creationId="{31D230D7-006F-C776-33D2-7826BCCD8E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0" creationId="{834C52DB-9A6E-A802-DEE0-1C0F171DB707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7" creationId="{2C96119C-D986-C1CA-43F2-ADBC6CAAA709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59:31.458" v="4667" actId="1035"/>
          <ac:grpSpMkLst>
            <pc:docMk/>
            <pc:sldMk cId="3678019044" sldId="276"/>
            <ac:grpSpMk id="28" creationId="{A18DE86B-CBCD-09EE-A8B2-54592FE08677}"/>
          </ac:grpSpMkLst>
        </pc:grpChg>
        <pc:grpChg chg="del">
          <ac:chgData name="Giovanni Ligato" userId="7875cec0db90cc51" providerId="LiveId" clId="{3A2D3AA7-0675-4F18-B1BE-B75A14CFBE28}" dt="2024-07-22T14:38:49.887" v="3955" actId="478"/>
          <ac:grpSpMkLst>
            <pc:docMk/>
            <pc:sldMk cId="3678019044" sldId="276"/>
            <ac:grpSpMk id="30" creationId="{14D0C875-8647-7417-113E-A7821C201E3C}"/>
          </ac:grpSpMkLst>
        </pc:grpChg>
        <pc:grpChg chg="del">
          <ac:chgData name="Giovanni Ligato" userId="7875cec0db90cc51" providerId="LiveId" clId="{3A2D3AA7-0675-4F18-B1BE-B75A14CFBE28}" dt="2024-07-22T14:39:28.257" v="4001" actId="478"/>
          <ac:grpSpMkLst>
            <pc:docMk/>
            <pc:sldMk cId="3678019044" sldId="276"/>
            <ac:grpSpMk id="32" creationId="{971CDFB7-8C14-A8C4-AF73-992A18B6C3EC}"/>
          </ac:grpSpMkLst>
        </pc:grpChg>
        <pc:grpChg chg="add mod">
          <ac:chgData name="Giovanni Ligato" userId="7875cec0db90cc51" providerId="LiveId" clId="{3A2D3AA7-0675-4F18-B1BE-B75A14CFBE28}" dt="2024-07-22T14:51:23.198" v="4405" actId="1037"/>
          <ac:grpSpMkLst>
            <pc:docMk/>
            <pc:sldMk cId="3678019044" sldId="276"/>
            <ac:grpSpMk id="39" creationId="{B9916877-D5AF-C75D-10CD-EDA88A816CAE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0" creationId="{6F7D7B04-2529-B106-69EC-24C744E77A97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1" creationId="{A820FDCE-981E-0A3D-5F4D-205F30316D7A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7" creationId="{77183936-7F99-1A55-2ACA-A17C10ECA32D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8" creationId="{4A437661-A932-A585-314E-72E6BDDC7304}"/>
          </ac:grpSpMkLst>
        </pc:grpChg>
        <pc:grpChg chg="del mod topLvl">
          <ac:chgData name="Giovanni Ligato" userId="7875cec0db90cc51" providerId="LiveId" clId="{3A2D3AA7-0675-4F18-B1BE-B75A14CFBE28}" dt="2024-07-22T14:39:25.625" v="4000" actId="478"/>
          <ac:grpSpMkLst>
            <pc:docMk/>
            <pc:sldMk cId="3678019044" sldId="276"/>
            <ac:grpSpMk id="73" creationId="{2527EEB4-B2B0-CFF2-EE8A-529125B32A75}"/>
          </ac:grpSpMkLst>
        </pc:grpChg>
        <pc:grpChg chg="del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76" creationId="{66303EAB-F095-0A7F-1155-222E0D844511}"/>
          </ac:grpSpMkLst>
        </pc:grpChg>
        <pc:picChg chg="del">
          <ac:chgData name="Giovanni Ligato" userId="7875cec0db90cc51" providerId="LiveId" clId="{3A2D3AA7-0675-4F18-B1BE-B75A14CFBE28}" dt="2024-07-22T14:38:49.887" v="3955" actId="478"/>
          <ac:picMkLst>
            <pc:docMk/>
            <pc:sldMk cId="3678019044" sldId="276"/>
            <ac:picMk id="5" creationId="{85E22192-C45E-8A96-F8B7-4B47337E19F8}"/>
          </ac:picMkLst>
        </pc:picChg>
        <pc:cxnChg chg="add mod">
          <ac:chgData name="Giovanni Ligato" userId="7875cec0db90cc51" providerId="LiveId" clId="{3A2D3AA7-0675-4F18-B1BE-B75A14CFBE28}" dt="2024-07-22T14:46:19.410" v="4219" actId="164"/>
          <ac:cxnSpMkLst>
            <pc:docMk/>
            <pc:sldMk cId="3678019044" sldId="276"/>
            <ac:cxnSpMk id="4" creationId="{DBAA3E02-06CD-1C4C-00D2-15AE9435C3EF}"/>
          </ac:cxnSpMkLst>
        </pc:cxnChg>
        <pc:cxnChg chg="del mod topLvl">
          <ac:chgData name="Giovanni Ligato" userId="7875cec0db90cc51" providerId="LiveId" clId="{3A2D3AA7-0675-4F18-B1BE-B75A14CFBE28}" dt="2024-07-22T14:39:12.193" v="3984" actId="478"/>
          <ac:cxnSpMkLst>
            <pc:docMk/>
            <pc:sldMk cId="3678019044" sldId="276"/>
            <ac:cxnSpMk id="27" creationId="{80CBB912-01E6-6642-B359-D395F1AE81D7}"/>
          </ac:cxnSpMkLst>
        </pc:cxnChg>
        <pc:cxnChg chg="add del mod">
          <ac:chgData name="Giovanni Ligato" userId="7875cec0db90cc51" providerId="LiveId" clId="{3A2D3AA7-0675-4F18-B1BE-B75A14CFBE28}" dt="2024-07-22T14:47:35.831" v="4280" actId="478"/>
          <ac:cxnSpMkLst>
            <pc:docMk/>
            <pc:sldMk cId="3678019044" sldId="276"/>
            <ac:cxnSpMk id="29" creationId="{721B6315-285B-4298-AC5F-E8698D8B39C0}"/>
          </ac:cxnSpMkLst>
        </pc:cxnChg>
        <pc:cxnChg chg="del">
          <ac:chgData name="Giovanni Ligato" userId="7875cec0db90cc51" providerId="LiveId" clId="{3A2D3AA7-0675-4F18-B1BE-B75A14CFBE28}" dt="2024-07-22T14:39:28.257" v="4001" actId="478"/>
          <ac:cxnSpMkLst>
            <pc:docMk/>
            <pc:sldMk cId="3678019044" sldId="276"/>
            <ac:cxnSpMk id="33" creationId="{ED9EB865-CC44-BEAE-AFE5-F5BD4A34BF60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4" creationId="{A5FD6700-60E2-62CD-BA8E-925118B46A0F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9" creationId="{F9E9A2BB-3E7A-2A69-3E26-2FC42D6ED02E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61" creationId="{3FFD0E3A-5AE3-99FE-F915-00D89D04B044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72" creationId="{CD4FBF79-5CED-3B4E-B01E-43CC72EF2D5E}"/>
          </ac:cxnSpMkLst>
        </pc:cxnChg>
      </pc:sldChg>
      <pc:sldChg chg="addSp delSp modSp add mod">
        <pc:chgData name="Giovanni Ligato" userId="7875cec0db90cc51" providerId="LiveId" clId="{3A2D3AA7-0675-4F18-B1BE-B75A14CFBE28}" dt="2024-07-22T15:26:10.074" v="5228" actId="1035"/>
        <pc:sldMkLst>
          <pc:docMk/>
          <pc:sldMk cId="299622337" sldId="277"/>
        </pc:sldMkLst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5" creationId="{E410E4E7-3567-D3A6-BC07-6204ADE0A132}"/>
          </ac:spMkLst>
        </pc:spChg>
        <pc:spChg chg="add del mod">
          <ac:chgData name="Giovanni Ligato" userId="7875cec0db90cc51" providerId="LiveId" clId="{3A2D3AA7-0675-4F18-B1BE-B75A14CFBE28}" dt="2024-07-22T15:25:35.787" v="5191" actId="478"/>
          <ac:spMkLst>
            <pc:docMk/>
            <pc:sldMk cId="299622337" sldId="277"/>
            <ac:spMk id="13" creationId="{EF50AB39-E87C-7FAA-85FF-3EB297D7D1D0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4" creationId="{F618763B-1952-44D8-47AB-3A9F0FA78AD1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5" creationId="{2E16CCB2-8732-4EA1-8A8F-BDC2D85D446B}"/>
          </ac:spMkLst>
        </pc:spChg>
        <pc:spChg chg="add mod">
          <ac:chgData name="Giovanni Ligato" userId="7875cec0db90cc51" providerId="LiveId" clId="{3A2D3AA7-0675-4F18-B1BE-B75A14CFBE28}" dt="2024-07-22T15:14:09.915" v="4864"/>
          <ac:spMkLst>
            <pc:docMk/>
            <pc:sldMk cId="299622337" sldId="277"/>
            <ac:spMk id="24" creationId="{2C125EE8-C251-DAE4-C588-A55C60DF9D91}"/>
          </ac:spMkLst>
        </pc:spChg>
        <pc:spChg chg="add del mod">
          <ac:chgData name="Giovanni Ligato" userId="7875cec0db90cc51" providerId="LiveId" clId="{3A2D3AA7-0675-4F18-B1BE-B75A14CFBE28}" dt="2024-07-22T15:15:28.715" v="4881" actId="478"/>
          <ac:spMkLst>
            <pc:docMk/>
            <pc:sldMk cId="299622337" sldId="277"/>
            <ac:spMk id="27" creationId="{93751767-51EA-D224-B8DB-5C7215152AC7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31" creationId="{8B755954-62F2-F2F9-55F3-E0204635DB55}"/>
          </ac:spMkLst>
        </pc:spChg>
        <pc:spChg chg="add mod">
          <ac:chgData name="Giovanni Ligato" userId="7875cec0db90cc51" providerId="LiveId" clId="{3A2D3AA7-0675-4F18-B1BE-B75A14CFBE28}" dt="2024-07-22T15:26:10.074" v="5228" actId="1035"/>
          <ac:spMkLst>
            <pc:docMk/>
            <pc:sldMk cId="299622337" sldId="277"/>
            <ac:spMk id="40" creationId="{210A855F-816F-CCF7-EB24-05C0D15CB9CE}"/>
          </ac:spMkLst>
        </pc:spChg>
        <pc:spChg chg="del">
          <ac:chgData name="Giovanni Ligato" userId="7875cec0db90cc51" providerId="LiveId" clId="{3A2D3AA7-0675-4F18-B1BE-B75A14CFBE28}" dt="2024-07-22T15:13:10.712" v="4854" actId="478"/>
          <ac:spMkLst>
            <pc:docMk/>
            <pc:sldMk cId="299622337" sldId="277"/>
            <ac:spMk id="42" creationId="{31D230D7-006F-C776-33D2-7826BCCD8E77}"/>
          </ac:spMkLst>
        </pc:spChg>
        <pc:grpChg chg="del">
          <ac:chgData name="Giovanni Ligato" userId="7875cec0db90cc51" providerId="LiveId" clId="{3A2D3AA7-0675-4F18-B1BE-B75A14CFBE28}" dt="2024-07-22T15:11:12.265" v="4835" actId="478"/>
          <ac:grpSpMkLst>
            <pc:docMk/>
            <pc:sldMk cId="299622337" sldId="277"/>
            <ac:grpSpMk id="28" creationId="{A18DE86B-CBCD-09EE-A8B2-54592FE08677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29" creationId="{048EA5D1-24B3-2319-EAE1-C2E8C54EFD69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0" creationId="{A5B018E1-DC99-16C6-7B30-F0ABBB5C252C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2" creationId="{B9118544-F6A1-EB6D-5CB6-8F7403CCEFAB}"/>
          </ac:grpSpMkLst>
        </pc:grpChg>
        <pc:grpChg chg="add del mod">
          <ac:chgData name="Giovanni Ligato" userId="7875cec0db90cc51" providerId="LiveId" clId="{3A2D3AA7-0675-4F18-B1BE-B75A14CFBE28}" dt="2024-07-22T15:18:15.508" v="5069" actId="165"/>
          <ac:grpSpMkLst>
            <pc:docMk/>
            <pc:sldMk cId="299622337" sldId="277"/>
            <ac:grpSpMk id="33" creationId="{1C24D73C-45CD-5DC4-D8CD-09D6E5F14C92}"/>
          </ac:grpSpMkLst>
        </pc:grpChg>
        <pc:grpChg chg="add mod">
          <ac:chgData name="Giovanni Ligato" userId="7875cec0db90cc51" providerId="LiveId" clId="{3A2D3AA7-0675-4F18-B1BE-B75A14CFBE28}" dt="2024-07-22T15:19:36.521" v="5090" actId="164"/>
          <ac:grpSpMkLst>
            <pc:docMk/>
            <pc:sldMk cId="299622337" sldId="277"/>
            <ac:grpSpMk id="35" creationId="{25EDC14E-F295-8E73-66B5-C4F415D1FBE4}"/>
          </ac:grpSpMkLst>
        </pc:grpChg>
        <pc:grpChg chg="add mod">
          <ac:chgData name="Giovanni Ligato" userId="7875cec0db90cc51" providerId="LiveId" clId="{3A2D3AA7-0675-4F18-B1BE-B75A14CFBE28}" dt="2024-07-22T15:26:10.074" v="5228" actId="1035"/>
          <ac:grpSpMkLst>
            <pc:docMk/>
            <pc:sldMk cId="299622337" sldId="277"/>
            <ac:grpSpMk id="36" creationId="{FAC34202-EC9D-E036-3CB9-E652C648DB95}"/>
          </ac:grpSpMkLst>
        </pc:grpChg>
        <pc:grpChg chg="del">
          <ac:chgData name="Giovanni Ligato" userId="7875cec0db90cc51" providerId="LiveId" clId="{3A2D3AA7-0675-4F18-B1BE-B75A14CFBE28}" dt="2024-07-22T15:03:27.113" v="4729" actId="478"/>
          <ac:grpSpMkLst>
            <pc:docMk/>
            <pc:sldMk cId="299622337" sldId="277"/>
            <ac:grpSpMk id="39" creationId="{B9916877-D5AF-C75D-10CD-EDA88A816CAE}"/>
          </ac:grpSpMkLst>
        </pc:grp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7" creationId="{07AE16FB-71F1-59DF-7B3D-68EE8797E512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12" creationId="{F8DE87BD-F9C8-6652-EC2E-4DBDBE86B607}"/>
          </ac:picMkLst>
        </pc:picChg>
        <pc:picChg chg="add del mod">
          <ac:chgData name="Giovanni Ligato" userId="7875cec0db90cc51" providerId="LiveId" clId="{3A2D3AA7-0675-4F18-B1BE-B75A14CFBE28}" dt="2024-07-22T15:12:25.411" v="4841" actId="478"/>
          <ac:picMkLst>
            <pc:docMk/>
            <pc:sldMk cId="299622337" sldId="277"/>
            <ac:picMk id="18" creationId="{B3F0801E-6DE6-36B5-6745-E6EC5975E583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20" creationId="{2C3828F7-7EA6-2E85-49BD-9C352BBAFA35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2" creationId="{B00E9285-B83B-A14B-A822-C8DB8920A7C8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5" creationId="{32C687BB-7DAA-E03F-1837-476268B37B30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26" creationId="{471DE69D-E4CE-5AA1-E37D-3EFF07F4EFED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34" creationId="{B4865502-6B3D-1AFE-F30F-0FC1E5E53018}"/>
          </ac:picMkLst>
        </pc:picChg>
      </pc:sldChg>
      <pc:sldChg chg="add del setBg">
        <pc:chgData name="Giovanni Ligato" userId="7875cec0db90cc51" providerId="LiveId" clId="{3A2D3AA7-0675-4F18-B1BE-B75A14CFBE28}" dt="2024-07-22T15:02:22.923" v="4702"/>
        <pc:sldMkLst>
          <pc:docMk/>
          <pc:sldMk cId="1604996591" sldId="277"/>
        </pc:sldMkLst>
      </pc:sldChg>
      <pc:sldChg chg="addSp delSp modSp add del mod">
        <pc:chgData name="Giovanni Ligato" userId="7875cec0db90cc51" providerId="LiveId" clId="{3A2D3AA7-0675-4F18-B1BE-B75A14CFBE28}" dt="2024-07-22T16:09:14.008" v="5444" actId="47"/>
        <pc:sldMkLst>
          <pc:docMk/>
          <pc:sldMk cId="3835928353" sldId="278"/>
        </pc:sldMkLst>
        <pc:spChg chg="mod">
          <ac:chgData name="Giovanni Ligato" userId="7875cec0db90cc51" providerId="LiveId" clId="{3A2D3AA7-0675-4F18-B1BE-B75A14CFBE28}" dt="2024-07-22T15:35:05.141" v="5317" actId="1076"/>
          <ac:spMkLst>
            <pc:docMk/>
            <pc:sldMk cId="3835928353" sldId="278"/>
            <ac:spMk id="3" creationId="{0B07167B-94BF-80D6-22E8-91CB5C95F33C}"/>
          </ac:spMkLst>
        </pc:spChg>
        <pc:spChg chg="del">
          <ac:chgData name="Giovanni Ligato" userId="7875cec0db90cc51" providerId="LiveId" clId="{3A2D3AA7-0675-4F18-B1BE-B75A14CFBE28}" dt="2024-07-22T15:34:10.009" v="5307" actId="478"/>
          <ac:spMkLst>
            <pc:docMk/>
            <pc:sldMk cId="3835928353" sldId="278"/>
            <ac:spMk id="5" creationId="{E410E4E7-3567-D3A6-BC07-6204ADE0A132}"/>
          </ac:spMkLst>
        </pc:spChg>
        <pc:spChg chg="del">
          <ac:chgData name="Giovanni Ligato" userId="7875cec0db90cc51" providerId="LiveId" clId="{3A2D3AA7-0675-4F18-B1BE-B75A14CFBE28}" dt="2024-07-22T15:34:18.687" v="5310" actId="478"/>
          <ac:spMkLst>
            <pc:docMk/>
            <pc:sldMk cId="3835928353" sldId="278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8.687" v="5310" actId="478"/>
          <ac:grpSpMkLst>
            <pc:docMk/>
            <pc:sldMk cId="3835928353" sldId="278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5:37:04.153" v="5338" actId="1076"/>
          <ac:picMkLst>
            <pc:docMk/>
            <pc:sldMk cId="3835928353" sldId="278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2:51.766" v="5558" actId="12788"/>
        <pc:sldMkLst>
          <pc:docMk/>
          <pc:sldMk cId="3390961053" sldId="279"/>
        </pc:sldMkLst>
        <pc:spChg chg="del mod">
          <ac:chgData name="Giovanni Ligato" userId="7875cec0db90cc51" providerId="LiveId" clId="{3A2D3AA7-0675-4F18-B1BE-B75A14CFBE28}" dt="2024-07-22T16:10:26.093" v="5461" actId="478"/>
          <ac:spMkLst>
            <pc:docMk/>
            <pc:sldMk cId="3390961053" sldId="279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10:14.606" v="5459"/>
          <ac:spMkLst>
            <pc:docMk/>
            <pc:sldMk cId="3390961053" sldId="279"/>
            <ac:spMk id="4" creationId="{FB03D1E7-FB1A-9783-EDFE-AC5E8F6234DC}"/>
          </ac:spMkLst>
        </pc:spChg>
        <pc:spChg chg="del">
          <ac:chgData name="Giovanni Ligato" userId="7875cec0db90cc51" providerId="LiveId" clId="{3A2D3AA7-0675-4F18-B1BE-B75A14CFBE28}" dt="2024-07-22T15:34:06.305" v="5306" actId="478"/>
          <ac:spMkLst>
            <pc:docMk/>
            <pc:sldMk cId="3390961053" sldId="279"/>
            <ac:spMk id="5" creationId="{E410E4E7-3567-D3A6-BC07-6204ADE0A132}"/>
          </ac:spMkLst>
        </pc:spChg>
        <pc:spChg chg="add mod">
          <ac:chgData name="Giovanni Ligato" userId="7875cec0db90cc51" providerId="LiveId" clId="{3A2D3AA7-0675-4F18-B1BE-B75A14CFBE28}" dt="2024-07-22T16:10:58.980" v="5483" actId="1036"/>
          <ac:spMkLst>
            <pc:docMk/>
            <pc:sldMk cId="3390961053" sldId="279"/>
            <ac:spMk id="6" creationId="{65AB0999-39E5-D04C-1B7A-84C708B1BD94}"/>
          </ac:spMkLst>
        </pc:spChg>
        <pc:spChg chg="add mod ord">
          <ac:chgData name="Giovanni Ligato" userId="7875cec0db90cc51" providerId="LiveId" clId="{3A2D3AA7-0675-4F18-B1BE-B75A14CFBE28}" dt="2024-07-22T16:12:24.133" v="5552" actId="14100"/>
          <ac:spMkLst>
            <pc:docMk/>
            <pc:sldMk cId="3390961053" sldId="279"/>
            <ac:spMk id="8" creationId="{A7FED0CA-9F14-E345-3B89-910476649937}"/>
          </ac:spMkLst>
        </pc:spChg>
        <pc:spChg chg="add mod">
          <ac:chgData name="Giovanni Ligato" userId="7875cec0db90cc51" providerId="LiveId" clId="{3A2D3AA7-0675-4F18-B1BE-B75A14CFBE28}" dt="2024-07-22T16:12:32.969" v="5556" actId="1076"/>
          <ac:spMkLst>
            <pc:docMk/>
            <pc:sldMk cId="3390961053" sldId="279"/>
            <ac:spMk id="9" creationId="{08F3B943-6003-C959-2720-953F5D54FD1F}"/>
          </ac:spMkLst>
        </pc:spChg>
        <pc:spChg chg="del">
          <ac:chgData name="Giovanni Ligato" userId="7875cec0db90cc51" providerId="LiveId" clId="{3A2D3AA7-0675-4F18-B1BE-B75A14CFBE28}" dt="2024-07-22T15:34:15.859" v="5309" actId="478"/>
          <ac:spMkLst>
            <pc:docMk/>
            <pc:sldMk cId="3390961053" sldId="279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3.836" v="5308" actId="478"/>
          <ac:grpSpMkLst>
            <pc:docMk/>
            <pc:sldMk cId="3390961053" sldId="279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6:12:51.766" v="5558" actId="12788"/>
          <ac:picMkLst>
            <pc:docMk/>
            <pc:sldMk cId="3390961053" sldId="279"/>
            <ac:picMk id="2" creationId="{09266DF1-755C-B27E-ACC5-204FA90E0725}"/>
          </ac:picMkLst>
        </pc:picChg>
      </pc:sldChg>
      <pc:sldChg chg="addSp delSp modSp add del mod">
        <pc:chgData name="Giovanni Ligato" userId="7875cec0db90cc51" providerId="LiveId" clId="{3A2D3AA7-0675-4F18-B1BE-B75A14CFBE28}" dt="2024-07-22T16:14:20.738" v="5582" actId="47"/>
        <pc:sldMkLst>
          <pc:docMk/>
          <pc:sldMk cId="1488572333" sldId="280"/>
        </pc:sldMkLst>
        <pc:picChg chg="del">
          <ac:chgData name="Giovanni Ligato" userId="7875cec0db90cc51" providerId="LiveId" clId="{3A2D3AA7-0675-4F18-B1BE-B75A14CFBE28}" dt="2024-07-22T15:36:31.244" v="5327" actId="478"/>
          <ac:picMkLst>
            <pc:docMk/>
            <pc:sldMk cId="1488572333" sldId="280"/>
            <ac:picMk id="2" creationId="{09266DF1-755C-B27E-ACC5-204FA90E0725}"/>
          </ac:picMkLst>
        </pc:picChg>
        <pc:picChg chg="add del mod">
          <ac:chgData name="Giovanni Ligato" userId="7875cec0db90cc51" providerId="LiveId" clId="{3A2D3AA7-0675-4F18-B1BE-B75A14CFBE28}" dt="2024-07-22T16:13:24.413" v="5563" actId="21"/>
          <ac:picMkLst>
            <pc:docMk/>
            <pc:sldMk cId="1488572333" sldId="280"/>
            <ac:picMk id="4" creationId="{BD0CC461-CF4B-18D7-645F-F143499807BA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3.911" v="5602" actId="47"/>
        <pc:sldMkLst>
          <pc:docMk/>
          <pc:sldMk cId="2667640604" sldId="281"/>
        </pc:sldMkLst>
        <pc:picChg chg="add mod">
          <ac:chgData name="Giovanni Ligato" userId="7875cec0db90cc51" providerId="LiveId" clId="{3A2D3AA7-0675-4F18-B1BE-B75A14CFBE28}" dt="2024-07-22T15:36:59.492" v="5336" actId="1076"/>
          <ac:picMkLst>
            <pc:docMk/>
            <pc:sldMk cId="2667640604" sldId="281"/>
            <ac:picMk id="2" creationId="{BEE70E7A-D0AF-4801-82F3-B4B00CFC318B}"/>
          </ac:picMkLst>
        </pc:picChg>
        <pc:picChg chg="del">
          <ac:chgData name="Giovanni Ligato" userId="7875cec0db90cc51" providerId="LiveId" clId="{3A2D3AA7-0675-4F18-B1BE-B75A14CFBE28}" dt="2024-07-22T15:36:44.353" v="5332" actId="478"/>
          <ac:picMkLst>
            <pc:docMk/>
            <pc:sldMk cId="2667640604" sldId="281"/>
            <ac:picMk id="4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09:33.110" v="5452" actId="478"/>
        <pc:sldMkLst>
          <pc:docMk/>
          <pc:sldMk cId="1101487447" sldId="282"/>
        </pc:sldMkLst>
        <pc:spChg chg="mod">
          <ac:chgData name="Giovanni Ligato" userId="7875cec0db90cc51" providerId="LiveId" clId="{3A2D3AA7-0675-4F18-B1BE-B75A14CFBE28}" dt="2024-07-22T16:08:13.761" v="5443" actId="1076"/>
          <ac:spMkLst>
            <pc:docMk/>
            <pc:sldMk cId="1101487447" sldId="282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07:52.172" v="5440" actId="1076"/>
          <ac:spMkLst>
            <pc:docMk/>
            <pc:sldMk cId="1101487447" sldId="282"/>
            <ac:spMk id="4" creationId="{8052F2C1-D5D3-489A-DF92-6F22589AE661}"/>
          </ac:spMkLst>
        </pc:spChg>
        <pc:spChg chg="add mod">
          <ac:chgData name="Giovanni Ligato" userId="7875cec0db90cc51" providerId="LiveId" clId="{3A2D3AA7-0675-4F18-B1BE-B75A14CFBE28}" dt="2024-07-22T16:08:06.009" v="5441" actId="1076"/>
          <ac:spMkLst>
            <pc:docMk/>
            <pc:sldMk cId="1101487447" sldId="282"/>
            <ac:spMk id="5" creationId="{762A9A78-541D-CD9E-18EF-164DAEF2B387}"/>
          </ac:spMkLst>
        </pc:spChg>
        <pc:spChg chg="add del mod">
          <ac:chgData name="Giovanni Ligato" userId="7875cec0db90cc51" providerId="LiveId" clId="{3A2D3AA7-0675-4F18-B1BE-B75A14CFBE28}" dt="2024-07-22T16:09:33.110" v="5452" actId="478"/>
          <ac:spMkLst>
            <pc:docMk/>
            <pc:sldMk cId="1101487447" sldId="282"/>
            <ac:spMk id="6" creationId="{A55CDD54-2677-2B44-3E69-54EEEB6CC0FB}"/>
          </ac:spMkLst>
        </pc:spChg>
        <pc:picChg chg="mod modCrop">
          <ac:chgData name="Giovanni Ligato" userId="7875cec0db90cc51" providerId="LiveId" clId="{3A2D3AA7-0675-4F18-B1BE-B75A14CFBE28}" dt="2024-07-22T16:07:38.020" v="5438" actId="1076"/>
          <ac:picMkLst>
            <pc:docMk/>
            <pc:sldMk cId="1101487447" sldId="282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4:05.662" v="5581" actId="1076"/>
        <pc:sldMkLst>
          <pc:docMk/>
          <pc:sldMk cId="240894795" sldId="283"/>
        </pc:sldMkLst>
        <pc:spChg chg="mod">
          <ac:chgData name="Giovanni Ligato" userId="7875cec0db90cc51" providerId="LiveId" clId="{3A2D3AA7-0675-4F18-B1BE-B75A14CFBE28}" dt="2024-07-22T16:13:58.973" v="5579" actId="20577"/>
          <ac:spMkLst>
            <pc:docMk/>
            <pc:sldMk cId="240894795" sldId="283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3:51.732" v="5571" actId="1076"/>
          <ac:spMkLst>
            <pc:docMk/>
            <pc:sldMk cId="240894795" sldId="283"/>
            <ac:spMk id="8" creationId="{A7FED0CA-9F14-E345-3B89-910476649937}"/>
          </ac:spMkLst>
        </pc:spChg>
        <pc:spChg chg="add del mod">
          <ac:chgData name="Giovanni Ligato" userId="7875cec0db90cc51" providerId="LiveId" clId="{3A2D3AA7-0675-4F18-B1BE-B75A14CFBE28}" dt="2024-07-22T16:14:05.662" v="5581" actId="1076"/>
          <ac:spMkLst>
            <pc:docMk/>
            <pc:sldMk cId="240894795" sldId="283"/>
            <ac:spMk id="9" creationId="{08F3B943-6003-C959-2720-953F5D54FD1F}"/>
          </ac:spMkLst>
        </pc:spChg>
        <pc:picChg chg="del">
          <ac:chgData name="Giovanni Ligato" userId="7875cec0db90cc51" providerId="LiveId" clId="{3A2D3AA7-0675-4F18-B1BE-B75A14CFBE28}" dt="2024-07-22T16:13:48.282" v="5569" actId="478"/>
          <ac:picMkLst>
            <pc:docMk/>
            <pc:sldMk cId="240894795" sldId="283"/>
            <ac:picMk id="2" creationId="{09266DF1-755C-B27E-ACC5-204FA90E0725}"/>
          </ac:picMkLst>
        </pc:picChg>
        <pc:picChg chg="add mod ord">
          <ac:chgData name="Giovanni Ligato" userId="7875cec0db90cc51" providerId="LiveId" clId="{3A2D3AA7-0675-4F18-B1BE-B75A14CFBE28}" dt="2024-07-22T16:13:45.751" v="5568" actId="167"/>
          <ac:picMkLst>
            <pc:docMk/>
            <pc:sldMk cId="240894795" sldId="283"/>
            <ac:picMk id="3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15:33.239" v="5601" actId="1076"/>
        <pc:sldMkLst>
          <pc:docMk/>
          <pc:sldMk cId="1690715388" sldId="284"/>
        </pc:sldMkLst>
        <pc:spChg chg="mod">
          <ac:chgData name="Giovanni Ligato" userId="7875cec0db90cc51" providerId="LiveId" clId="{3A2D3AA7-0675-4F18-B1BE-B75A14CFBE28}" dt="2024-07-22T16:15:06.205" v="5597" actId="20577"/>
          <ac:spMkLst>
            <pc:docMk/>
            <pc:sldMk cId="1690715388" sldId="284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5:21.995" v="5599" actId="1076"/>
          <ac:spMkLst>
            <pc:docMk/>
            <pc:sldMk cId="1690715388" sldId="284"/>
            <ac:spMk id="8" creationId="{A7FED0CA-9F14-E345-3B89-910476649937}"/>
          </ac:spMkLst>
        </pc:spChg>
        <pc:spChg chg="mod">
          <ac:chgData name="Giovanni Ligato" userId="7875cec0db90cc51" providerId="LiveId" clId="{3A2D3AA7-0675-4F18-B1BE-B75A14CFBE28}" dt="2024-07-22T16:15:33.239" v="5601" actId="1076"/>
          <ac:spMkLst>
            <pc:docMk/>
            <pc:sldMk cId="1690715388" sldId="284"/>
            <ac:spMk id="9" creationId="{08F3B943-6003-C959-2720-953F5D54FD1F}"/>
          </ac:spMkLst>
        </pc:spChg>
        <pc:picChg chg="add mod ord">
          <ac:chgData name="Giovanni Ligato" userId="7875cec0db90cc51" providerId="LiveId" clId="{3A2D3AA7-0675-4F18-B1BE-B75A14CFBE28}" dt="2024-07-22T16:14:49.093" v="5587" actId="167"/>
          <ac:picMkLst>
            <pc:docMk/>
            <pc:sldMk cId="1690715388" sldId="284"/>
            <ac:picMk id="2" creationId="{33A30D7F-0535-6409-B479-C53EC28EB80E}"/>
          </ac:picMkLst>
        </pc:picChg>
        <pc:picChg chg="del">
          <ac:chgData name="Giovanni Ligato" userId="7875cec0db90cc51" providerId="LiveId" clId="{3A2D3AA7-0675-4F18-B1BE-B75A14CFBE28}" dt="2024-07-22T16:14:52.445" v="5588" actId="478"/>
          <ac:picMkLst>
            <pc:docMk/>
            <pc:sldMk cId="1690715388" sldId="284"/>
            <ac:picMk id="3" creationId="{BD0CC461-CF4B-18D7-645F-F143499807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6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0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6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sv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235A5-1A17-2D65-A8D7-BF7E3BF24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1BEC461-81F2-200C-9115-2D0681C6FD7F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978CEE7-2136-3C0D-EBB0-D74337283EBF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1885C97F-92D2-48F0-6E6B-0AA2F3068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B600560-5303-D950-D3B1-F3C2C6C81922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C6466A90-867B-3451-A5BD-47E7482FF548}"/>
              </a:ext>
            </a:extLst>
          </p:cNvPr>
          <p:cNvGrpSpPr/>
          <p:nvPr/>
        </p:nvGrpSpPr>
        <p:grpSpPr>
          <a:xfrm>
            <a:off x="1643692" y="2163068"/>
            <a:ext cx="8904617" cy="1004162"/>
            <a:chOff x="1643688" y="2144018"/>
            <a:chExt cx="8904617" cy="100416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C37D170-140C-07B1-E41B-3FE137C93251}"/>
                </a:ext>
              </a:extLst>
            </p:cNvPr>
            <p:cNvSpPr txBox="1"/>
            <p:nvPr/>
          </p:nvSpPr>
          <p:spPr>
            <a:xfrm>
              <a:off x="1643688" y="247107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67529C1-4B32-92E4-E3C5-F4F11831C722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135A2F42-B766-2108-F6B5-6BCC1ABE1A8B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4E70D7EF-1E01-77FA-C17D-2115A43F3BBA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7E5A8170-F3FF-B8D2-8689-4A8A2FE3A5B6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143E3A3-BA14-BF09-14A2-C686981AD7BF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B005B7DD-6148-FB36-D714-061A23E52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C7D38E-D58F-5342-97D0-053D8641EDDD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593C3E7B-7C18-D3D8-AD3F-DA8EA16F56AA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069A89F-EE90-4F43-08EF-06EBD080D147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23AE011-33B6-71AA-1F45-7C3557EC2E95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25EFE83-206C-35BE-F512-769E3B837C3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F0941047-AFAA-2C9F-DAEB-340F702C4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452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5CD5E7-E662-0C62-C5E0-DEE7B9AF4DCF}"/>
              </a:ext>
            </a:extLst>
          </p:cNvPr>
          <p:cNvSpPr txBox="1"/>
          <p:nvPr/>
        </p:nvSpPr>
        <p:spPr>
          <a:xfrm>
            <a:off x="3406467" y="463066"/>
            <a:ext cx="5379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CA311"/>
                </a:solidFill>
              </a:rPr>
              <a:t>Brain Tumors </a:t>
            </a:r>
            <a:r>
              <a:rPr lang="en-US" sz="2000" noProof="0" dirty="0">
                <a:solidFill>
                  <a:schemeClr val="bg1"/>
                </a:solidFill>
              </a:rPr>
              <a:t>directly impair Brain function, affecting cognition, mood and personality. </a:t>
            </a:r>
          </a:p>
          <a:p>
            <a:pPr algn="just"/>
            <a:endParaRPr lang="en-US" sz="2000" noProof="0" dirty="0">
              <a:solidFill>
                <a:schemeClr val="bg1"/>
              </a:solidFill>
            </a:endParaRPr>
          </a:p>
          <a:p>
            <a:pPr algn="just"/>
            <a:r>
              <a:rPr lang="en-US" sz="2000" noProof="0" dirty="0">
                <a:solidFill>
                  <a:schemeClr val="bg1"/>
                </a:solidFill>
              </a:rPr>
              <a:t>Timely detection of these Tumors is crucial, as recognizing the initial stages of a Brain Tumor can profoundly influence a patient’s prognosis.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DC9D81-DE1A-D6AC-97D9-1EB82118AE55}"/>
              </a:ext>
            </a:extLst>
          </p:cNvPr>
          <p:cNvSpPr txBox="1"/>
          <p:nvPr/>
        </p:nvSpPr>
        <p:spPr>
          <a:xfrm>
            <a:off x="3406468" y="3138934"/>
            <a:ext cx="5379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chemeClr val="bg1"/>
                </a:solidFill>
              </a:rPr>
              <a:t>Reading and interpreting MRI scans is an </a:t>
            </a:r>
            <a:r>
              <a:rPr lang="en-US" sz="2000" noProof="0" dirty="0">
                <a:solidFill>
                  <a:srgbClr val="FCA311"/>
                </a:solidFill>
              </a:rPr>
              <a:t>intricate</a:t>
            </a:r>
            <a:r>
              <a:rPr lang="en-US" sz="2000" noProof="0" dirty="0">
                <a:solidFill>
                  <a:schemeClr val="bg1"/>
                </a:solidFill>
              </a:rPr>
              <a:t> process. Indeed, it is estimated that in 5-10% of scans, a relevant Pathology is missed.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254991-9520-C0B4-3955-192ADBD54E73}"/>
              </a:ext>
            </a:extLst>
          </p:cNvPr>
          <p:cNvSpPr txBox="1"/>
          <p:nvPr/>
        </p:nvSpPr>
        <p:spPr>
          <a:xfrm>
            <a:off x="3406468" y="5192288"/>
            <a:ext cx="537906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75" i="1" noProof="0" dirty="0">
                <a:solidFill>
                  <a:schemeClr val="bg1"/>
                </a:solidFill>
              </a:rPr>
              <a:t>Intelligent Systems </a:t>
            </a:r>
            <a:r>
              <a:rPr lang="en-US" sz="2175" noProof="0" dirty="0">
                <a:solidFill>
                  <a:schemeClr val="bg1"/>
                </a:solidFill>
              </a:rPr>
              <a:t>to automatically identify and </a:t>
            </a:r>
            <a:r>
              <a:rPr lang="en-US" sz="2175" noProof="0" dirty="0">
                <a:solidFill>
                  <a:srgbClr val="FCA311"/>
                </a:solidFill>
              </a:rPr>
              <a:t>segment</a:t>
            </a:r>
            <a:r>
              <a:rPr lang="en-US" sz="2175" noProof="0" dirty="0">
                <a:solidFill>
                  <a:schemeClr val="bg1"/>
                </a:solidFill>
              </a:rPr>
              <a:t> Regions Of Interest (ROI).</a:t>
            </a:r>
          </a:p>
        </p:txBody>
      </p:sp>
      <p:pic>
        <p:nvPicPr>
          <p:cNvPr id="10" name="Elemento grafico 9" descr="Cervello in testa con riempimento a tinta unita">
            <a:extLst>
              <a:ext uri="{FF2B5EF4-FFF2-40B4-BE49-F238E27FC236}">
                <a16:creationId xmlns:a16="http://schemas.microsoft.com/office/drawing/2014/main" id="{E045D639-C55B-0609-7A3E-EE4507EB0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229" y="3140022"/>
            <a:ext cx="648445" cy="64844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CAA676-D2D9-EE2F-0D8B-2BCE7DEF42D6}"/>
              </a:ext>
            </a:extLst>
          </p:cNvPr>
          <p:cNvSpPr txBox="1"/>
          <p:nvPr/>
        </p:nvSpPr>
        <p:spPr>
          <a:xfrm>
            <a:off x="697884" y="1262219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BACKGROUND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B3C04C6-7F43-5D62-7DE0-666DFD8630F7}"/>
              </a:ext>
            </a:extLst>
          </p:cNvPr>
          <p:cNvCxnSpPr>
            <a:cxnSpLocks/>
          </p:cNvCxnSpPr>
          <p:nvPr/>
        </p:nvCxnSpPr>
        <p:spPr>
          <a:xfrm>
            <a:off x="3226064" y="462000"/>
            <a:ext cx="0" cy="1938992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67472B1-A7DE-A68E-3EBD-8BE0E9D91AD5}"/>
              </a:ext>
            </a:extLst>
          </p:cNvPr>
          <p:cNvSpPr txBox="1"/>
          <p:nvPr/>
        </p:nvSpPr>
        <p:spPr>
          <a:xfrm>
            <a:off x="697884" y="3755705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THE PROBLEM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BD1B4EB-8AB3-43BC-B3B7-23E6F24BB051}"/>
              </a:ext>
            </a:extLst>
          </p:cNvPr>
          <p:cNvCxnSpPr>
            <a:cxnSpLocks/>
          </p:cNvCxnSpPr>
          <p:nvPr/>
        </p:nvCxnSpPr>
        <p:spPr>
          <a:xfrm>
            <a:off x="3224920" y="2991542"/>
            <a:ext cx="0" cy="133826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0E3BC0AD-B8B6-FB81-6C1D-43FC8374E450}"/>
              </a:ext>
            </a:extLst>
          </p:cNvPr>
          <p:cNvSpPr/>
          <p:nvPr/>
        </p:nvSpPr>
        <p:spPr>
          <a:xfrm>
            <a:off x="3205164" y="4965379"/>
            <a:ext cx="5781672" cy="1215563"/>
          </a:xfrm>
          <a:prstGeom prst="roundRect">
            <a:avLst>
              <a:gd name="adj" fmla="val 12044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CA4D980-A210-EFAD-9BE0-A4C42E0A5686}"/>
              </a:ext>
            </a:extLst>
          </p:cNvPr>
          <p:cNvSpPr txBox="1"/>
          <p:nvPr/>
        </p:nvSpPr>
        <p:spPr>
          <a:xfrm>
            <a:off x="4813432" y="6248099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4634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B49C267-AF92-E752-DFF9-5C0071F3A388}"/>
              </a:ext>
            </a:extLst>
          </p:cNvPr>
          <p:cNvGrpSpPr/>
          <p:nvPr/>
        </p:nvGrpSpPr>
        <p:grpSpPr>
          <a:xfrm>
            <a:off x="1589258" y="241614"/>
            <a:ext cx="4099524" cy="6374772"/>
            <a:chOff x="284333" y="241614"/>
            <a:chExt cx="4099524" cy="6374772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CC510A7A-9BCB-47CC-E090-B4FA1F834B45}"/>
                </a:ext>
              </a:extLst>
            </p:cNvPr>
            <p:cNvGrpSpPr/>
            <p:nvPr/>
          </p:nvGrpSpPr>
          <p:grpSpPr>
            <a:xfrm>
              <a:off x="286625" y="2459946"/>
              <a:ext cx="4093583" cy="1943100"/>
              <a:chOff x="351008" y="2659820"/>
              <a:chExt cx="4093583" cy="1943100"/>
            </a:xfrm>
          </p:grpSpPr>
          <p:pic>
            <p:nvPicPr>
              <p:cNvPr id="7" name="Immagine 6" descr="Immagine che contiene Imaging medicale, lastra dei raggi X, radiologia, medico&#10;&#10;Descrizione generata automaticamente">
                <a:extLst>
                  <a:ext uri="{FF2B5EF4-FFF2-40B4-BE49-F238E27FC236}">
                    <a16:creationId xmlns:a16="http://schemas.microsoft.com/office/drawing/2014/main" id="{55AAA425-8B56-4E2C-745F-7919E0216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265982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9" name="Immagine 8" descr="Immagine che contiene oscurità, nero, luna, notte&#10;&#10;Descrizione generata automaticamente">
                <a:extLst>
                  <a:ext uri="{FF2B5EF4-FFF2-40B4-BE49-F238E27FC236}">
                    <a16:creationId xmlns:a16="http://schemas.microsoft.com/office/drawing/2014/main" id="{76B8AE06-8C86-902D-15D9-1995B5E47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1491" y="265982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11BBA1B6-2DE9-F16A-6C08-E460FCEBA127}"/>
                </a:ext>
              </a:extLst>
            </p:cNvPr>
            <p:cNvGrpSpPr/>
            <p:nvPr/>
          </p:nvGrpSpPr>
          <p:grpSpPr>
            <a:xfrm>
              <a:off x="284333" y="241614"/>
              <a:ext cx="4099524" cy="1948093"/>
              <a:chOff x="351008" y="379897"/>
              <a:chExt cx="4099524" cy="1948093"/>
            </a:xfrm>
          </p:grpSpPr>
          <p:pic>
            <p:nvPicPr>
              <p:cNvPr id="11" name="Immagine 10" descr="Immagine che contiene bianco e nero, monocromatico&#10;&#10;Descrizione generata automaticamente">
                <a:extLst>
                  <a:ext uri="{FF2B5EF4-FFF2-40B4-BE49-F238E27FC236}">
                    <a16:creationId xmlns:a16="http://schemas.microsoft.com/office/drawing/2014/main" id="{F1FD7A76-0C0C-E2F8-FF60-32D850495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379897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13" name="Immagine 12" descr="Immagine che contiene oscurità, luna, nero, notte&#10;&#10;Descrizione generata automaticamente">
                <a:extLst>
                  <a:ext uri="{FF2B5EF4-FFF2-40B4-BE49-F238E27FC236}">
                    <a16:creationId xmlns:a16="http://schemas.microsoft.com/office/drawing/2014/main" id="{F6012D44-6919-E8D9-B11F-1A29AB094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7432" y="38489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</p:pic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E2AC1CAE-51C2-F6F1-212A-F59D27B423B0}"/>
                </a:ext>
              </a:extLst>
            </p:cNvPr>
            <p:cNvGrpSpPr/>
            <p:nvPr/>
          </p:nvGrpSpPr>
          <p:grpSpPr>
            <a:xfrm>
              <a:off x="284333" y="4673286"/>
              <a:ext cx="4093583" cy="1943100"/>
              <a:chOff x="351008" y="4787586"/>
              <a:chExt cx="4093583" cy="1943100"/>
            </a:xfrm>
          </p:grpSpPr>
          <p:pic>
            <p:nvPicPr>
              <p:cNvPr id="15" name="Immagine 14" descr="Immagine che contiene bianco e nero, monocromatico, Imaging medicale, lastra dei raggi X&#10;&#10;Descrizione generata automaticamente">
                <a:extLst>
                  <a:ext uri="{FF2B5EF4-FFF2-40B4-BE49-F238E27FC236}">
                    <a16:creationId xmlns:a16="http://schemas.microsoft.com/office/drawing/2014/main" id="{56CE95B1-EFD3-8FDD-EB90-4F8123624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4787586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18" name="Immagine 17" descr="Immagine che contiene oscurità, nero, luna, notte&#10;&#10;Descrizione generata automaticamente">
                <a:extLst>
                  <a:ext uri="{FF2B5EF4-FFF2-40B4-BE49-F238E27FC236}">
                    <a16:creationId xmlns:a16="http://schemas.microsoft.com/office/drawing/2014/main" id="{91965E1B-5750-D8E3-7B03-D214779AB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1491" y="4787586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</p:grp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A38737F-17E3-5FE3-5AA1-3F3AABC59AAF}"/>
              </a:ext>
            </a:extLst>
          </p:cNvPr>
          <p:cNvGrpSpPr/>
          <p:nvPr/>
        </p:nvGrpSpPr>
        <p:grpSpPr>
          <a:xfrm>
            <a:off x="-245293" y="934660"/>
            <a:ext cx="2035992" cy="4982916"/>
            <a:chOff x="4221932" y="934660"/>
            <a:chExt cx="2035992" cy="4982916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12DAC0AE-3514-F585-8EDF-EA792166AAD7}"/>
                </a:ext>
              </a:extLst>
            </p:cNvPr>
            <p:cNvGrpSpPr/>
            <p:nvPr/>
          </p:nvGrpSpPr>
          <p:grpSpPr>
            <a:xfrm>
              <a:off x="4221933" y="934660"/>
              <a:ext cx="2035991" cy="549442"/>
              <a:chOff x="5772154" y="1185970"/>
              <a:chExt cx="2035991" cy="549442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562C69E-B0D7-693A-6728-FAA69805EC9A}"/>
                  </a:ext>
                </a:extLst>
              </p:cNvPr>
              <p:cNvSpPr txBox="1"/>
              <p:nvPr/>
            </p:nvSpPr>
            <p:spPr>
              <a:xfrm>
                <a:off x="5772154" y="1185970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MENINGIOMA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386E0659-902C-5CB9-446C-7FCA5FABD6A3}"/>
                  </a:ext>
                </a:extLst>
              </p:cNvPr>
              <p:cNvSpPr txBox="1"/>
              <p:nvPr/>
            </p:nvSpPr>
            <p:spPr>
              <a:xfrm>
                <a:off x="5921677" y="1427635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708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C74D1237-842E-56A4-A21D-04258EB0A5A3}"/>
                </a:ext>
              </a:extLst>
            </p:cNvPr>
            <p:cNvGrpSpPr/>
            <p:nvPr/>
          </p:nvGrpSpPr>
          <p:grpSpPr>
            <a:xfrm>
              <a:off x="4221933" y="3156775"/>
              <a:ext cx="2035991" cy="549442"/>
              <a:chOff x="5848354" y="2816205"/>
              <a:chExt cx="2035991" cy="549442"/>
            </a:xfrm>
          </p:grpSpPr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75B5EA1B-BEC3-A160-3995-3463828206F1}"/>
                  </a:ext>
                </a:extLst>
              </p:cNvPr>
              <p:cNvSpPr txBox="1"/>
              <p:nvPr/>
            </p:nvSpPr>
            <p:spPr>
              <a:xfrm>
                <a:off x="5848354" y="2816205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GLIOMA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D2855C8-DB34-BC7C-85A2-D6783084D42B}"/>
                  </a:ext>
                </a:extLst>
              </p:cNvPr>
              <p:cNvSpPr txBox="1"/>
              <p:nvPr/>
            </p:nvSpPr>
            <p:spPr>
              <a:xfrm>
                <a:off x="5997877" y="3057870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1426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FBCEA80C-87D3-0E0F-BDFE-6F26DEF3F490}"/>
                </a:ext>
              </a:extLst>
            </p:cNvPr>
            <p:cNvGrpSpPr/>
            <p:nvPr/>
          </p:nvGrpSpPr>
          <p:grpSpPr>
            <a:xfrm>
              <a:off x="4221932" y="5368134"/>
              <a:ext cx="2035991" cy="549442"/>
              <a:chOff x="5848354" y="2816205"/>
              <a:chExt cx="2035991" cy="549442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8003C56-B3F0-DB10-4129-F7A9B67355DB}"/>
                  </a:ext>
                </a:extLst>
              </p:cNvPr>
              <p:cNvSpPr txBox="1"/>
              <p:nvPr/>
            </p:nvSpPr>
            <p:spPr>
              <a:xfrm>
                <a:off x="5848354" y="2816205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PITUITARY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75045C1-1466-E6F8-B240-8857F0E30244}"/>
                  </a:ext>
                </a:extLst>
              </p:cNvPr>
              <p:cNvSpPr txBox="1"/>
              <p:nvPr/>
            </p:nvSpPr>
            <p:spPr>
              <a:xfrm>
                <a:off x="5997877" y="3057870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930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ADB66FD-B19A-F1B3-C24A-DABC85472171}"/>
              </a:ext>
            </a:extLst>
          </p:cNvPr>
          <p:cNvGrpSpPr/>
          <p:nvPr/>
        </p:nvGrpSpPr>
        <p:grpSpPr>
          <a:xfrm>
            <a:off x="6758735" y="5022029"/>
            <a:ext cx="4637169" cy="1599350"/>
            <a:chOff x="3777413" y="4647857"/>
            <a:chExt cx="4637169" cy="1599350"/>
          </a:xfrm>
        </p:grpSpPr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9AAF16B4-D453-64E2-4652-9CC1C9FB7563}"/>
                </a:ext>
              </a:extLst>
            </p:cNvPr>
            <p:cNvSpPr txBox="1"/>
            <p:nvPr/>
          </p:nvSpPr>
          <p:spPr>
            <a:xfrm>
              <a:off x="3777413" y="5600876"/>
              <a:ext cx="4637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The Tumor regions were </a:t>
              </a:r>
              <a:r>
                <a:rPr lang="en-US" noProof="0" dirty="0">
                  <a:solidFill>
                    <a:srgbClr val="FCA311"/>
                  </a:solidFill>
                </a:rPr>
                <a:t>manually</a:t>
              </a:r>
              <a:r>
                <a:rPr lang="en-US" noProof="0" dirty="0">
                  <a:solidFill>
                    <a:schemeClr val="bg1"/>
                  </a:solidFill>
                </a:rPr>
                <a:t> segmented by three experienced radiologists.</a:t>
              </a:r>
            </a:p>
          </p:txBody>
        </p:sp>
        <p:pic>
          <p:nvPicPr>
            <p:cNvPr id="47" name="Elemento grafico 46" descr="Medico (maschile) con riempimento a tinta unita">
              <a:extLst>
                <a:ext uri="{FF2B5EF4-FFF2-40B4-BE49-F238E27FC236}">
                  <a16:creationId xmlns:a16="http://schemas.microsoft.com/office/drawing/2014/main" id="{BFAC084B-CCD5-66B4-0932-036A68A93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9487" y="4647857"/>
              <a:ext cx="953019" cy="953019"/>
            </a:xfrm>
            <a:prstGeom prst="rect">
              <a:avLst/>
            </a:prstGeom>
          </p:spPr>
        </p:pic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4C611F41-17F0-57F7-1964-A4CC3F43AE03}"/>
              </a:ext>
            </a:extLst>
          </p:cNvPr>
          <p:cNvGrpSpPr/>
          <p:nvPr/>
        </p:nvGrpSpPr>
        <p:grpSpPr>
          <a:xfrm>
            <a:off x="7668470" y="3311404"/>
            <a:ext cx="2817694" cy="1227544"/>
            <a:chOff x="4687151" y="3224667"/>
            <a:chExt cx="2817694" cy="1227544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CAEBF353-53C7-4A18-D99B-E3C05FD57B7F}"/>
                </a:ext>
              </a:extLst>
            </p:cNvPr>
            <p:cNvSpPr txBox="1"/>
            <p:nvPr/>
          </p:nvSpPr>
          <p:spPr>
            <a:xfrm>
              <a:off x="4687151" y="4082879"/>
              <a:ext cx="2817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233 Patients</a:t>
              </a:r>
            </a:p>
          </p:txBody>
        </p:sp>
        <p:pic>
          <p:nvPicPr>
            <p:cNvPr id="45" name="Elemento grafico 44" descr="Degente con riempimento a tinta unita">
              <a:extLst>
                <a:ext uri="{FF2B5EF4-FFF2-40B4-BE49-F238E27FC236}">
                  <a16:creationId xmlns:a16="http://schemas.microsoft.com/office/drawing/2014/main" id="{B197215C-7DAA-017A-EF62-B1A4E914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38798" y="3224667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10B03AC1-99DF-3D7F-7088-782A1116ED1A}"/>
              </a:ext>
            </a:extLst>
          </p:cNvPr>
          <p:cNvGrpSpPr/>
          <p:nvPr/>
        </p:nvGrpSpPr>
        <p:grpSpPr>
          <a:xfrm>
            <a:off x="7178644" y="1286268"/>
            <a:ext cx="3797347" cy="1542055"/>
            <a:chOff x="4197325" y="1496367"/>
            <a:chExt cx="3797347" cy="1542055"/>
          </a:xfrm>
        </p:grpSpPr>
        <p:pic>
          <p:nvPicPr>
            <p:cNvPr id="42" name="Elemento grafico 41" descr="Ospedale con riempimento a tinta unita">
              <a:extLst>
                <a:ext uri="{FF2B5EF4-FFF2-40B4-BE49-F238E27FC236}">
                  <a16:creationId xmlns:a16="http://schemas.microsoft.com/office/drawing/2014/main" id="{D91D8B89-A693-2B7B-98DD-683547C20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00182" y="1496367"/>
              <a:ext cx="991635" cy="991635"/>
            </a:xfrm>
            <a:prstGeom prst="rect">
              <a:avLst/>
            </a:prstGeom>
          </p:spPr>
        </p:pic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DF19B1B3-80F7-99FE-74FC-85BDF35DF5D8}"/>
                </a:ext>
              </a:extLst>
            </p:cNvPr>
            <p:cNvSpPr txBox="1"/>
            <p:nvPr/>
          </p:nvSpPr>
          <p:spPr>
            <a:xfrm>
              <a:off x="4197325" y="2392091"/>
              <a:ext cx="3797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Collected from two Hospitals in China between 2005 and 2010.</a:t>
              </a: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85398014-713B-ED9A-EBDA-7270AB714B41}"/>
              </a:ext>
            </a:extLst>
          </p:cNvPr>
          <p:cNvGrpSpPr/>
          <p:nvPr/>
        </p:nvGrpSpPr>
        <p:grpSpPr>
          <a:xfrm>
            <a:off x="7794750" y="365881"/>
            <a:ext cx="2565136" cy="417801"/>
            <a:chOff x="7854189" y="741206"/>
            <a:chExt cx="2565136" cy="417801"/>
          </a:xfrm>
        </p:grpSpPr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A641FDBC-A77F-8BF8-A7C4-80E681178946}"/>
                </a:ext>
              </a:extLst>
            </p:cNvPr>
            <p:cNvCxnSpPr>
              <a:cxnSpLocks/>
            </p:cNvCxnSpPr>
            <p:nvPr/>
          </p:nvCxnSpPr>
          <p:spPr>
            <a:xfrm>
              <a:off x="8897334" y="1159007"/>
              <a:ext cx="478846" cy="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103F7CCC-3CAA-8BE1-0CE4-146AEDAC2D6F}"/>
                </a:ext>
              </a:extLst>
            </p:cNvPr>
            <p:cNvSpPr txBox="1"/>
            <p:nvPr/>
          </p:nvSpPr>
          <p:spPr>
            <a:xfrm>
              <a:off x="7854189" y="741206"/>
              <a:ext cx="2565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noProof="0" dirty="0">
                  <a:solidFill>
                    <a:schemeClr val="bg1"/>
                  </a:solidFill>
                </a:rPr>
                <a:t>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41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991684-F27E-5FB9-24C0-CD506A0DEED5}"/>
              </a:ext>
            </a:extLst>
          </p:cNvPr>
          <p:cNvSpPr txBox="1"/>
          <p:nvPr/>
        </p:nvSpPr>
        <p:spPr>
          <a:xfrm>
            <a:off x="1802466" y="6255157"/>
            <a:ext cx="8587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noProof="0" dirty="0">
                <a:solidFill>
                  <a:srgbClr val="FCA311"/>
                </a:solidFill>
              </a:rPr>
              <a:t>THIS COLOR SHOWS THE MODEL'S COMPLEXITY IN MILLIONS OF PARAMETERS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971CDFB7-8C14-A8C4-AF73-992A18B6C3EC}"/>
              </a:ext>
            </a:extLst>
          </p:cNvPr>
          <p:cNvGrpSpPr/>
          <p:nvPr/>
        </p:nvGrpSpPr>
        <p:grpSpPr>
          <a:xfrm>
            <a:off x="1406327" y="4330260"/>
            <a:ext cx="2026284" cy="1452569"/>
            <a:chOff x="401689" y="4652088"/>
            <a:chExt cx="2026284" cy="1452569"/>
          </a:xfrm>
        </p:grpSpPr>
        <p:pic>
          <p:nvPicPr>
            <p:cNvPr id="25" name="Elemento grafico 24" descr="Codice morse contorno">
              <a:extLst>
                <a:ext uri="{FF2B5EF4-FFF2-40B4-BE49-F238E27FC236}">
                  <a16:creationId xmlns:a16="http://schemas.microsoft.com/office/drawing/2014/main" id="{85FC6986-DF2D-6DF0-36AF-E06EE7CB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2110" y="4652088"/>
              <a:ext cx="1020375" cy="1020375"/>
            </a:xfrm>
            <a:prstGeom prst="rect">
              <a:avLst/>
            </a:pr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6DEA6D5B-1329-D191-A1AF-55EF3128C29A}"/>
                </a:ext>
              </a:extLst>
            </p:cNvPr>
            <p:cNvSpPr txBox="1"/>
            <p:nvPr/>
          </p:nvSpPr>
          <p:spPr>
            <a:xfrm>
              <a:off x="401689" y="5519882"/>
              <a:ext cx="2026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chemeClr val="bg1"/>
                  </a:solidFill>
                </a:rPr>
                <a:t>CLASSICAL ALGORITHM</a:t>
              </a:r>
            </a:p>
          </p:txBody>
        </p:sp>
      </p:grp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D9EB865-CC44-BEAE-AFE5-F5BD4A34BF60}"/>
              </a:ext>
            </a:extLst>
          </p:cNvPr>
          <p:cNvCxnSpPr>
            <a:cxnSpLocks/>
          </p:cNvCxnSpPr>
          <p:nvPr/>
        </p:nvCxnSpPr>
        <p:spPr>
          <a:xfrm>
            <a:off x="3726048" y="4395565"/>
            <a:ext cx="12189" cy="144647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66303EAB-F095-0A7F-1155-222E0D844511}"/>
              </a:ext>
            </a:extLst>
          </p:cNvPr>
          <p:cNvGrpSpPr/>
          <p:nvPr/>
        </p:nvGrpSpPr>
        <p:grpSpPr>
          <a:xfrm>
            <a:off x="1342167" y="309766"/>
            <a:ext cx="8288467" cy="3795509"/>
            <a:chOff x="732839" y="319291"/>
            <a:chExt cx="8288467" cy="379550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8BD9F4B-D3EA-D224-C995-62E66861005C}"/>
                </a:ext>
              </a:extLst>
            </p:cNvPr>
            <p:cNvSpPr txBox="1"/>
            <p:nvPr/>
          </p:nvSpPr>
          <p:spPr>
            <a:xfrm>
              <a:off x="2970119" y="3689332"/>
              <a:ext cx="1895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chemeClr val="bg1"/>
                  </a:solidFill>
                </a:rPr>
                <a:t>U-Net</a:t>
              </a:r>
              <a:endParaRPr lang="en-US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E7CE6F97-E76A-4375-BE7F-8BA0E16A4ECB}"/>
                </a:ext>
              </a:extLst>
            </p:cNvPr>
            <p:cNvSpPr txBox="1"/>
            <p:nvPr/>
          </p:nvSpPr>
          <p:spPr>
            <a:xfrm>
              <a:off x="3613004" y="3689332"/>
              <a:ext cx="1818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rgbClr val="FCA311"/>
                  </a:solidFill>
                </a:rPr>
                <a:t>1.94</a:t>
              </a:r>
              <a:endParaRPr lang="en-US" b="1" noProof="0" dirty="0">
                <a:solidFill>
                  <a:srgbClr val="FCA311"/>
                </a:solidFill>
              </a:endParaRPr>
            </a:p>
          </p:txBody>
        </p: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14D0C875-8647-7417-113E-A7821C201E3C}"/>
                </a:ext>
              </a:extLst>
            </p:cNvPr>
            <p:cNvGrpSpPr/>
            <p:nvPr/>
          </p:nvGrpSpPr>
          <p:grpSpPr>
            <a:xfrm>
              <a:off x="732839" y="1195806"/>
              <a:ext cx="2026284" cy="1776641"/>
              <a:chOff x="564516" y="1114649"/>
              <a:chExt cx="2026284" cy="1776641"/>
            </a:xfrm>
          </p:grpSpPr>
          <p:pic>
            <p:nvPicPr>
              <p:cNvPr id="5" name="Immagine 4" descr="Immagine che contiene arte, cerchio, Simmetria, modello&#10;&#10;Descrizione generata automaticamente">
                <a:extLst>
                  <a:ext uri="{FF2B5EF4-FFF2-40B4-BE49-F238E27FC236}">
                    <a16:creationId xmlns:a16="http://schemas.microsoft.com/office/drawing/2014/main" id="{85E22192-C45E-8A96-F8B7-4B47337E19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899" y="1114649"/>
                <a:ext cx="1137838" cy="1137838"/>
              </a:xfrm>
              <a:prstGeom prst="rect">
                <a:avLst/>
              </a:prstGeom>
            </p:spPr>
          </p:pic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3749A52-BBD0-ED5B-35A0-4CE3D28A41FB}"/>
                  </a:ext>
                </a:extLst>
              </p:cNvPr>
              <p:cNvSpPr txBox="1"/>
              <p:nvPr/>
            </p:nvSpPr>
            <p:spPr>
              <a:xfrm>
                <a:off x="564516" y="2306515"/>
                <a:ext cx="20262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0" dirty="0">
                    <a:solidFill>
                      <a:schemeClr val="bg1"/>
                    </a:solidFill>
                  </a:rPr>
                  <a:t>DEEP LEARNING MODELS</a:t>
                </a:r>
              </a:p>
            </p:txBody>
          </p:sp>
        </p:grp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80CBB912-01E6-6642-B359-D395F1AE81D7}"/>
                </a:ext>
              </a:extLst>
            </p:cNvPr>
            <p:cNvCxnSpPr>
              <a:cxnSpLocks/>
            </p:cNvCxnSpPr>
            <p:nvPr/>
          </p:nvCxnSpPr>
          <p:spPr>
            <a:xfrm>
              <a:off x="3121289" y="319291"/>
              <a:ext cx="0" cy="379550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2527EEB4-B2B0-CFF2-EE8A-529125B32A75}"/>
                </a:ext>
              </a:extLst>
            </p:cNvPr>
            <p:cNvGrpSpPr/>
            <p:nvPr/>
          </p:nvGrpSpPr>
          <p:grpSpPr>
            <a:xfrm>
              <a:off x="3128909" y="319291"/>
              <a:ext cx="5892397" cy="3093584"/>
              <a:chOff x="3587890" y="315226"/>
              <a:chExt cx="5892397" cy="3093584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77788BE-18A5-0E50-F809-8458AADF2974}"/>
                  </a:ext>
                </a:extLst>
              </p:cNvPr>
              <p:cNvSpPr txBox="1"/>
              <p:nvPr/>
            </p:nvSpPr>
            <p:spPr>
              <a:xfrm>
                <a:off x="3587890" y="1986630"/>
                <a:ext cx="15211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0" dirty="0">
                    <a:solidFill>
                      <a:schemeClr val="bg1"/>
                    </a:solidFill>
                  </a:rPr>
                  <a:t>YOLO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A5FD6700-60E2-62CD-BA8E-925118B46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6775" y="1429987"/>
                <a:ext cx="843699" cy="59539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4A437661-A932-A585-314E-72E6BDDC7304}"/>
                  </a:ext>
                </a:extLst>
              </p:cNvPr>
              <p:cNvGrpSpPr/>
              <p:nvPr/>
            </p:nvGrpSpPr>
            <p:grpSpPr>
              <a:xfrm>
                <a:off x="5109007" y="315226"/>
                <a:ext cx="4371280" cy="3093584"/>
                <a:chOff x="5109007" y="315226"/>
                <a:chExt cx="4371280" cy="3093584"/>
              </a:xfrm>
            </p:grpSpPr>
            <p:grpSp>
              <p:nvGrpSpPr>
                <p:cNvPr id="40" name="Gruppo 39">
                  <a:extLst>
                    <a:ext uri="{FF2B5EF4-FFF2-40B4-BE49-F238E27FC236}">
                      <a16:creationId xmlns:a16="http://schemas.microsoft.com/office/drawing/2014/main" id="{6F7D7B04-2529-B106-69EC-24C744E77A97}"/>
                    </a:ext>
                  </a:extLst>
                </p:cNvPr>
                <p:cNvGrpSpPr/>
                <p:nvPr/>
              </p:nvGrpSpPr>
              <p:grpSpPr>
                <a:xfrm>
                  <a:off x="6986414" y="315226"/>
                  <a:ext cx="2493873" cy="1958502"/>
                  <a:chOff x="7500116" y="293653"/>
                  <a:chExt cx="2493873" cy="1958502"/>
                </a:xfrm>
              </p:grpSpPr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8861941-98D9-C148-2B7B-3B77FDD1312C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293653"/>
                    <a:ext cx="234387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3.4</a:t>
                    </a:r>
                  </a:p>
                </p:txBody>
              </p: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C6E551C4-0156-D6F2-2045-76F197409B17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698640"/>
                    <a:ext cx="234387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s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11.8</a:t>
                    </a:r>
                  </a:p>
                </p:txBody>
              </p:sp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E29411CB-BB50-98E1-E038-AE4BCF09C6C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103627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m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27.3</a:t>
                    </a:r>
                  </a:p>
                </p:txBody>
              </p:sp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885317B5-A4E0-E632-E396-532B2F4DAA21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508614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l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46.0</a:t>
                    </a:r>
                  </a:p>
                </p:txBody>
              </p:sp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891DD1BA-C4C8-38DA-EF03-7200DA394B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913601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71.8</a:t>
                    </a:r>
                  </a:p>
                </p:txBody>
              </p:sp>
            </p:grpSp>
            <p:cxnSp>
              <p:nvCxnSpPr>
                <p:cNvPr id="49" name="Connettore diritto 48">
                  <a:extLst>
                    <a:ext uri="{FF2B5EF4-FFF2-40B4-BE49-F238E27FC236}">
                      <a16:creationId xmlns:a16="http://schemas.microsoft.com/office/drawing/2014/main" id="{F9E9A2BB-3E7A-2A69-3E26-2FC42D6ED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9150" y="315226"/>
                  <a:ext cx="0" cy="1958502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uppo 40">
                  <a:extLst>
                    <a:ext uri="{FF2B5EF4-FFF2-40B4-BE49-F238E27FC236}">
                      <a16:creationId xmlns:a16="http://schemas.microsoft.com/office/drawing/2014/main" id="{A820FDCE-981E-0A3D-5F4D-205F30316D7A}"/>
                    </a:ext>
                  </a:extLst>
                </p:cNvPr>
                <p:cNvGrpSpPr/>
                <p:nvPr/>
              </p:nvGrpSpPr>
              <p:grpSpPr>
                <a:xfrm>
                  <a:off x="6986414" y="2665267"/>
                  <a:ext cx="2493873" cy="743543"/>
                  <a:chOff x="9052691" y="2439610"/>
                  <a:chExt cx="2493873" cy="743543"/>
                </a:xfrm>
              </p:grpSpPr>
              <p:sp>
                <p:nvSpPr>
                  <p:cNvPr id="18" name="CasellaDiTesto 17">
                    <a:extLst>
                      <a:ext uri="{FF2B5EF4-FFF2-40B4-BE49-F238E27FC236}">
                        <a16:creationId xmlns:a16="http://schemas.microsoft.com/office/drawing/2014/main" id="{EAC9871B-A5CF-E9CA-63B2-2DB5662EF329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691" y="2439610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YOLOv9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27.9</a:t>
                    </a:r>
                  </a:p>
                </p:txBody>
              </p:sp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9E5E432E-DB89-6F14-EAB7-5E8FD3216AA1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691" y="2844599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YOLOv9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e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60.5</a:t>
                    </a:r>
                  </a:p>
                </p:txBody>
              </p:sp>
            </p:grpSp>
            <p:grpSp>
              <p:nvGrpSpPr>
                <p:cNvPr id="67" name="Gruppo 66">
                  <a:extLst>
                    <a:ext uri="{FF2B5EF4-FFF2-40B4-BE49-F238E27FC236}">
                      <a16:creationId xmlns:a16="http://schemas.microsoft.com/office/drawing/2014/main" id="{77183936-7F99-1A55-2ACA-A17C10ECA32D}"/>
                    </a:ext>
                  </a:extLst>
                </p:cNvPr>
                <p:cNvGrpSpPr/>
                <p:nvPr/>
              </p:nvGrpSpPr>
              <p:grpSpPr>
                <a:xfrm>
                  <a:off x="5109007" y="1125200"/>
                  <a:ext cx="1691725" cy="2069050"/>
                  <a:chOff x="5109007" y="1125200"/>
                  <a:chExt cx="1691725" cy="2069050"/>
                </a:xfrm>
              </p:grpSpPr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6775BCED-37A0-7653-1951-C5947B89D2BB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007" y="1125200"/>
                    <a:ext cx="16917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YOLOv8</a:t>
                    </a:r>
                  </a:p>
                </p:txBody>
              </p:sp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834C52DB-9A6E-A802-DEE0-1C0F171DB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007" y="2855696"/>
                    <a:ext cx="16917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YOLOv9</a:t>
                    </a:r>
                  </a:p>
                </p:txBody>
              </p:sp>
            </p:grpSp>
            <p:cxnSp>
              <p:nvCxnSpPr>
                <p:cNvPr id="61" name="Connettore diritto 60">
                  <a:extLst>
                    <a:ext uri="{FF2B5EF4-FFF2-40B4-BE49-F238E27FC236}">
                      <a16:creationId xmlns:a16="http://schemas.microsoft.com/office/drawing/2014/main" id="{3FFD0E3A-5AE3-99FE-F915-00D89D04B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9150" y="2665267"/>
                  <a:ext cx="0" cy="743543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Connettore diritto 71">
                <a:extLst>
                  <a:ext uri="{FF2B5EF4-FFF2-40B4-BE49-F238E27FC236}">
                    <a16:creationId xmlns:a16="http://schemas.microsoft.com/office/drawing/2014/main" id="{CD4FBF79-5CED-3B4E-B01E-43CC72EF2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6774" y="2297489"/>
                <a:ext cx="843699" cy="59539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2C96119C-D986-C1CA-43F2-ADBC6CAAA709}"/>
              </a:ext>
            </a:extLst>
          </p:cNvPr>
          <p:cNvSpPr txBox="1"/>
          <p:nvPr/>
        </p:nvSpPr>
        <p:spPr>
          <a:xfrm>
            <a:off x="4016844" y="5013138"/>
            <a:ext cx="1895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Region Growing</a:t>
            </a:r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C3AD3A9C-A429-DB66-5FC3-7E1E937CFB6F}"/>
              </a:ext>
            </a:extLst>
          </p:cNvPr>
          <p:cNvSpPr txBox="1"/>
          <p:nvPr/>
        </p:nvSpPr>
        <p:spPr>
          <a:xfrm>
            <a:off x="4960791" y="5013138"/>
            <a:ext cx="181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rgbClr val="FCA311"/>
                </a:solidFill>
              </a:rPr>
              <a:t>0</a:t>
            </a:r>
            <a:endParaRPr lang="en-US" b="1" noProof="0" dirty="0">
              <a:solidFill>
                <a:srgbClr val="FCA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0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A18DE86B-CBCD-09EE-A8B2-54592FE08677}"/>
              </a:ext>
            </a:extLst>
          </p:cNvPr>
          <p:cNvGrpSpPr/>
          <p:nvPr/>
        </p:nvGrpSpPr>
        <p:grpSpPr>
          <a:xfrm>
            <a:off x="5928695" y="2789026"/>
            <a:ext cx="4563711" cy="1298998"/>
            <a:chOff x="2905196" y="2621094"/>
            <a:chExt cx="4563711" cy="1298998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B829EBF8-8768-7E22-FCAF-B6E7F52AC5BE}"/>
                </a:ext>
              </a:extLst>
            </p:cNvPr>
            <p:cNvSpPr txBox="1"/>
            <p:nvPr/>
          </p:nvSpPr>
          <p:spPr>
            <a:xfrm>
              <a:off x="2905196" y="3123439"/>
              <a:ext cx="2330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noProof="0" dirty="0">
                  <a:solidFill>
                    <a:srgbClr val="FCA311"/>
                  </a:solidFill>
                </a:rPr>
                <a:t>DICE SCORE </a:t>
              </a:r>
            </a:p>
          </p:txBody>
        </p:sp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DBAA3E02-06CD-1C4C-00D2-15AE9435C3EF}"/>
                </a:ext>
              </a:extLst>
            </p:cNvPr>
            <p:cNvCxnSpPr>
              <a:cxnSpLocks/>
            </p:cNvCxnSpPr>
            <p:nvPr/>
          </p:nvCxnSpPr>
          <p:spPr>
            <a:xfrm>
              <a:off x="5600384" y="3323494"/>
              <a:ext cx="1820901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87002DA-C256-1E89-2D37-A5BD1319B89B}"/>
                </a:ext>
              </a:extLst>
            </p:cNvPr>
            <p:cNvSpPr txBox="1"/>
            <p:nvPr/>
          </p:nvSpPr>
          <p:spPr>
            <a:xfrm>
              <a:off x="4371374" y="3078994"/>
              <a:ext cx="1712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=</a:t>
              </a:r>
              <a:endParaRPr lang="en-US" sz="20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EAC0F75E-AA77-93CC-592D-E0BDA4A002FC}"/>
                </a:ext>
              </a:extLst>
            </p:cNvPr>
            <p:cNvSpPr txBox="1"/>
            <p:nvPr/>
          </p:nvSpPr>
          <p:spPr>
            <a:xfrm>
              <a:off x="5570694" y="2665342"/>
              <a:ext cx="1898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2    | X </a:t>
              </a:r>
              <a:r>
                <a:rPr lang="en-US" sz="3200" b="1" noProof="0" dirty="0">
                  <a:solidFill>
                    <a:schemeClr val="bg1"/>
                  </a:solidFill>
                </a:rPr>
                <a:t>∩</a:t>
              </a:r>
              <a:r>
                <a:rPr lang="en-US" sz="2800" b="1" noProof="0" dirty="0">
                  <a:solidFill>
                    <a:schemeClr val="bg1"/>
                  </a:solidFill>
                </a:rPr>
                <a:t> Y |</a:t>
              </a:r>
              <a:r>
                <a:rPr lang="en-US" sz="2400" b="1" noProof="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66CCD4C-D427-42F0-062F-C91E0A347C77}"/>
                </a:ext>
              </a:extLst>
            </p:cNvPr>
            <p:cNvSpPr txBox="1"/>
            <p:nvPr/>
          </p:nvSpPr>
          <p:spPr>
            <a:xfrm>
              <a:off x="5648006" y="2621094"/>
              <a:ext cx="8007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0" dirty="0">
                  <a:solidFill>
                    <a:schemeClr val="bg1"/>
                  </a:solidFill>
                </a:rPr>
                <a:t>.</a:t>
              </a:r>
              <a:endParaRPr lang="en-US" sz="28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6EC3D7B-CAA7-CFEB-F786-AE972FCFD21E}"/>
                </a:ext>
              </a:extLst>
            </p:cNvPr>
            <p:cNvSpPr txBox="1"/>
            <p:nvPr/>
          </p:nvSpPr>
          <p:spPr>
            <a:xfrm>
              <a:off x="5570694" y="3396872"/>
              <a:ext cx="1898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| X | + | Y |</a:t>
              </a:r>
              <a:endParaRPr lang="en-US" sz="2400" b="1" noProof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9916877-D5AF-C75D-10CD-EDA88A816CAE}"/>
              </a:ext>
            </a:extLst>
          </p:cNvPr>
          <p:cNvGrpSpPr/>
          <p:nvPr/>
        </p:nvGrpSpPr>
        <p:grpSpPr>
          <a:xfrm>
            <a:off x="1103233" y="2351682"/>
            <a:ext cx="3262630" cy="2154637"/>
            <a:chOff x="136446" y="1619617"/>
            <a:chExt cx="3262630" cy="2154637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C3749A52-BBD0-ED5B-35A0-4CE3D28A41FB}"/>
                </a:ext>
              </a:extLst>
            </p:cNvPr>
            <p:cNvSpPr txBox="1"/>
            <p:nvPr/>
          </p:nvSpPr>
          <p:spPr>
            <a:xfrm>
              <a:off x="136446" y="2541589"/>
              <a:ext cx="3262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0" dirty="0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DB9E3F0C-3772-E6A8-5303-862B7C0E3FE6}"/>
                </a:ext>
              </a:extLst>
            </p:cNvPr>
            <p:cNvSpPr txBox="1"/>
            <p:nvPr/>
          </p:nvSpPr>
          <p:spPr>
            <a:xfrm>
              <a:off x="136446" y="1619617"/>
              <a:ext cx="326263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00" b="1" noProof="0" dirty="0">
                  <a:solidFill>
                    <a:schemeClr val="bg1"/>
                  </a:solidFill>
                </a:rPr>
                <a:t>MAIN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4756CAFB-8CF0-7394-8873-13A95D7A0A25}"/>
                </a:ext>
              </a:extLst>
            </p:cNvPr>
            <p:cNvSpPr txBox="1"/>
            <p:nvPr/>
          </p:nvSpPr>
          <p:spPr>
            <a:xfrm>
              <a:off x="136446" y="2850924"/>
              <a:ext cx="3262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300" b="1" noProof="0" dirty="0">
                  <a:solidFill>
                    <a:schemeClr val="bg1"/>
                  </a:solidFill>
                </a:rPr>
                <a:t>METRIC</a:t>
              </a:r>
            </a:p>
          </p:txBody>
        </p: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1D230D7-006F-C776-33D2-7826BCCD8E77}"/>
              </a:ext>
            </a:extLst>
          </p:cNvPr>
          <p:cNvSpPr txBox="1"/>
          <p:nvPr/>
        </p:nvSpPr>
        <p:spPr>
          <a:xfrm>
            <a:off x="5728207" y="4611094"/>
            <a:ext cx="550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noProof="0" dirty="0">
                <a:solidFill>
                  <a:schemeClr val="bg1"/>
                </a:solidFill>
              </a:rPr>
              <a:t>It measures the similarity between two samples and is used to compare algorithm outputs against reference masks, particularly in medical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7801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7167B-94BF-80D6-22E8-91CB5C95F33C}"/>
              </a:ext>
            </a:extLst>
          </p:cNvPr>
          <p:cNvSpPr txBox="1"/>
          <p:nvPr/>
        </p:nvSpPr>
        <p:spPr>
          <a:xfrm>
            <a:off x="4637024" y="585434"/>
            <a:ext cx="291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>
                <a:solidFill>
                  <a:schemeClr val="bg1"/>
                </a:solidFill>
              </a:rPr>
              <a:t>EXPERIMENTAL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10E4E7-3567-D3A6-BC07-6204ADE0A132}"/>
              </a:ext>
            </a:extLst>
          </p:cNvPr>
          <p:cNvSpPr txBox="1"/>
          <p:nvPr/>
        </p:nvSpPr>
        <p:spPr>
          <a:xfrm>
            <a:off x="4637024" y="913574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rgbClr val="FCA311"/>
                </a:solidFill>
              </a:rPr>
              <a:t>WORKFLOW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FAC34202-EC9D-E036-3CB9-E652C648DB95}"/>
              </a:ext>
            </a:extLst>
          </p:cNvPr>
          <p:cNvGrpSpPr/>
          <p:nvPr/>
        </p:nvGrpSpPr>
        <p:grpSpPr>
          <a:xfrm>
            <a:off x="899596" y="2778531"/>
            <a:ext cx="10392809" cy="1300938"/>
            <a:chOff x="899596" y="2778531"/>
            <a:chExt cx="10392809" cy="1300938"/>
          </a:xfrm>
        </p:grpSpPr>
        <p:pic>
          <p:nvPicPr>
            <p:cNvPr id="26" name="Elemento grafico 25" descr="Accento circonflesso verso destra con riempimento a tinta unita">
              <a:extLst>
                <a:ext uri="{FF2B5EF4-FFF2-40B4-BE49-F238E27FC236}">
                  <a16:creationId xmlns:a16="http://schemas.microsoft.com/office/drawing/2014/main" id="{471DE69D-E4CE-5AA1-E37D-3EFF07F4E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88063" y="3089777"/>
              <a:ext cx="678446" cy="678446"/>
            </a:xfrm>
            <a:prstGeom prst="rect">
              <a:avLst/>
            </a:prstGeom>
          </p:spPr>
        </p:pic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A5B018E1-DC99-16C6-7B30-F0ABBB5C252C}"/>
                </a:ext>
              </a:extLst>
            </p:cNvPr>
            <p:cNvGrpSpPr/>
            <p:nvPr/>
          </p:nvGrpSpPr>
          <p:grpSpPr>
            <a:xfrm>
              <a:off x="899596" y="2778531"/>
              <a:ext cx="2917952" cy="1300938"/>
              <a:chOff x="581705" y="2451226"/>
              <a:chExt cx="2917952" cy="1300938"/>
            </a:xfrm>
          </p:grpSpPr>
          <p:pic>
            <p:nvPicPr>
              <p:cNvPr id="7" name="Elemento grafico 6" descr="Lavoro con riempimento a tinta unita">
                <a:extLst>
                  <a:ext uri="{FF2B5EF4-FFF2-40B4-BE49-F238E27FC236}">
                    <a16:creationId xmlns:a16="http://schemas.microsoft.com/office/drawing/2014/main" id="{07AE16FB-71F1-59DF-7B3D-68EE8797E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51794" y="2451226"/>
                <a:ext cx="977773" cy="977773"/>
              </a:xfrm>
              <a:prstGeom prst="rect">
                <a:avLst/>
              </a:prstGeom>
            </p:spPr>
          </p:pic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618763B-1952-44D8-47AB-3A9F0FA78AD1}"/>
                  </a:ext>
                </a:extLst>
              </p:cNvPr>
              <p:cNvSpPr txBox="1"/>
              <p:nvPr/>
            </p:nvSpPr>
            <p:spPr>
              <a:xfrm>
                <a:off x="581705" y="3428999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DATASET PREPARATION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048EA5D1-24B3-2319-EAE1-C2E8C54EFD69}"/>
                </a:ext>
              </a:extLst>
            </p:cNvPr>
            <p:cNvGrpSpPr/>
            <p:nvPr/>
          </p:nvGrpSpPr>
          <p:grpSpPr>
            <a:xfrm>
              <a:off x="4637024" y="2812280"/>
              <a:ext cx="2917952" cy="1233441"/>
              <a:chOff x="3941103" y="2238931"/>
              <a:chExt cx="2917952" cy="1233441"/>
            </a:xfrm>
          </p:grpSpPr>
          <p:pic>
            <p:nvPicPr>
              <p:cNvPr id="12" name="Elemento grafico 11" descr="Manubrio con riempimento a tinta unita">
                <a:extLst>
                  <a:ext uri="{FF2B5EF4-FFF2-40B4-BE49-F238E27FC236}">
                    <a16:creationId xmlns:a16="http://schemas.microsoft.com/office/drawing/2014/main" id="{F8DE87BD-F9C8-6652-EC2E-4DBDBE86B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11193" y="2238931"/>
                <a:ext cx="977773" cy="977773"/>
              </a:xfrm>
              <a:prstGeom prst="rect">
                <a:avLst/>
              </a:prstGeom>
            </p:spPr>
          </p:pic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E16CCB2-8732-4EA1-8A8F-BDC2D85D446B}"/>
                  </a:ext>
                </a:extLst>
              </p:cNvPr>
              <p:cNvSpPr txBox="1"/>
              <p:nvPr/>
            </p:nvSpPr>
            <p:spPr>
              <a:xfrm>
                <a:off x="3941103" y="3149207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TRAINING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9118544-F6A1-EB6D-5CB6-8F7403CCEFAB}"/>
                </a:ext>
              </a:extLst>
            </p:cNvPr>
            <p:cNvGrpSpPr/>
            <p:nvPr/>
          </p:nvGrpSpPr>
          <p:grpSpPr>
            <a:xfrm>
              <a:off x="8374453" y="2778531"/>
              <a:ext cx="2917952" cy="1300938"/>
              <a:chOff x="7332662" y="2128061"/>
              <a:chExt cx="2917952" cy="1300938"/>
            </a:xfrm>
          </p:grpSpPr>
          <p:pic>
            <p:nvPicPr>
              <p:cNvPr id="20" name="Elemento grafico 19" descr="Diagramma di dispersione con riempimento a tinta unita">
                <a:extLst>
                  <a:ext uri="{FF2B5EF4-FFF2-40B4-BE49-F238E27FC236}">
                    <a16:creationId xmlns:a16="http://schemas.microsoft.com/office/drawing/2014/main" id="{2C3828F7-7EA6-2E85-49BD-9C352BBAF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02751" y="2128061"/>
                <a:ext cx="977773" cy="977773"/>
              </a:xfrm>
              <a:prstGeom prst="rect">
                <a:avLst/>
              </a:prstGeom>
            </p:spPr>
          </p:pic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B755954-62F2-F2F9-55F3-E0204635DB55}"/>
                  </a:ext>
                </a:extLst>
              </p:cNvPr>
              <p:cNvSpPr txBox="1"/>
              <p:nvPr/>
            </p:nvSpPr>
            <p:spPr>
              <a:xfrm>
                <a:off x="7332662" y="3105834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RESULTS</a:t>
                </a:r>
              </a:p>
            </p:txBody>
          </p:sp>
        </p:grpSp>
        <p:pic>
          <p:nvPicPr>
            <p:cNvPr id="34" name="Elemento grafico 33" descr="Accento circonflesso verso destra con riempimento a tinta unita">
              <a:extLst>
                <a:ext uri="{FF2B5EF4-FFF2-40B4-BE49-F238E27FC236}">
                  <a16:creationId xmlns:a16="http://schemas.microsoft.com/office/drawing/2014/main" id="{B4865502-6B3D-1AFE-F30F-0FC1E5E53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5491" y="3089777"/>
              <a:ext cx="678446" cy="678446"/>
            </a:xfrm>
            <a:prstGeom prst="rect">
              <a:avLst/>
            </a:prstGeom>
          </p:spPr>
        </p:pic>
      </p:grp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0A855F-816F-CCF7-EB24-05C0D15CB9CE}"/>
              </a:ext>
            </a:extLst>
          </p:cNvPr>
          <p:cNvSpPr txBox="1"/>
          <p:nvPr/>
        </p:nvSpPr>
        <p:spPr>
          <a:xfrm>
            <a:off x="4818825" y="4045721"/>
            <a:ext cx="25543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5 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9962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7167B-94BF-80D6-22E8-91CB5C95F33C}"/>
              </a:ext>
            </a:extLst>
          </p:cNvPr>
          <p:cNvSpPr txBox="1"/>
          <p:nvPr/>
        </p:nvSpPr>
        <p:spPr>
          <a:xfrm>
            <a:off x="4637024" y="200106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SEGMENTATION RESULTS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920E1EE-7673-EDAB-338F-525EF40C0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" b="4910"/>
          <a:stretch/>
        </p:blipFill>
        <p:spPr>
          <a:xfrm>
            <a:off x="1411500" y="539241"/>
            <a:ext cx="9369000" cy="57795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52F2C1-D5D3-489A-DF92-6F22589AE661}"/>
              </a:ext>
            </a:extLst>
          </p:cNvPr>
          <p:cNvSpPr txBox="1"/>
          <p:nvPr/>
        </p:nvSpPr>
        <p:spPr>
          <a:xfrm>
            <a:off x="-543232" y="3275110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Dice Score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2A9A78-541D-CD9E-18EF-164DAEF2B387}"/>
              </a:ext>
            </a:extLst>
          </p:cNvPr>
          <p:cNvSpPr txBox="1"/>
          <p:nvPr/>
        </p:nvSpPr>
        <p:spPr>
          <a:xfrm>
            <a:off x="4311142" y="6350116"/>
            <a:ext cx="356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Complexity (#Parameters in Millions)</a:t>
            </a:r>
          </a:p>
        </p:txBody>
      </p:sp>
    </p:spTree>
    <p:extLst>
      <p:ext uri="{BB962C8B-B14F-4D97-AF65-F5344CB8AC3E}">
        <p14:creationId xmlns:p14="http://schemas.microsoft.com/office/powerpoint/2010/main" val="110148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9266DF1-755C-B27E-ACC5-204FA90E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2" y="555826"/>
            <a:ext cx="9246777" cy="612286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MENINGIOMA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96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0CC461-CF4B-18D7-645F-F1434998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1" y="555827"/>
            <a:ext cx="9246776" cy="612286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GLIOMA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9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3A30D7F-0535-6409-B479-C53EC28E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1" y="554096"/>
            <a:ext cx="9246776" cy="612286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PITUITARY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71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9B9A50-42BA-3DD6-9FE0-13FEE13B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FE0225-D2CA-4EF7-C69D-D5BF456768BC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INTRODUCTION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02814-AB88-063B-DC63-B8DF2D85FC37}"/>
              </a:ext>
            </a:extLst>
          </p:cNvPr>
          <p:cNvSpPr txBox="1"/>
          <p:nvPr/>
        </p:nvSpPr>
        <p:spPr>
          <a:xfrm>
            <a:off x="3003761" y="2284565"/>
            <a:ext cx="5521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MAYBE Follow: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Background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Problem statement,</a:t>
            </a:r>
          </a:p>
          <a:p>
            <a:pPr algn="ctr"/>
            <a:r>
              <a:rPr lang="en-US" sz="2000" spc="600" noProof="0" dirty="0">
                <a:solidFill>
                  <a:srgbClr val="F4F3EE"/>
                </a:solidFill>
              </a:rPr>
              <a:t>Solution… </a:t>
            </a:r>
          </a:p>
          <a:p>
            <a:pPr algn="ctr"/>
            <a:r>
              <a:rPr lang="en-US" sz="2000" spc="600" dirty="0">
                <a:solidFill>
                  <a:srgbClr val="F4F3EE"/>
                </a:solidFill>
              </a:rPr>
              <a:t>Do not represent the protocol from scratch…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BAC4F4-5593-1E30-BFF9-34FD45A5F152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SCENARIOS</a:t>
            </a:r>
            <a:r>
              <a:rPr lang="en-US" sz="2000" spc="600" noProof="0" dirty="0">
                <a:solidFill>
                  <a:srgbClr val="F4F3EE"/>
                </a:solidFill>
              </a:rPr>
              <a:t> TO ANALYZE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6B4075-9B85-D932-9EC8-851B830EE8D2}"/>
              </a:ext>
            </a:extLst>
          </p:cNvPr>
          <p:cNvSpPr txBox="1"/>
          <p:nvPr/>
        </p:nvSpPr>
        <p:spPr>
          <a:xfrm>
            <a:off x="1243005" y="2324563"/>
            <a:ext cx="4633135" cy="220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Ideal Conditions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Channel Errors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Eavesdropping</a:t>
            </a:r>
          </a:p>
        </p:txBody>
      </p:sp>
    </p:spTree>
    <p:extLst>
      <p:ext uri="{BB962C8B-B14F-4D97-AF65-F5344CB8AC3E}">
        <p14:creationId xmlns:p14="http://schemas.microsoft.com/office/powerpoint/2010/main" val="425859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8393C2-167A-304B-3C1A-9702E7D68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2E98B8-E519-5B71-88BB-0A9E9A880D17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CHALLENGES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FD418B-9DB9-A217-7A9B-7E88FDF160EC}"/>
              </a:ext>
            </a:extLst>
          </p:cNvPr>
          <p:cNvSpPr txBox="1"/>
          <p:nvPr/>
        </p:nvSpPr>
        <p:spPr>
          <a:xfrm>
            <a:off x="3075479" y="2876236"/>
            <a:ext cx="552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THE STATE AND OBSERVABLES AND S FORMULAS USED AT THE END.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5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7BD99-97F9-4B82-6A78-9028692C1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35A5C1-E97C-C15E-7B1E-7D14F0130AE5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IDEAL CONDITIONS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7D6667-7036-08F8-3BD7-55376DF02E1E}"/>
              </a:ext>
            </a:extLst>
          </p:cNvPr>
          <p:cNvSpPr txBox="1"/>
          <p:nvPr/>
        </p:nvSpPr>
        <p:spPr>
          <a:xfrm>
            <a:off x="3335456" y="2194918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RESULTS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ALL THE PLOTS required  in the project specifications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BF665-B738-6BFC-7417-A31489BC8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77F271-0D26-D6C0-B8B0-710AE775DE6A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CHANNEL ERRORS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38402-F0AC-8935-CDF4-2125B6E59359}"/>
              </a:ext>
            </a:extLst>
          </p:cNvPr>
          <p:cNvSpPr txBox="1"/>
          <p:nvPr/>
        </p:nvSpPr>
        <p:spPr>
          <a:xfrm>
            <a:off x="3335456" y="2194918"/>
            <a:ext cx="5521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EXPLAIN HOW THEY ARE INTRODUCED VIA THE SPECIALIZED CIRCUIT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ADD THE SCREEN OF THE CIRCUIT AND FORMULAS…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9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32CE1-18C4-C494-13D1-032D1668D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14FFB1-D715-62A6-F850-4AF31FB390C4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EAVESDROPPING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3487B51-E56E-3DA7-C337-46D2DD92CB9D}"/>
              </a:ext>
            </a:extLst>
          </p:cNvPr>
          <p:cNvSpPr txBox="1"/>
          <p:nvPr/>
        </p:nvSpPr>
        <p:spPr>
          <a:xfrm>
            <a:off x="3335456" y="2194918"/>
            <a:ext cx="552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GRAPH OF S WITH CI THAT IS BELOW 2sqrt(2)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6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DFE54-7E8A-74FF-9A17-0ECFA9D1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B70F15BD-1BA6-6613-1926-A9EC0B802366}"/>
              </a:ext>
            </a:extLst>
          </p:cNvPr>
          <p:cNvGrpSpPr/>
          <p:nvPr/>
        </p:nvGrpSpPr>
        <p:grpSpPr>
          <a:xfrm>
            <a:off x="4517366" y="2547119"/>
            <a:ext cx="3157268" cy="1131079"/>
            <a:chOff x="4517366" y="2211960"/>
            <a:chExt cx="3157268" cy="1131079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8BBDE209-7E4E-1E43-AA61-E0EF647133B6}"/>
                </a:ext>
              </a:extLst>
            </p:cNvPr>
            <p:cNvSpPr txBox="1"/>
            <p:nvPr/>
          </p:nvSpPr>
          <p:spPr>
            <a:xfrm>
              <a:off x="4517366" y="221196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 noProof="0" dirty="0">
                  <a:solidFill>
                    <a:srgbClr val="F4F3EE"/>
                  </a:solidFill>
                </a:rPr>
                <a:t>THANKS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A16C6232-996A-BF87-30FE-0E34496E43BC}"/>
                </a:ext>
              </a:extLst>
            </p:cNvPr>
            <p:cNvSpPr txBox="1"/>
            <p:nvPr/>
          </p:nvSpPr>
          <p:spPr>
            <a:xfrm>
              <a:off x="4517366" y="2935235"/>
              <a:ext cx="3157268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>
                  <a:solidFill>
                    <a:srgbClr val="BCB8B1"/>
                  </a:solidFill>
                </a:rPr>
                <a:t>FOR YOUR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8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</a:rPr>
              <a:t>INTELLIGENT SYSTEMS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noProof="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2829E1CC-DEF9-376A-9543-948A2886E771}"/>
              </a:ext>
            </a:extLst>
          </p:cNvPr>
          <p:cNvGrpSpPr/>
          <p:nvPr/>
        </p:nvGrpSpPr>
        <p:grpSpPr>
          <a:xfrm>
            <a:off x="1643692" y="2163068"/>
            <a:ext cx="8904617" cy="1350002"/>
            <a:chOff x="1643688" y="2144018"/>
            <a:chExt cx="8904617" cy="135000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B1B4834-7522-48CD-08E6-A84BD3BED224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noProof="0" dirty="0">
                  <a:solidFill>
                    <a:schemeClr val="bg1"/>
                  </a:solidFill>
                </a:rPr>
                <a:t>Comparative Analysis of Deep Learning Models for Brain Tumor </a:t>
              </a:r>
              <a:r>
                <a:rPr lang="en-US" sz="3000" b="1" noProof="0" dirty="0">
                  <a:solidFill>
                    <a:srgbClr val="FCA311"/>
                  </a:solidFill>
                </a:rPr>
                <a:t>Segmentation</a:t>
              </a:r>
              <a:r>
                <a:rPr lang="en-US" sz="3000" b="1" noProof="0" dirty="0">
                  <a:solidFill>
                    <a:schemeClr val="bg1"/>
                  </a:solidFill>
                </a:rPr>
                <a:t> in MRI Images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6FDA734-3A3A-8856-DE15-1F4E28172142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CCA6799-BE8F-1FC3-1C1A-5542FE198BC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A8FF00D-590A-73BD-4D6E-46186BEAD610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chemeClr val="bg1"/>
                  </a:solidFill>
                </a:rPr>
                <a:t>PIETRO DUCANGE</a:t>
              </a:r>
            </a:p>
            <a:p>
              <a:r>
                <a:rPr lang="en-US" sz="1200" noProof="0" dirty="0">
                  <a:solidFill>
                    <a:schemeClr val="bg1"/>
                  </a:solidFill>
                </a:rPr>
                <a:t>FABRIZIO RUFFINI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19E8CC2-E933-B37E-EA8C-F0329ECBAF5E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E7690E-1007-CC04-9AF6-91DD2814055D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848A73F4-ED29-453E-4936-8423B307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BC707F-F132-7670-DA0C-BA7E67681FD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BE2684-7223-365B-B172-C558DF07A31E}"/>
              </a:ext>
            </a:extLst>
          </p:cNvPr>
          <p:cNvGrpSpPr/>
          <p:nvPr/>
        </p:nvGrpSpPr>
        <p:grpSpPr>
          <a:xfrm>
            <a:off x="8856539" y="4322493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5BF90F-D929-BDF5-03EE-FB7AC8B4CD16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GIOVANNI 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57575B2-F670-3D35-BE4C-002F27B4D22F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A75FE5-9AD2-8B59-35B7-535C78BD3789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chemeClr val="bg1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8C81F8B-DF02-7AD9-6632-3181D1C94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371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0" baseType="lpstr"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2</cp:revision>
  <dcterms:created xsi:type="dcterms:W3CDTF">2024-07-20T20:01:06Z</dcterms:created>
  <dcterms:modified xsi:type="dcterms:W3CDTF">2025-01-28T10:20:44Z</dcterms:modified>
</cp:coreProperties>
</file>