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85" r:id="rId2"/>
    <p:sldId id="306" r:id="rId3"/>
    <p:sldId id="287" r:id="rId4"/>
    <p:sldId id="305" r:id="rId5"/>
    <p:sldId id="307" r:id="rId6"/>
    <p:sldId id="268" r:id="rId7"/>
    <p:sldId id="534" r:id="rId8"/>
    <p:sldId id="535" r:id="rId9"/>
    <p:sldId id="309" r:id="rId10"/>
    <p:sldId id="532" r:id="rId11"/>
    <p:sldId id="533" r:id="rId12"/>
    <p:sldId id="311" r:id="rId13"/>
    <p:sldId id="310" r:id="rId14"/>
    <p:sldId id="312" r:id="rId15"/>
    <p:sldId id="313" r:id="rId16"/>
    <p:sldId id="314" r:id="rId17"/>
    <p:sldId id="290" r:id="rId18"/>
    <p:sldId id="315" r:id="rId19"/>
    <p:sldId id="289" r:id="rId20"/>
    <p:sldId id="515" r:id="rId21"/>
    <p:sldId id="530" r:id="rId22"/>
    <p:sldId id="531" r:id="rId23"/>
    <p:sldId id="292" r:id="rId24"/>
    <p:sldId id="518" r:id="rId25"/>
    <p:sldId id="293" r:id="rId26"/>
    <p:sldId id="520" r:id="rId27"/>
    <p:sldId id="519" r:id="rId28"/>
    <p:sldId id="521" r:id="rId29"/>
    <p:sldId id="295" r:id="rId30"/>
    <p:sldId id="522" r:id="rId31"/>
    <p:sldId id="523" r:id="rId32"/>
    <p:sldId id="297" r:id="rId33"/>
    <p:sldId id="527" r:id="rId34"/>
    <p:sldId id="299" r:id="rId35"/>
    <p:sldId id="524" r:id="rId36"/>
    <p:sldId id="525" r:id="rId37"/>
    <p:sldId id="526" r:id="rId38"/>
    <p:sldId id="301" r:id="rId39"/>
    <p:sldId id="302" r:id="rId40"/>
    <p:sldId id="528" r:id="rId41"/>
    <p:sldId id="529" r:id="rId42"/>
    <p:sldId id="303" r:id="rId43"/>
    <p:sldId id="512" r:id="rId44"/>
    <p:sldId id="513" r:id="rId45"/>
    <p:sldId id="286" r:id="rId46"/>
    <p:sldId id="256" r:id="rId47"/>
    <p:sldId id="269" r:id="rId48"/>
    <p:sldId id="275" r:id="rId49"/>
    <p:sldId id="271" r:id="rId50"/>
    <p:sldId id="276" r:id="rId51"/>
    <p:sldId id="277" r:id="rId52"/>
    <p:sldId id="282" r:id="rId53"/>
    <p:sldId id="279" r:id="rId54"/>
    <p:sldId id="283" r:id="rId55"/>
    <p:sldId id="284" r:id="rId5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3EE"/>
    <a:srgbClr val="E0AFA0"/>
    <a:srgbClr val="BCB8B1"/>
    <a:srgbClr val="463F3A"/>
    <a:srgbClr val="8A817C"/>
    <a:srgbClr val="FCA311"/>
    <a:srgbClr val="0008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2D3AA7-0675-4F18-B1BE-B75A14CFBE28}" v="257" dt="2024-07-22T16:14:28.5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88" autoAdjust="0"/>
    <p:restoredTop sz="95884" autoAdjust="0"/>
  </p:normalViewPr>
  <p:slideViewPr>
    <p:cSldViewPr snapToGrid="0">
      <p:cViewPr>
        <p:scale>
          <a:sx n="100" d="100"/>
          <a:sy n="100" d="100"/>
        </p:scale>
        <p:origin x="251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ovanni Ligato" userId="7875cec0db90cc51" providerId="LiveId" clId="{3A2D3AA7-0675-4F18-B1BE-B75A14CFBE28}"/>
    <pc:docChg chg="undo redo custSel addSld delSld modSld sldOrd">
      <pc:chgData name="Giovanni Ligato" userId="7875cec0db90cc51" providerId="LiveId" clId="{3A2D3AA7-0675-4F18-B1BE-B75A14CFBE28}" dt="2024-07-22T19:22:24.243" v="5605" actId="6549"/>
      <pc:docMkLst>
        <pc:docMk/>
      </pc:docMkLst>
      <pc:sldChg chg="addSp delSp modSp add mod setBg">
        <pc:chgData name="Giovanni Ligato" userId="7875cec0db90cc51" providerId="LiveId" clId="{3A2D3AA7-0675-4F18-B1BE-B75A14CFBE28}" dt="2024-07-20T20:19:15.595" v="249"/>
        <pc:sldMkLst>
          <pc:docMk/>
          <pc:sldMk cId="1131298435" sldId="256"/>
        </pc:sldMkLst>
        <pc:spChg chg="mod">
          <ac:chgData name="Giovanni Ligato" userId="7875cec0db90cc51" providerId="LiveId" clId="{3A2D3AA7-0675-4F18-B1BE-B75A14CFBE28}" dt="2024-07-20T20:17:21.744" v="220"/>
          <ac:spMkLst>
            <pc:docMk/>
            <pc:sldMk cId="1131298435" sldId="256"/>
            <ac:spMk id="2" creationId="{01BC707F-F132-7670-DA0C-BA7E67681FD4}"/>
          </ac:spMkLst>
        </pc:spChg>
        <pc:spChg chg="mod topLvl">
          <ac:chgData name="Giovanni Ligato" userId="7875cec0db90cc51" providerId="LiveId" clId="{3A2D3AA7-0675-4F18-B1BE-B75A14CFBE28}" dt="2024-07-20T20:18:11.444" v="235" actId="207"/>
          <ac:spMkLst>
            <pc:docMk/>
            <pc:sldMk cId="1131298435" sldId="256"/>
            <ac:spMk id="5" creationId="{8B1B4834-7522-48CD-08E6-A84BD3BED224}"/>
          </ac:spMkLst>
        </pc:spChg>
        <pc:spChg chg="mod">
          <ac:chgData name="Giovanni Ligato" userId="7875cec0db90cc51" providerId="LiveId" clId="{3A2D3AA7-0675-4F18-B1BE-B75A14CFBE28}" dt="2024-07-20T20:17:11.066" v="217" actId="20577"/>
          <ac:spMkLst>
            <pc:docMk/>
            <pc:sldMk cId="1131298435" sldId="256"/>
            <ac:spMk id="10" creationId="{B7711F5E-7421-40F9-0514-FF25F24170A7}"/>
          </ac:spMkLst>
        </pc:spChg>
        <pc:spChg chg="mod">
          <ac:chgData name="Giovanni Ligato" userId="7875cec0db90cc51" providerId="LiveId" clId="{3A2D3AA7-0675-4F18-B1BE-B75A14CFBE28}" dt="2024-07-20T20:16:30.313" v="188" actId="1076"/>
          <ac:spMkLst>
            <pc:docMk/>
            <pc:sldMk cId="1131298435" sldId="256"/>
            <ac:spMk id="11" creationId="{465BF90F-D929-BDF5-03EE-FB7AC8B4CD16}"/>
          </ac:spMkLst>
        </pc:spChg>
        <pc:spChg chg="mod">
          <ac:chgData name="Giovanni Ligato" userId="7875cec0db90cc51" providerId="LiveId" clId="{3A2D3AA7-0675-4F18-B1BE-B75A14CFBE28}" dt="2024-07-20T20:17:37.413" v="225" actId="164"/>
          <ac:spMkLst>
            <pc:docMk/>
            <pc:sldMk cId="1131298435" sldId="256"/>
            <ac:spMk id="16" creationId="{36FDA734-3A3A-8856-DE15-1F4E28172142}"/>
          </ac:spMkLst>
        </pc:spChg>
        <pc:spChg chg="mod">
          <ac:chgData name="Giovanni Ligato" userId="7875cec0db90cc51" providerId="LiveId" clId="{3A2D3AA7-0675-4F18-B1BE-B75A14CFBE28}" dt="2024-07-20T20:14:29.285" v="166" actId="1076"/>
          <ac:spMkLst>
            <pc:docMk/>
            <pc:sldMk cId="1131298435" sldId="256"/>
            <ac:spMk id="21" creationId="{B4A75FE5-9AD2-8B59-35B7-535C78BD3789}"/>
          </ac:spMkLst>
        </pc:spChg>
        <pc:spChg chg="mod">
          <ac:chgData name="Giovanni Ligato" userId="7875cec0db90cc51" providerId="LiveId" clId="{3A2D3AA7-0675-4F18-B1BE-B75A14CFBE28}" dt="2024-07-20T20:15:42.787" v="184" actId="1038"/>
          <ac:spMkLst>
            <pc:docMk/>
            <pc:sldMk cId="1131298435" sldId="256"/>
            <ac:spMk id="26" creationId="{5A8FF00D-590A-73BD-4D6E-46186BEAD610}"/>
          </ac:spMkLst>
        </pc:spChg>
        <pc:spChg chg="mod">
          <ac:chgData name="Giovanni Ligato" userId="7875cec0db90cc51" providerId="LiveId" clId="{3A2D3AA7-0675-4F18-B1BE-B75A14CFBE28}" dt="2024-07-20T20:16:19.835" v="186" actId="2711"/>
          <ac:spMkLst>
            <pc:docMk/>
            <pc:sldMk cId="1131298435" sldId="256"/>
            <ac:spMk id="28" creationId="{2DE7690E-1007-CC04-9AF6-91DD2814055D}"/>
          </ac:spMkLst>
        </pc:spChg>
        <pc:spChg chg="add mod">
          <ac:chgData name="Giovanni Ligato" userId="7875cec0db90cc51" providerId="LiveId" clId="{3A2D3AA7-0675-4F18-B1BE-B75A14CFBE28}" dt="2024-07-20T20:19:15.595" v="249"/>
          <ac:spMkLst>
            <pc:docMk/>
            <pc:sldMk cId="1131298435" sldId="256"/>
            <ac:spMk id="35" creationId="{B83F0324-FAC3-B491-A8E2-B289E0681A27}"/>
          </ac:spMkLst>
        </pc:spChg>
        <pc:grpChg chg="mod">
          <ac:chgData name="Giovanni Ligato" userId="7875cec0db90cc51" providerId="LiveId" clId="{3A2D3AA7-0675-4F18-B1BE-B75A14CFBE28}" dt="2024-07-20T20:16:39.228" v="190" actId="1076"/>
          <ac:grpSpMkLst>
            <pc:docMk/>
            <pc:sldMk cId="1131298435" sldId="256"/>
            <ac:grpSpMk id="6" creationId="{DCCA6799-BE8F-1FC3-1C1A-5542FE198BC4}"/>
          </ac:grpSpMkLst>
        </pc:grpChg>
        <pc:grpChg chg="mod">
          <ac:chgData name="Giovanni Ligato" userId="7875cec0db90cc51" providerId="LiveId" clId="{3A2D3AA7-0675-4F18-B1BE-B75A14CFBE28}" dt="2024-07-20T20:16:44.039" v="191" actId="1076"/>
          <ac:grpSpMkLst>
            <pc:docMk/>
            <pc:sldMk cId="1131298435" sldId="256"/>
            <ac:grpSpMk id="9" creationId="{FABE2684-7223-365B-B172-C558DF07A31E}"/>
          </ac:grpSpMkLst>
        </pc:grpChg>
        <pc:grpChg chg="add del">
          <ac:chgData name="Giovanni Ligato" userId="7875cec0db90cc51" providerId="LiveId" clId="{3A2D3AA7-0675-4F18-B1BE-B75A14CFBE28}" dt="2024-07-20T20:09:01.470" v="50" actId="478"/>
          <ac:grpSpMkLst>
            <pc:docMk/>
            <pc:sldMk cId="1131298435" sldId="256"/>
            <ac:grpSpMk id="15" creationId="{F06BEF27-651F-9DFF-6B06-539B3E0D7AEC}"/>
          </ac:grpSpMkLst>
        </pc:grpChg>
        <pc:grpChg chg="add mod">
          <ac:chgData name="Giovanni Ligato" userId="7875cec0db90cc51" providerId="LiveId" clId="{3A2D3AA7-0675-4F18-B1BE-B75A14CFBE28}" dt="2024-07-20T20:17:42.484" v="234" actId="1035"/>
          <ac:grpSpMkLst>
            <pc:docMk/>
            <pc:sldMk cId="1131298435" sldId="256"/>
            <ac:grpSpMk id="30" creationId="{2829E1CC-DEF9-376A-9543-948A2886E771}"/>
          </ac:grpSpMkLst>
        </pc:grp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4" creationId="{1EA7B7CC-6BE9-93E6-87F0-B55599791A0D}"/>
          </ac:picMkLst>
        </pc:picChg>
        <pc:picChg chg="add del mod topLvl">
          <ac:chgData name="Giovanni Ligato" userId="7875cec0db90cc51" providerId="LiveId" clId="{3A2D3AA7-0675-4F18-B1BE-B75A14CFBE28}" dt="2024-07-20T20:09:01.470" v="50" actId="478"/>
          <ac:picMkLst>
            <pc:docMk/>
            <pc:sldMk cId="1131298435" sldId="256"/>
            <ac:picMk id="8" creationId="{10F5F9D8-84B1-B23D-9684-BCFD5FA66323}"/>
          </ac:picMkLst>
        </pc:picChg>
        <pc:picChg chg="add del mod">
          <ac:chgData name="Giovanni Ligato" userId="7875cec0db90cc51" providerId="LiveId" clId="{3A2D3AA7-0675-4F18-B1BE-B75A14CFBE28}" dt="2024-07-20T20:07:54.846" v="26" actId="21"/>
          <ac:picMkLst>
            <pc:docMk/>
            <pc:sldMk cId="1131298435" sldId="256"/>
            <ac:picMk id="17" creationId="{8EF68C02-C179-A08B-8108-22935F3D8364}"/>
          </ac:picMkLst>
        </pc:picChg>
        <pc:picChg chg="add del mod">
          <ac:chgData name="Giovanni Ligato" userId="7875cec0db90cc51" providerId="LiveId" clId="{3A2D3AA7-0675-4F18-B1BE-B75A14CFBE28}" dt="2024-07-20T20:10:39.935" v="72" actId="478"/>
          <ac:picMkLst>
            <pc:docMk/>
            <pc:sldMk cId="1131298435" sldId="256"/>
            <ac:picMk id="18" creationId="{88474D61-E0F0-8DE5-EEDF-41B2DAFE6483}"/>
          </ac:picMkLst>
        </pc:picChg>
        <pc:picChg chg="add del mod">
          <ac:chgData name="Giovanni Ligato" userId="7875cec0db90cc51" providerId="LiveId" clId="{3A2D3AA7-0675-4F18-B1BE-B75A14CFBE28}" dt="2024-07-20T20:18:53.245" v="245" actId="478"/>
          <ac:picMkLst>
            <pc:docMk/>
            <pc:sldMk cId="1131298435" sldId="256"/>
            <ac:picMk id="32" creationId="{1B8FF007-2F77-71DE-861A-5E091D629496}"/>
          </ac:picMkLst>
        </pc:picChg>
        <pc:picChg chg="add del mod">
          <ac:chgData name="Giovanni Ligato" userId="7875cec0db90cc51" providerId="LiveId" clId="{3A2D3AA7-0675-4F18-B1BE-B75A14CFBE28}" dt="2024-07-20T20:18:51.636" v="244" actId="478"/>
          <ac:picMkLst>
            <pc:docMk/>
            <pc:sldMk cId="1131298435" sldId="256"/>
            <ac:picMk id="34" creationId="{ED844F09-8839-592E-9DFC-E7C7CAA6127D}"/>
          </ac:picMkLst>
        </pc:picChg>
        <pc:cxnChg chg="mod">
          <ac:chgData name="Giovanni Ligato" userId="7875cec0db90cc51" providerId="LiveId" clId="{3A2D3AA7-0675-4F18-B1BE-B75A14CFBE28}" dt="2024-07-20T20:15:12.019" v="177" actId="14100"/>
          <ac:cxnSpMkLst>
            <pc:docMk/>
            <pc:sldMk cId="1131298435" sldId="256"/>
            <ac:cxnSpMk id="22" creationId="{28C81F8B-DF02-7AD9-6632-3181D1C944E2}"/>
          </ac:cxnSpMkLst>
        </pc:cxnChg>
        <pc:cxnChg chg="mod">
          <ac:chgData name="Giovanni Ligato" userId="7875cec0db90cc51" providerId="LiveId" clId="{3A2D3AA7-0675-4F18-B1BE-B75A14CFBE28}" dt="2024-07-20T20:14:48.137" v="169" actId="14100"/>
          <ac:cxnSpMkLst>
            <pc:docMk/>
            <pc:sldMk cId="1131298435" sldId="256"/>
            <ac:cxnSpMk id="29" creationId="{848A73F4-ED29-453E-4936-8423B307457F}"/>
          </ac:cxnSpMkLst>
        </pc:cxnChg>
      </pc:sldChg>
      <pc:sldChg chg="addSp delSp modSp add mod setBg">
        <pc:chgData name="Giovanni Ligato" userId="7875cec0db90cc51" providerId="LiveId" clId="{3A2D3AA7-0675-4F18-B1BE-B75A14CFBE28}" dt="2024-07-22T15:27:42.755" v="5229" actId="478"/>
        <pc:sldMkLst>
          <pc:docMk/>
          <pc:sldMk cId="4258592085" sldId="268"/>
        </pc:sldMkLst>
        <pc:spChg chg="del mod">
          <ac:chgData name="Giovanni Ligato" userId="7875cec0db90cc51" providerId="LiveId" clId="{3A2D3AA7-0675-4F18-B1BE-B75A14CFBE28}" dt="2024-07-20T20:47:47.257" v="509" actId="478"/>
          <ac:spMkLst>
            <pc:docMk/>
            <pc:sldMk cId="4258592085" sldId="268"/>
            <ac:spMk id="4" creationId="{9683E3B3-1D00-B6C9-67B1-D57843DB1F18}"/>
          </ac:spMkLst>
        </pc:spChg>
        <pc:picChg chg="del">
          <ac:chgData name="Giovanni Ligato" userId="7875cec0db90cc51" providerId="LiveId" clId="{3A2D3AA7-0675-4F18-B1BE-B75A14CFBE28}" dt="2024-07-20T20:48:03.583" v="513" actId="478"/>
          <ac:picMkLst>
            <pc:docMk/>
            <pc:sldMk cId="4258592085" sldId="268"/>
            <ac:picMk id="6" creationId="{713F2B3B-0ECA-9F2B-B61B-21455597F44C}"/>
          </ac:picMkLst>
        </pc:picChg>
        <pc:picChg chg="add del mod">
          <ac:chgData name="Giovanni Ligato" userId="7875cec0db90cc51" providerId="LiveId" clId="{3A2D3AA7-0675-4F18-B1BE-B75A14CFBE28}" dt="2024-07-22T15:27:42.755" v="5229" actId="478"/>
          <ac:picMkLst>
            <pc:docMk/>
            <pc:sldMk cId="4258592085" sldId="268"/>
            <ac:picMk id="7" creationId="{65581204-B15F-2991-2BA6-072DF1FB8800}"/>
          </ac:picMkLst>
        </pc:picChg>
        <pc:picChg chg="del">
          <ac:chgData name="Giovanni Ligato" userId="7875cec0db90cc51" providerId="LiveId" clId="{3A2D3AA7-0675-4F18-B1BE-B75A14CFBE28}" dt="2024-07-20T20:48:05.423" v="514" actId="478"/>
          <ac:picMkLst>
            <pc:docMk/>
            <pc:sldMk cId="4258592085" sldId="268"/>
            <ac:picMk id="8" creationId="{9FE5256D-6CAA-3958-A642-AFF362486910}"/>
          </ac:picMkLst>
        </pc:picChg>
        <pc:picChg chg="add del">
          <ac:chgData name="Giovanni Ligato" userId="7875cec0db90cc51" providerId="LiveId" clId="{3A2D3AA7-0675-4F18-B1BE-B75A14CFBE28}" dt="2024-07-20T20:33:28.805" v="449" actId="478"/>
          <ac:picMkLst>
            <pc:docMk/>
            <pc:sldMk cId="4258592085" sldId="268"/>
            <ac:picMk id="10" creationId="{4FD2AC85-C27F-8701-96D0-1FA19F36533F}"/>
          </ac:picMkLst>
        </pc:picChg>
      </pc:sldChg>
      <pc:sldChg chg="addSp delSp modSp new del mod">
        <pc:chgData name="Giovanni Ligato" userId="7875cec0db90cc51" providerId="LiveId" clId="{3A2D3AA7-0675-4F18-B1BE-B75A14CFBE28}" dt="2024-07-20T20:05:50.655" v="21" actId="2696"/>
        <pc:sldMkLst>
          <pc:docMk/>
          <pc:sldMk cId="1249512073" sldId="269"/>
        </pc:sldMkLst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2" creationId="{82934AB4-39EB-2478-5FE1-E13DB025E2CB}"/>
          </ac:spMkLst>
        </pc:spChg>
        <pc:spChg chg="del">
          <ac:chgData name="Giovanni Ligato" userId="7875cec0db90cc51" providerId="LiveId" clId="{3A2D3AA7-0675-4F18-B1BE-B75A14CFBE28}" dt="2024-07-20T20:05:26.337" v="16" actId="478"/>
          <ac:spMkLst>
            <pc:docMk/>
            <pc:sldMk cId="1249512073" sldId="269"/>
            <ac:spMk id="3" creationId="{242BC8A1-C709-2C28-5E37-19E2885F3714}"/>
          </ac:spMkLst>
        </pc:spChg>
        <pc:picChg chg="add mod">
          <ac:chgData name="Giovanni Ligato" userId="7875cec0db90cc51" providerId="LiveId" clId="{3A2D3AA7-0675-4F18-B1BE-B75A14CFBE28}" dt="2024-07-20T20:05:30.073" v="18" actId="1076"/>
          <ac:picMkLst>
            <pc:docMk/>
            <pc:sldMk cId="1249512073" sldId="269"/>
            <ac:picMk id="4" creationId="{D59DBDBD-CE50-AB84-0188-24B763F3D68F}"/>
          </ac:picMkLst>
        </pc:picChg>
      </pc:sldChg>
      <pc:sldChg chg="addSp delSp modSp new mod setBg">
        <pc:chgData name="Giovanni Ligato" userId="7875cec0db90cc51" providerId="LiveId" clId="{3A2D3AA7-0675-4F18-B1BE-B75A14CFBE28}" dt="2024-07-22T19:22:24.243" v="5605" actId="6549"/>
        <pc:sldMkLst>
          <pc:docMk/>
          <pc:sldMk cId="3346346350" sldId="269"/>
        </pc:sldMkLst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2" creationId="{4FBA00B5-6F55-0CB9-42B8-3FA4AD7E56DF}"/>
          </ac:spMkLst>
        </pc:spChg>
        <pc:spChg chg="add mod">
          <ac:chgData name="Giovanni Ligato" userId="7875cec0db90cc51" providerId="LiveId" clId="{3A2D3AA7-0675-4F18-B1BE-B75A14CFBE28}" dt="2024-07-22T11:40:26.016" v="1538" actId="12788"/>
          <ac:spMkLst>
            <pc:docMk/>
            <pc:sldMk cId="3346346350" sldId="269"/>
            <ac:spMk id="2" creationId="{FF5CD5E7-E662-0C62-C5E0-DEE7B9AF4DCF}"/>
          </ac:spMkLst>
        </pc:spChg>
        <pc:spChg chg="del">
          <ac:chgData name="Giovanni Ligato" userId="7875cec0db90cc51" providerId="LiveId" clId="{3A2D3AA7-0675-4F18-B1BE-B75A14CFBE28}" dt="2024-07-20T20:07:46.807" v="24" actId="478"/>
          <ac:spMkLst>
            <pc:docMk/>
            <pc:sldMk cId="3346346350" sldId="269"/>
            <ac:spMk id="3" creationId="{081C4BD0-B115-7E46-74B7-C982854DB497}"/>
          </ac:spMkLst>
        </pc:spChg>
        <pc:spChg chg="add mod">
          <ac:chgData name="Giovanni Ligato" userId="7875cec0db90cc51" providerId="LiveId" clId="{3A2D3AA7-0675-4F18-B1BE-B75A14CFBE28}" dt="2024-07-22T19:22:24.243" v="5605" actId="6549"/>
          <ac:spMkLst>
            <pc:docMk/>
            <pc:sldMk cId="3346346350" sldId="269"/>
            <ac:spMk id="3" creationId="{F2DC9D81-DE1A-D6AC-97D9-1EB82118AE55}"/>
          </ac:spMkLst>
        </pc:spChg>
        <pc:spChg chg="add del mod">
          <ac:chgData name="Giovanni Ligato" userId="7875cec0db90cc51" providerId="LiveId" clId="{3A2D3AA7-0675-4F18-B1BE-B75A14CFBE28}" dt="2024-07-22T11:42:28.473" v="1565" actId="478"/>
          <ac:spMkLst>
            <pc:docMk/>
            <pc:sldMk cId="3346346350" sldId="269"/>
            <ac:spMk id="5" creationId="{F69B21A3-691E-D7FA-4B63-8CD8B215EBD3}"/>
          </ac:spMkLst>
        </pc:spChg>
        <pc:spChg chg="add mod">
          <ac:chgData name="Giovanni Ligato" userId="7875cec0db90cc51" providerId="LiveId" clId="{3A2D3AA7-0675-4F18-B1BE-B75A14CFBE28}" dt="2024-07-22T12:29:23.681" v="1658" actId="20577"/>
          <ac:spMkLst>
            <pc:docMk/>
            <pc:sldMk cId="3346346350" sldId="269"/>
            <ac:spMk id="6" creationId="{8A254991-9520-C0B4-3955-192ADBD54E73}"/>
          </ac:spMkLst>
        </pc:spChg>
        <pc:spChg chg="add mod">
          <ac:chgData name="Giovanni Ligato" userId="7875cec0db90cc51" providerId="LiveId" clId="{3A2D3AA7-0675-4F18-B1BE-B75A14CFBE28}" dt="2024-07-22T11:36:44.950" v="1364" actId="1035"/>
          <ac:spMkLst>
            <pc:docMk/>
            <pc:sldMk cId="3346346350" sldId="269"/>
            <ac:spMk id="15" creationId="{7BCAA676-D2D9-EE2F-0D8B-2BCE7DEF42D6}"/>
          </ac:spMkLst>
        </pc:spChg>
        <pc:spChg chg="add mod">
          <ac:chgData name="Giovanni Ligato" userId="7875cec0db90cc51" providerId="LiveId" clId="{3A2D3AA7-0675-4F18-B1BE-B75A14CFBE28}" dt="2024-07-22T11:40:14.989" v="1536" actId="1035"/>
          <ac:spMkLst>
            <pc:docMk/>
            <pc:sldMk cId="3346346350" sldId="269"/>
            <ac:spMk id="21" creationId="{167472B1-A7DE-A68E-3EBD-8BE0E9D91AD5}"/>
          </ac:spMkLst>
        </pc:spChg>
        <pc:spChg chg="add mod">
          <ac:chgData name="Giovanni Ligato" userId="7875cec0db90cc51" providerId="LiveId" clId="{3A2D3AA7-0675-4F18-B1BE-B75A14CFBE28}" dt="2024-07-22T11:46:23.714" v="1640" actId="1035"/>
          <ac:spMkLst>
            <pc:docMk/>
            <pc:sldMk cId="3346346350" sldId="269"/>
            <ac:spMk id="33" creationId="{0E3BC0AD-B8B6-FB81-6C1D-43FC8374E450}"/>
          </ac:spMkLst>
        </pc:spChg>
        <pc:spChg chg="add mod">
          <ac:chgData name="Giovanni Ligato" userId="7875cec0db90cc51" providerId="LiveId" clId="{3A2D3AA7-0675-4F18-B1BE-B75A14CFBE28}" dt="2024-07-22T11:46:26.495" v="1642" actId="1036"/>
          <ac:spMkLst>
            <pc:docMk/>
            <pc:sldMk cId="3346346350" sldId="269"/>
            <ac:spMk id="34" creationId="{7CA4D980-A210-EFAD-9BE0-A4C42E0A5686}"/>
          </ac:spMkLst>
        </pc:spChg>
        <pc:grpChg chg="add mod">
          <ac:chgData name="Giovanni Ligato" userId="7875cec0db90cc51" providerId="LiveId" clId="{3A2D3AA7-0675-4F18-B1BE-B75A14CFBE28}" dt="2024-07-22T11:35:47.420" v="1320" actId="164"/>
          <ac:grpSpMkLst>
            <pc:docMk/>
            <pc:sldMk cId="3346346350" sldId="269"/>
            <ac:grpSpMk id="20" creationId="{61692F21-E6E3-9E4D-5E1F-0AA5183C8EF6}"/>
          </ac:grpSpMkLst>
        </pc:grpChg>
        <pc:picChg chg="add del mod ord">
          <ac:chgData name="Giovanni Ligato" userId="7875cec0db90cc51" providerId="LiveId" clId="{3A2D3AA7-0675-4F18-B1BE-B75A14CFBE28}" dt="2024-07-22T11:36:29.216" v="1344" actId="478"/>
          <ac:picMkLst>
            <pc:docMk/>
            <pc:sldMk cId="3346346350" sldId="269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1:39:53.774" v="1499" actId="478"/>
          <ac:picMkLst>
            <pc:docMk/>
            <pc:sldMk cId="3346346350" sldId="269"/>
            <ac:picMk id="8" creationId="{41691205-34A6-F3DF-301A-BDAABD7F845B}"/>
          </ac:picMkLst>
        </pc:picChg>
        <pc:picChg chg="add mod">
          <ac:chgData name="Giovanni Ligato" userId="7875cec0db90cc51" providerId="LiveId" clId="{3A2D3AA7-0675-4F18-B1BE-B75A14CFBE28}" dt="2024-07-22T11:40:14.989" v="1536" actId="1035"/>
          <ac:picMkLst>
            <pc:docMk/>
            <pc:sldMk cId="3346346350" sldId="269"/>
            <ac:picMk id="10" creationId="{E045D639-C55B-0609-7A3E-EE4507EB069A}"/>
          </ac:picMkLst>
        </pc:picChg>
        <pc:picChg chg="add del mod">
          <ac:chgData name="Giovanni Ligato" userId="7875cec0db90cc51" providerId="LiveId" clId="{3A2D3AA7-0675-4F18-B1BE-B75A14CFBE28}" dt="2024-07-22T11:29:22.288" v="1222" actId="478"/>
          <ac:picMkLst>
            <pc:docMk/>
            <pc:sldMk cId="3346346350" sldId="269"/>
            <ac:picMk id="12" creationId="{4A8F665F-CAD3-443C-F039-894DAC72E02E}"/>
          </ac:picMkLst>
        </pc:picChg>
        <pc:picChg chg="add del mod">
          <ac:chgData name="Giovanni Ligato" userId="7875cec0db90cc51" providerId="LiveId" clId="{3A2D3AA7-0675-4F18-B1BE-B75A14CFBE28}" dt="2024-07-22T11:29:39.537" v="1226" actId="478"/>
          <ac:picMkLst>
            <pc:docMk/>
            <pc:sldMk cId="3346346350" sldId="269"/>
            <ac:picMk id="14" creationId="{FCA5C8FF-84E2-A26F-915A-E82907DFBB41}"/>
          </ac:picMkLst>
        </pc:picChg>
        <pc:picChg chg="add del mod">
          <ac:chgData name="Giovanni Ligato" userId="7875cec0db90cc51" providerId="LiveId" clId="{3A2D3AA7-0675-4F18-B1BE-B75A14CFBE28}" dt="2024-07-22T11:36:30.656" v="1345" actId="478"/>
          <ac:picMkLst>
            <pc:docMk/>
            <pc:sldMk cId="3346346350" sldId="269"/>
            <ac:picMk id="17" creationId="{8EF68C02-C179-A08B-8108-22935F3D8364}"/>
          </ac:picMkLst>
        </pc:picChg>
        <pc:cxnChg chg="add mod">
          <ac:chgData name="Giovanni Ligato" userId="7875cec0db90cc51" providerId="LiveId" clId="{3A2D3AA7-0675-4F18-B1BE-B75A14CFBE28}" dt="2024-07-22T11:43:37.010" v="1571" actId="692"/>
          <ac:cxnSpMkLst>
            <pc:docMk/>
            <pc:sldMk cId="3346346350" sldId="269"/>
            <ac:cxnSpMk id="18" creationId="{2B3C04C6-7F43-5D62-7DE0-666DFD8630F7}"/>
          </ac:cxnSpMkLst>
        </pc:cxnChg>
        <pc:cxnChg chg="add del mod">
          <ac:chgData name="Giovanni Ligato" userId="7875cec0db90cc51" providerId="LiveId" clId="{3A2D3AA7-0675-4F18-B1BE-B75A14CFBE28}" dt="2024-07-22T11:37:36.200" v="1385" actId="478"/>
          <ac:cxnSpMkLst>
            <pc:docMk/>
            <pc:sldMk cId="3346346350" sldId="269"/>
            <ac:cxnSpMk id="22" creationId="{1D5368BA-DBDA-0E07-1C55-F38877579F41}"/>
          </ac:cxnSpMkLst>
        </pc:cxnChg>
        <pc:cxnChg chg="add del mod">
          <ac:chgData name="Giovanni Ligato" userId="7875cec0db90cc51" providerId="LiveId" clId="{3A2D3AA7-0675-4F18-B1BE-B75A14CFBE28}" dt="2024-07-22T11:38:14.341" v="1398" actId="478"/>
          <ac:cxnSpMkLst>
            <pc:docMk/>
            <pc:sldMk cId="3346346350" sldId="269"/>
            <ac:cxnSpMk id="27" creationId="{D7B0095B-719E-B1FB-DFC1-04FDE31A930C}"/>
          </ac:cxnSpMkLst>
        </pc:cxnChg>
        <pc:cxnChg chg="add mod">
          <ac:chgData name="Giovanni Ligato" userId="7875cec0db90cc51" providerId="LiveId" clId="{3A2D3AA7-0675-4F18-B1BE-B75A14CFBE28}" dt="2024-07-22T11:43:54.138" v="1575" actId="692"/>
          <ac:cxnSpMkLst>
            <pc:docMk/>
            <pc:sldMk cId="3346346350" sldId="269"/>
            <ac:cxnSpMk id="30" creationId="{1BD1B4EB-8AB3-43BC-B3B7-23E6F24BB051}"/>
          </ac:cxnSpMkLst>
        </pc:cxnChg>
        <pc:cxnChg chg="add del mod">
          <ac:chgData name="Giovanni Ligato" userId="7875cec0db90cc51" providerId="LiveId" clId="{3A2D3AA7-0675-4F18-B1BE-B75A14CFBE28}" dt="2024-07-22T11:43:59.214" v="1576" actId="478"/>
          <ac:cxnSpMkLst>
            <pc:docMk/>
            <pc:sldMk cId="3346346350" sldId="269"/>
            <ac:cxnSpMk id="32" creationId="{2C2BFD92-291C-4162-7802-868AD4DFCA64}"/>
          </ac:cxnSpMkLst>
        </pc:cxnChg>
      </pc:sldChg>
      <pc:sldChg chg="addSp delSp modSp add del mod">
        <pc:chgData name="Giovanni Ligato" userId="7875cec0db90cc51" providerId="LiveId" clId="{3A2D3AA7-0675-4F18-B1BE-B75A14CFBE28}" dt="2024-07-22T12:59:17.557" v="2590" actId="2696"/>
        <pc:sldMkLst>
          <pc:docMk/>
          <pc:sldMk cId="4235182042" sldId="270"/>
        </pc:sldMkLst>
        <pc:spChg chg="add mod">
          <ac:chgData name="Giovanni Ligato" userId="7875cec0db90cc51" providerId="LiveId" clId="{3A2D3AA7-0675-4F18-B1BE-B75A14CFBE28}" dt="2024-07-22T12:36:42.356" v="1904" actId="1076"/>
          <ac:spMkLst>
            <pc:docMk/>
            <pc:sldMk cId="4235182042" sldId="270"/>
            <ac:spMk id="2" creationId="{F109FA12-5EFA-F2EC-6A1B-90227D19C3A9}"/>
          </ac:spMkLst>
        </pc:spChg>
        <pc:spChg chg="add mod">
          <ac:chgData name="Giovanni Ligato" userId="7875cec0db90cc51" providerId="LiveId" clId="{3A2D3AA7-0675-4F18-B1BE-B75A14CFBE28}" dt="2024-07-22T12:36:45.232" v="1905" actId="1076"/>
          <ac:spMkLst>
            <pc:docMk/>
            <pc:sldMk cId="4235182042" sldId="270"/>
            <ac:spMk id="3" creationId="{52D9851F-A8D0-E197-A7D9-90E7AE9E6912}"/>
          </ac:spMkLst>
        </pc:spChg>
        <pc:spChg chg="add mod">
          <ac:chgData name="Giovanni Ligato" userId="7875cec0db90cc51" providerId="LiveId" clId="{3A2D3AA7-0675-4F18-B1BE-B75A14CFBE28}" dt="2024-07-22T12:36:55.136" v="1910" actId="1076"/>
          <ac:spMkLst>
            <pc:docMk/>
            <pc:sldMk cId="4235182042" sldId="270"/>
            <ac:spMk id="4" creationId="{74C39B46-DC72-A812-B303-96C06DCD58F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6" creationId="{19C61995-BE79-9540-4C5B-FCA9AB2B6C6A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8" creationId="{8A17DE81-AD59-5A15-4E03-D4AEE9A684EE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0" creationId="{4158F486-E013-AC24-4A9E-048AEE55CA80}"/>
          </ac:spMkLst>
        </pc:spChg>
        <pc:spChg chg="add del mod">
          <ac:chgData name="Giovanni Ligato" userId="7875cec0db90cc51" providerId="LiveId" clId="{3A2D3AA7-0675-4F18-B1BE-B75A14CFBE28}" dt="2024-07-22T12:51:24.164" v="2356" actId="478"/>
          <ac:spMkLst>
            <pc:docMk/>
            <pc:sldMk cId="4235182042" sldId="270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36:30.542" v="1900" actId="1076"/>
          <ac:spMkLst>
            <pc:docMk/>
            <pc:sldMk cId="4235182042" sldId="270"/>
            <ac:spMk id="24" creationId="{55235FC4-5BBD-C206-77F1-F4B8037C83AF}"/>
          </ac:spMkLst>
        </pc:spChg>
        <pc:spChg chg="add mod">
          <ac:chgData name="Giovanni Ligato" userId="7875cec0db90cc51" providerId="LiveId" clId="{3A2D3AA7-0675-4F18-B1BE-B75A14CFBE28}" dt="2024-07-22T12:36:28.952" v="1899" actId="1076"/>
          <ac:spMkLst>
            <pc:docMk/>
            <pc:sldMk cId="4235182042" sldId="270"/>
            <ac:spMk id="25" creationId="{E107D422-B019-945B-708D-E109C91BCF2B}"/>
          </ac:spMkLst>
        </pc:sp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4" creationId="{1EA7B7CC-6BE9-93E6-87F0-B55599791A0D}"/>
          </ac:picMkLst>
        </pc:picChg>
        <pc:picChg chg="add del mod">
          <ac:chgData name="Giovanni Ligato" userId="7875cec0db90cc51" providerId="LiveId" clId="{3A2D3AA7-0675-4F18-B1BE-B75A14CFBE28}" dt="2024-07-22T12:32:59.463" v="1826" actId="478"/>
          <ac:picMkLst>
            <pc:docMk/>
            <pc:sldMk cId="4235182042" sldId="270"/>
            <ac:picMk id="5" creationId="{E14E3FD2-6B20-7364-0AB9-3C0A82A34C41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7" creationId="{55AAA425-8B56-4E2C-745F-7919E0216803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9" creationId="{76B8AE06-8C86-902D-15D9-1995B5E476EB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1" creationId="{F1FD7A76-0C0C-E2F8-FF60-32D850495BB7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3" creationId="{F6012D44-6919-E8D9-B11F-1A29AB0948EA}"/>
          </ac:picMkLst>
        </pc:picChg>
        <pc:picChg chg="add mod">
          <ac:chgData name="Giovanni Ligato" userId="7875cec0db90cc51" providerId="LiveId" clId="{3A2D3AA7-0675-4F18-B1BE-B75A14CFBE28}" dt="2024-07-22T12:36:55.136" v="1910" actId="1076"/>
          <ac:picMkLst>
            <pc:docMk/>
            <pc:sldMk cId="4235182042" sldId="270"/>
            <ac:picMk id="14" creationId="{D7FAA023-1CC2-FB1C-8B18-4A101A0D49DA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0T20:20:07.491" v="310" actId="478"/>
          <ac:picMkLst>
            <pc:docMk/>
            <pc:sldMk cId="4235182042" sldId="270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2:36:47.920" v="1906" actId="1076"/>
          <ac:picMkLst>
            <pc:docMk/>
            <pc:sldMk cId="4235182042" sldId="270"/>
            <ac:picMk id="17" creationId="{F0412146-7413-3084-BB00-E8195D79135E}"/>
          </ac:picMkLst>
        </pc:picChg>
        <pc:picChg chg="add del mod">
          <ac:chgData name="Giovanni Ligato" userId="7875cec0db90cc51" providerId="LiveId" clId="{3A2D3AA7-0675-4F18-B1BE-B75A14CFBE28}" dt="2024-07-22T12:51:20.484" v="2355" actId="478"/>
          <ac:picMkLst>
            <pc:docMk/>
            <pc:sldMk cId="4235182042" sldId="270"/>
            <ac:picMk id="18" creationId="{91965E1B-5750-D8E3-7B03-D214779AB79E}"/>
          </ac:picMkLst>
        </pc:picChg>
        <pc:picChg chg="add mod">
          <ac:chgData name="Giovanni Ligato" userId="7875cec0db90cc51" providerId="LiveId" clId="{3A2D3AA7-0675-4F18-B1BE-B75A14CFBE28}" dt="2024-07-22T12:37:15.892" v="1917" actId="1076"/>
          <ac:picMkLst>
            <pc:docMk/>
            <pc:sldMk cId="4235182042" sldId="270"/>
            <ac:picMk id="23" creationId="{C37D4534-B546-8138-2D52-FD3D38FC2DCD}"/>
          </ac:picMkLst>
        </pc:picChg>
        <pc:cxnChg chg="add mod">
          <ac:chgData name="Giovanni Ligato" userId="7875cec0db90cc51" providerId="LiveId" clId="{3A2D3AA7-0675-4F18-B1BE-B75A14CFBE28}" dt="2024-07-22T12:39:52.537" v="1951" actId="14100"/>
          <ac:cxnSpMkLst>
            <pc:docMk/>
            <pc:sldMk cId="4235182042" sldId="270"/>
            <ac:cxnSpMk id="26" creationId="{06699A07-E9AF-E0A3-CB65-E61092DD9359}"/>
          </ac:cxnSpMkLst>
        </pc:cxnChg>
      </pc:sldChg>
      <pc:sldChg chg="addSp delSp modSp add mod ord">
        <pc:chgData name="Giovanni Ligato" userId="7875cec0db90cc51" providerId="LiveId" clId="{3A2D3AA7-0675-4F18-B1BE-B75A14CFBE28}" dt="2024-07-22T14:22:01.186" v="3950" actId="1035"/>
        <pc:sldMkLst>
          <pc:docMk/>
          <pc:sldMk cId="2941301848" sldId="271"/>
        </pc:sldMkLst>
        <pc:spChg chg="del mod">
          <ac:chgData name="Giovanni Ligato" userId="7875cec0db90cc51" providerId="LiveId" clId="{3A2D3AA7-0675-4F18-B1BE-B75A14CFBE28}" dt="2024-07-22T13:48:32.937" v="3258" actId="478"/>
          <ac:spMkLst>
            <pc:docMk/>
            <pc:sldMk cId="2941301848" sldId="271"/>
            <ac:spMk id="2" creationId="{F109FA12-5EFA-F2EC-6A1B-90227D19C3A9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3" creationId="{6775BCED-37A0-7653-1951-C5947B89D2BB}"/>
          </ac:spMkLst>
        </pc:spChg>
        <pc:spChg chg="add del mod">
          <ac:chgData name="Giovanni Ligato" userId="7875cec0db90cc51" providerId="LiveId" clId="{3A2D3AA7-0675-4F18-B1BE-B75A14CFBE28}" dt="2024-07-22T14:00:45.188" v="3500" actId="478"/>
          <ac:spMkLst>
            <pc:docMk/>
            <pc:sldMk cId="2941301848" sldId="271"/>
            <ac:spMk id="4" creationId="{02EDC638-9F53-8F22-A532-BE00557348EB}"/>
          </ac:spMkLst>
        </pc:spChg>
        <pc:spChg chg="add mod">
          <ac:chgData name="Giovanni Ligato" userId="7875cec0db90cc51" providerId="LiveId" clId="{3A2D3AA7-0675-4F18-B1BE-B75A14CFBE28}" dt="2024-07-22T14:03:54.965" v="3534" actId="164"/>
          <ac:spMkLst>
            <pc:docMk/>
            <pc:sldMk cId="2941301848" sldId="271"/>
            <ac:spMk id="6" creationId="{777788BE-18A5-0E50-F809-8458AADF2974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7" creationId="{78BD9F4B-D3EA-D224-C995-62E66861005C}"/>
          </ac:spMkLst>
        </pc:spChg>
        <pc:spChg chg="add del mod">
          <ac:chgData name="Giovanni Ligato" userId="7875cec0db90cc51" providerId="LiveId" clId="{3A2D3AA7-0675-4F18-B1BE-B75A14CFBE28}" dt="2024-07-22T14:21:10.495" v="3871" actId="478"/>
          <ac:spMkLst>
            <pc:docMk/>
            <pc:sldMk cId="2941301848" sldId="271"/>
            <ac:spMk id="8" creationId="{FCC2A094-EB50-284C-D9D5-D2741D4A7CDD}"/>
          </ac:spMkLst>
        </pc:spChg>
        <pc:spChg chg="add mod">
          <ac:chgData name="Giovanni Ligato" userId="7875cec0db90cc51" providerId="LiveId" clId="{3A2D3AA7-0675-4F18-B1BE-B75A14CFBE28}" dt="2024-07-22T14:08:27.832" v="3611" actId="113"/>
          <ac:spMkLst>
            <pc:docMk/>
            <pc:sldMk cId="2941301848" sldId="271"/>
            <ac:spMk id="12" creationId="{F8861941-98D9-C148-2B7B-3B77FDD1312C}"/>
          </ac:spMkLst>
        </pc:spChg>
        <pc:spChg chg="add mod">
          <ac:chgData name="Giovanni Ligato" userId="7875cec0db90cc51" providerId="LiveId" clId="{3A2D3AA7-0675-4F18-B1BE-B75A14CFBE28}" dt="2024-07-22T14:08:32.241" v="3613" actId="207"/>
          <ac:spMkLst>
            <pc:docMk/>
            <pc:sldMk cId="2941301848" sldId="271"/>
            <ac:spMk id="13" creationId="{C6E551C4-0156-D6F2-2045-76F197409B17}"/>
          </ac:spMkLst>
        </pc:spChg>
        <pc:spChg chg="add mod">
          <ac:chgData name="Giovanni Ligato" userId="7875cec0db90cc51" providerId="LiveId" clId="{3A2D3AA7-0675-4F18-B1BE-B75A14CFBE28}" dt="2024-07-22T14:08:36.225" v="3615" actId="207"/>
          <ac:spMkLst>
            <pc:docMk/>
            <pc:sldMk cId="2941301848" sldId="271"/>
            <ac:spMk id="14" creationId="{E29411CB-BB50-98E1-E038-AE4BCF09C6C9}"/>
          </ac:spMkLst>
        </pc:spChg>
        <pc:spChg chg="add mod">
          <ac:chgData name="Giovanni Ligato" userId="7875cec0db90cc51" providerId="LiveId" clId="{3A2D3AA7-0675-4F18-B1BE-B75A14CFBE28}" dt="2024-07-22T14:08:40.130" v="3617" actId="207"/>
          <ac:spMkLst>
            <pc:docMk/>
            <pc:sldMk cId="2941301848" sldId="271"/>
            <ac:spMk id="15" creationId="{885317B5-A4E0-E632-E396-532B2F4DAA21}"/>
          </ac:spMkLst>
        </pc:spChg>
        <pc:spChg chg="add mod">
          <ac:chgData name="Giovanni Ligato" userId="7875cec0db90cc51" providerId="LiveId" clId="{3A2D3AA7-0675-4F18-B1BE-B75A14CFBE28}" dt="2024-07-22T14:08:43.429" v="3619" actId="207"/>
          <ac:spMkLst>
            <pc:docMk/>
            <pc:sldMk cId="2941301848" sldId="271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3:10:15.535" v="2739"/>
          <ac:spMkLst>
            <pc:docMk/>
            <pc:sldMk cId="2941301848" sldId="271"/>
            <ac:spMk id="17" creationId="{3ACAF788-37DC-44C0-F219-792738310902}"/>
          </ac:spMkLst>
        </pc:spChg>
        <pc:spChg chg="add mod">
          <ac:chgData name="Giovanni Ligato" userId="7875cec0db90cc51" providerId="LiveId" clId="{3A2D3AA7-0675-4F18-B1BE-B75A14CFBE28}" dt="2024-07-22T14:09:09.352" v="3628" actId="20577"/>
          <ac:spMkLst>
            <pc:docMk/>
            <pc:sldMk cId="2941301848" sldId="271"/>
            <ac:spMk id="18" creationId="{EAC9871B-A5CF-E9CA-63B2-2DB5662EF329}"/>
          </ac:spMkLst>
        </pc:spChg>
        <pc:spChg chg="add mod">
          <ac:chgData name="Giovanni Ligato" userId="7875cec0db90cc51" providerId="LiveId" clId="{3A2D3AA7-0675-4F18-B1BE-B75A14CFBE28}" dt="2024-07-22T14:09:17.814" v="3634" actId="207"/>
          <ac:spMkLst>
            <pc:docMk/>
            <pc:sldMk cId="2941301848" sldId="271"/>
            <ac:spMk id="19" creationId="{9E5E432E-DB89-6F14-EAB7-5E8FD3216AA1}"/>
          </ac:spMkLst>
        </pc:spChg>
        <pc:spChg chg="add mod">
          <ac:chgData name="Giovanni Ligato" userId="7875cec0db90cc51" providerId="LiveId" clId="{3A2D3AA7-0675-4F18-B1BE-B75A14CFBE28}" dt="2024-07-22T14:12:06.652" v="3722" actId="164"/>
          <ac:spMkLst>
            <pc:docMk/>
            <pc:sldMk cId="2941301848" sldId="271"/>
            <ac:spMk id="20" creationId="{E7CE6F97-E76A-4375-BE7F-8BA0E16A4ECB}"/>
          </ac:spMkLst>
        </pc:spChg>
        <pc:spChg chg="add del mod">
          <ac:chgData name="Giovanni Ligato" userId="7875cec0db90cc51" providerId="LiveId" clId="{3A2D3AA7-0675-4F18-B1BE-B75A14CFBE28}" dt="2024-07-22T14:21:45.356" v="3933" actId="478"/>
          <ac:spMkLst>
            <pc:docMk/>
            <pc:sldMk cId="2941301848" sldId="271"/>
            <ac:spMk id="21" creationId="{D86E61BF-7169-A159-65F7-150E78629271}"/>
          </ac:spMkLst>
        </pc:spChg>
        <pc:spChg chg="add del mod">
          <ac:chgData name="Giovanni Ligato" userId="7875cec0db90cc51" providerId="LiveId" clId="{3A2D3AA7-0675-4F18-B1BE-B75A14CFBE28}" dt="2024-07-22T13:47:28.423" v="3238" actId="478"/>
          <ac:spMkLst>
            <pc:docMk/>
            <pc:sldMk cId="2941301848" sldId="271"/>
            <ac:spMk id="22" creationId="{438C1217-7C30-6751-0313-B5632DC615E9}"/>
          </ac:spMkLst>
        </pc:spChg>
        <pc:spChg chg="add mod">
          <ac:chgData name="Giovanni Ligato" userId="7875cec0db90cc51" providerId="LiveId" clId="{3A2D3AA7-0675-4F18-B1BE-B75A14CFBE28}" dt="2024-07-22T13:45:57.031" v="3193" actId="164"/>
          <ac:spMkLst>
            <pc:docMk/>
            <pc:sldMk cId="2941301848" sldId="271"/>
            <ac:spMk id="23" creationId="{C3749A52-BBD0-ED5B-35A0-4CE3D28A41FB}"/>
          </ac:spMkLst>
        </pc:spChg>
        <pc:spChg chg="add mod">
          <ac:chgData name="Giovanni Ligato" userId="7875cec0db90cc51" providerId="LiveId" clId="{3A2D3AA7-0675-4F18-B1BE-B75A14CFBE28}" dt="2024-07-22T14:22:01.186" v="3950" actId="1035"/>
          <ac:spMkLst>
            <pc:docMk/>
            <pc:sldMk cId="2941301848" sldId="271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3:48:04.787" v="3246" actId="164"/>
          <ac:spMkLst>
            <pc:docMk/>
            <pc:sldMk cId="2941301848" sldId="271"/>
            <ac:spMk id="31" creationId="{6DEA6D5B-1329-D191-A1AF-55EF3128C29A}"/>
          </ac:spMkLst>
        </pc:spChg>
        <pc:spChg chg="add mod">
          <ac:chgData name="Giovanni Ligato" userId="7875cec0db90cc51" providerId="LiveId" clId="{3A2D3AA7-0675-4F18-B1BE-B75A14CFBE28}" dt="2024-07-22T13:59:46.161" v="3462"/>
          <ac:spMkLst>
            <pc:docMk/>
            <pc:sldMk cId="2941301848" sldId="271"/>
            <ac:spMk id="59" creationId="{99093729-9406-5EF8-8F2B-B35FB109C4FE}"/>
          </ac:spMkLst>
        </pc:spChg>
        <pc:spChg chg="add mod topLvl">
          <ac:chgData name="Giovanni Ligato" userId="7875cec0db90cc51" providerId="LiveId" clId="{3A2D3AA7-0675-4F18-B1BE-B75A14CFBE28}" dt="2024-07-22T14:02:20.345" v="3515" actId="164"/>
          <ac:spMkLst>
            <pc:docMk/>
            <pc:sldMk cId="2941301848" sldId="271"/>
            <ac:spMk id="60" creationId="{834C52DB-9A6E-A802-DEE0-1C0F171DB707}"/>
          </ac:spMkLst>
        </pc:spChg>
        <pc:spChg chg="add mod">
          <ac:chgData name="Giovanni Ligato" userId="7875cec0db90cc51" providerId="LiveId" clId="{3A2D3AA7-0675-4F18-B1BE-B75A14CFBE28}" dt="2024-07-22T14:21:26.728" v="3927" actId="1035"/>
          <ac:spMkLst>
            <pc:docMk/>
            <pc:sldMk cId="2941301848" sldId="271"/>
            <ac:spMk id="77" creationId="{2C96119C-D986-C1CA-43F2-ADBC6CAAA709}"/>
          </ac:spMkLst>
        </pc:spChg>
        <pc:spChg chg="add mod">
          <ac:chgData name="Giovanni Ligato" userId="7875cec0db90cc51" providerId="LiveId" clId="{3A2D3AA7-0675-4F18-B1BE-B75A14CFBE28}" dt="2024-07-22T14:21:41.743" v="3932" actId="1076"/>
          <ac:spMkLst>
            <pc:docMk/>
            <pc:sldMk cId="2941301848" sldId="271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30" creationId="{14D0C875-8647-7417-113E-A7821C201E3C}"/>
          </ac:grpSpMkLst>
        </pc:grpChg>
        <pc:grpChg chg="add mod">
          <ac:chgData name="Giovanni Ligato" userId="7875cec0db90cc51" providerId="LiveId" clId="{3A2D3AA7-0675-4F18-B1BE-B75A14CFBE28}" dt="2024-07-22T14:16:13.465" v="3846" actId="1036"/>
          <ac:grpSpMkLst>
            <pc:docMk/>
            <pc:sldMk cId="2941301848" sldId="271"/>
            <ac:grpSpMk id="32" creationId="{971CDFB7-8C14-A8C4-AF73-992A18B6C3EC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0" creationId="{6F7D7B04-2529-B106-69EC-24C744E77A97}"/>
          </ac:grpSpMkLst>
        </pc:grpChg>
        <pc:grpChg chg="add mod topLvl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41" creationId="{A820FDCE-981E-0A3D-5F4D-205F30316D7A}"/>
          </ac:grpSpMkLst>
        </pc:grpChg>
        <pc:grpChg chg="add del mod topLvl">
          <ac:chgData name="Giovanni Ligato" userId="7875cec0db90cc51" providerId="LiveId" clId="{3A2D3AA7-0675-4F18-B1BE-B75A14CFBE28}" dt="2024-07-22T14:02:16.334" v="3514" actId="165"/>
          <ac:grpSpMkLst>
            <pc:docMk/>
            <pc:sldMk cId="2941301848" sldId="271"/>
            <ac:grpSpMk id="64" creationId="{54816E1F-24F9-0FE8-7096-A7005B65680A}"/>
          </ac:grpSpMkLst>
        </pc:grpChg>
        <pc:grpChg chg="add del mod topLvl">
          <ac:chgData name="Giovanni Ligato" userId="7875cec0db90cc51" providerId="LiveId" clId="{3A2D3AA7-0675-4F18-B1BE-B75A14CFBE28}" dt="2024-07-22T14:02:12.962" v="3513" actId="165"/>
          <ac:grpSpMkLst>
            <pc:docMk/>
            <pc:sldMk cId="2941301848" sldId="271"/>
            <ac:grpSpMk id="65" creationId="{6E6505E3-BC8D-F32B-558D-65053EFAA2F0}"/>
          </ac:grpSpMkLst>
        </pc:grpChg>
        <pc:grpChg chg="add del mod">
          <ac:chgData name="Giovanni Ligato" userId="7875cec0db90cc51" providerId="LiveId" clId="{3A2D3AA7-0675-4F18-B1BE-B75A14CFBE28}" dt="2024-07-22T14:02:08.587" v="3512" actId="165"/>
          <ac:grpSpMkLst>
            <pc:docMk/>
            <pc:sldMk cId="2941301848" sldId="271"/>
            <ac:grpSpMk id="66" creationId="{C49B9A1A-F5BB-9BEF-3187-EAA084D4E127}"/>
          </ac:grpSpMkLst>
        </pc:grpChg>
        <pc:grpChg chg="add mod">
          <ac:chgData name="Giovanni Ligato" userId="7875cec0db90cc51" providerId="LiveId" clId="{3A2D3AA7-0675-4F18-B1BE-B75A14CFBE28}" dt="2024-07-22T14:02:44.206" v="3524" actId="164"/>
          <ac:grpSpMkLst>
            <pc:docMk/>
            <pc:sldMk cId="2941301848" sldId="271"/>
            <ac:grpSpMk id="67" creationId="{77183936-7F99-1A55-2ACA-A17C10ECA32D}"/>
          </ac:grpSpMkLst>
        </pc:grpChg>
        <pc:grpChg chg="add mod">
          <ac:chgData name="Giovanni Ligato" userId="7875cec0db90cc51" providerId="LiveId" clId="{3A2D3AA7-0675-4F18-B1BE-B75A14CFBE28}" dt="2024-07-22T14:03:54.965" v="3534" actId="164"/>
          <ac:grpSpMkLst>
            <pc:docMk/>
            <pc:sldMk cId="2941301848" sldId="271"/>
            <ac:grpSpMk id="68" creationId="{4A437661-A932-A585-314E-72E6BDDC7304}"/>
          </ac:grpSpMkLst>
        </pc:grpChg>
        <pc:grpChg chg="add mod">
          <ac:chgData name="Giovanni Ligato" userId="7875cec0db90cc51" providerId="LiveId" clId="{3A2D3AA7-0675-4F18-B1BE-B75A14CFBE28}" dt="2024-07-22T14:12:06.652" v="3722" actId="164"/>
          <ac:grpSpMkLst>
            <pc:docMk/>
            <pc:sldMk cId="2941301848" sldId="271"/>
            <ac:grpSpMk id="73" creationId="{2527EEB4-B2B0-CFF2-EE8A-529125B32A75}"/>
          </ac:grpSpMkLst>
        </pc:grpChg>
        <pc:grpChg chg="add mod">
          <ac:chgData name="Giovanni Ligato" userId="7875cec0db90cc51" providerId="LiveId" clId="{3A2D3AA7-0675-4F18-B1BE-B75A14CFBE28}" dt="2024-07-22T14:15:54.571" v="3799" actId="1036"/>
          <ac:grpSpMkLst>
            <pc:docMk/>
            <pc:sldMk cId="2941301848" sldId="271"/>
            <ac:grpSpMk id="76" creationId="{66303EAB-F095-0A7F-1155-222E0D844511}"/>
          </ac:grpSpMkLst>
        </pc:grpChg>
        <pc:graphicFrameChg chg="add del mod modGraphic">
          <ac:chgData name="Giovanni Ligato" userId="7875cec0db90cc51" providerId="LiveId" clId="{3A2D3AA7-0675-4F18-B1BE-B75A14CFBE28}" dt="2024-07-22T13:05:10.502" v="2633" actId="478"/>
          <ac:graphicFrameMkLst>
            <pc:docMk/>
            <pc:sldMk cId="2941301848" sldId="271"/>
            <ac:graphicFrameMk id="9" creationId="{2DF2176A-D867-362E-41F5-39C7E6D8BDD9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47.374" v="2675" actId="478"/>
          <ac:graphicFrameMkLst>
            <pc:docMk/>
            <pc:sldMk cId="2941301848" sldId="271"/>
            <ac:graphicFrameMk id="10" creationId="{73D69600-FCC4-58DB-1344-AF0B5085E107}"/>
          </ac:graphicFrameMkLst>
        </pc:graphicFrameChg>
        <pc:graphicFrameChg chg="add del mod modGraphic">
          <ac:chgData name="Giovanni Ligato" userId="7875cec0db90cc51" providerId="LiveId" clId="{3A2D3AA7-0675-4F18-B1BE-B75A14CFBE28}" dt="2024-07-22T13:07:22.843" v="2672" actId="478"/>
          <ac:graphicFrameMkLst>
            <pc:docMk/>
            <pc:sldMk cId="2941301848" sldId="271"/>
            <ac:graphicFrameMk id="11" creationId="{40B6C500-E70D-C482-776B-606AC8A60C87}"/>
          </ac:graphicFrameMkLst>
        </pc:graphicFrame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3:45:57.031" v="3193" actId="164"/>
          <ac:picMkLst>
            <pc:docMk/>
            <pc:sldMk cId="2941301848" sldId="271"/>
            <ac:picMk id="5" creationId="{85E22192-C45E-8A96-F8B7-4B47337E19F8}"/>
          </ac:picMkLst>
        </pc:picChg>
        <pc:picChg chg="del">
          <ac:chgData name="Giovanni Ligato" userId="7875cec0db90cc51" providerId="LiveId" clId="{3A2D3AA7-0675-4F18-B1BE-B75A14CFBE28}" dt="2024-07-20T20:27:50.159" v="401" actId="478"/>
          <ac:picMkLst>
            <pc:docMk/>
            <pc:sldMk cId="2941301848" sldId="271"/>
            <ac:picMk id="17" creationId="{8EF68C02-C179-A08B-8108-22935F3D8364}"/>
          </ac:picMkLst>
        </pc:picChg>
        <pc:picChg chg="add mod">
          <ac:chgData name="Giovanni Ligato" userId="7875cec0db90cc51" providerId="LiveId" clId="{3A2D3AA7-0675-4F18-B1BE-B75A14CFBE28}" dt="2024-07-22T13:48:04.787" v="3246" actId="164"/>
          <ac:picMkLst>
            <pc:docMk/>
            <pc:sldMk cId="2941301848" sldId="271"/>
            <ac:picMk id="25" creationId="{85FC6986-DF2D-6DF0-36AF-E06EE7CBB6B3}"/>
          </ac:picMkLst>
        </pc:picChg>
        <pc:cxnChg chg="add mod">
          <ac:chgData name="Giovanni Ligato" userId="7875cec0db90cc51" providerId="LiveId" clId="{3A2D3AA7-0675-4F18-B1BE-B75A14CFBE28}" dt="2024-07-22T14:12:06.652" v="3722" actId="164"/>
          <ac:cxnSpMkLst>
            <pc:docMk/>
            <pc:sldMk cId="2941301848" sldId="271"/>
            <ac:cxnSpMk id="27" creationId="{80CBB912-01E6-6642-B359-D395F1AE81D7}"/>
          </ac:cxnSpMkLst>
        </pc:cxnChg>
        <pc:cxnChg chg="add mod">
          <ac:chgData name="Giovanni Ligato" userId="7875cec0db90cc51" providerId="LiveId" clId="{3A2D3AA7-0675-4F18-B1BE-B75A14CFBE28}" dt="2024-07-22T14:15:59.991" v="3831" actId="1035"/>
          <ac:cxnSpMkLst>
            <pc:docMk/>
            <pc:sldMk cId="2941301848" sldId="271"/>
            <ac:cxnSpMk id="33" creationId="{ED9EB865-CC44-BEAE-AFE5-F5BD4A34BF60}"/>
          </ac:cxnSpMkLst>
        </pc:cxnChg>
        <pc:cxnChg chg="add del mod">
          <ac:chgData name="Giovanni Ligato" userId="7875cec0db90cc51" providerId="LiveId" clId="{3A2D3AA7-0675-4F18-B1BE-B75A14CFBE28}" dt="2024-07-22T13:56:34.215" v="3361" actId="478"/>
          <ac:cxnSpMkLst>
            <pc:docMk/>
            <pc:sldMk cId="2941301848" sldId="271"/>
            <ac:cxnSpMk id="42" creationId="{64AA18CD-400C-61B2-692F-0DB381196EDC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44" creationId="{A5FD6700-60E2-62CD-BA8E-925118B46A0F}"/>
          </ac:cxnSpMkLst>
        </pc:cxnChg>
        <pc:cxnChg chg="add del mod">
          <ac:chgData name="Giovanni Ligato" userId="7875cec0db90cc51" providerId="LiveId" clId="{3A2D3AA7-0675-4F18-B1BE-B75A14CFBE28}" dt="2024-07-22T13:57:04.646" v="3374" actId="478"/>
          <ac:cxnSpMkLst>
            <pc:docMk/>
            <pc:sldMk cId="2941301848" sldId="271"/>
            <ac:cxnSpMk id="46" creationId="{4C05BCD0-35C6-0A99-E94D-4D46B94441C4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49" creationId="{F9E9A2BB-3E7A-2A69-3E26-2FC42D6ED02E}"/>
          </ac:cxnSpMkLst>
        </pc:cxnChg>
        <pc:cxnChg chg="add mod">
          <ac:chgData name="Giovanni Ligato" userId="7875cec0db90cc51" providerId="LiveId" clId="{3A2D3AA7-0675-4F18-B1BE-B75A14CFBE28}" dt="2024-07-22T13:59:47.317" v="3464" actId="1076"/>
          <ac:cxnSpMkLst>
            <pc:docMk/>
            <pc:sldMk cId="2941301848" sldId="271"/>
            <ac:cxnSpMk id="57" creationId="{477C0D8D-DC65-1270-225A-4C839DF76380}"/>
          </ac:cxnSpMkLst>
        </pc:cxnChg>
        <pc:cxnChg chg="add mod topLvl">
          <ac:chgData name="Giovanni Ligato" userId="7875cec0db90cc51" providerId="LiveId" clId="{3A2D3AA7-0675-4F18-B1BE-B75A14CFBE28}" dt="2024-07-22T14:02:44.206" v="3524" actId="164"/>
          <ac:cxnSpMkLst>
            <pc:docMk/>
            <pc:sldMk cId="2941301848" sldId="271"/>
            <ac:cxnSpMk id="61" creationId="{3FFD0E3A-5AE3-99FE-F915-00D89D04B044}"/>
          </ac:cxnSpMkLst>
        </pc:cxnChg>
        <pc:cxnChg chg="add mod">
          <ac:chgData name="Giovanni Ligato" userId="7875cec0db90cc51" providerId="LiveId" clId="{3A2D3AA7-0675-4F18-B1BE-B75A14CFBE28}" dt="2024-07-22T14:03:54.965" v="3534" actId="164"/>
          <ac:cxnSpMkLst>
            <pc:docMk/>
            <pc:sldMk cId="2941301848" sldId="271"/>
            <ac:cxnSpMk id="72" creationId="{CD4FBF79-5CED-3B4E-B01E-43CC72EF2D5E}"/>
          </ac:cxnSpMkLst>
        </pc:cxnChg>
      </pc:sldChg>
      <pc:sldChg chg="addSp delSp modSp add del mod">
        <pc:chgData name="Giovanni Ligato" userId="7875cec0db90cc51" providerId="LiveId" clId="{3A2D3AA7-0675-4F18-B1BE-B75A14CFBE28}" dt="2024-07-22T16:16:58.173" v="5603" actId="47"/>
        <pc:sldMkLst>
          <pc:docMk/>
          <pc:sldMk cId="2389657699" sldId="272"/>
        </pc:sldMkLst>
        <pc:spChg chg="mod">
          <ac:chgData name="Giovanni Ligato" userId="7875cec0db90cc51" providerId="LiveId" clId="{3A2D3AA7-0675-4F18-B1BE-B75A14CFBE28}" dt="2024-07-20T20:35:09.490" v="456" actId="1076"/>
          <ac:spMkLst>
            <pc:docMk/>
            <pc:sldMk cId="2389657699" sldId="272"/>
            <ac:spMk id="2" creationId="{F109FA12-5EFA-F2EC-6A1B-90227D19C3A9}"/>
          </ac:spMkLst>
        </pc:sp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4" creationId="{1EA7B7CC-6BE9-93E6-87F0-B55599791A0D}"/>
          </ac:picMkLst>
        </pc:picChg>
        <pc:picChg chg="add mod">
          <ac:chgData name="Giovanni Ligato" userId="7875cec0db90cc51" providerId="LiveId" clId="{3A2D3AA7-0675-4F18-B1BE-B75A14CFBE28}" dt="2024-07-22T15:34:55.129" v="5311" actId="1076"/>
          <ac:picMkLst>
            <pc:docMk/>
            <pc:sldMk cId="2389657699" sldId="272"/>
            <ac:picMk id="4" creationId="{8FB59BB2-2874-5381-7DE4-D87ABC9391A4}"/>
          </ac:picMkLst>
        </pc:picChg>
        <pc:picChg chg="add del mod">
          <ac:chgData name="Giovanni Ligato" userId="7875cec0db90cc51" providerId="LiveId" clId="{3A2D3AA7-0675-4F18-B1BE-B75A14CFBE28}" dt="2024-07-22T15:32:05.010" v="5234" actId="478"/>
          <ac:picMkLst>
            <pc:docMk/>
            <pc:sldMk cId="2389657699" sldId="272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6:47.822" v="5333"/>
          <ac:picMkLst>
            <pc:docMk/>
            <pc:sldMk cId="2389657699" sldId="272"/>
            <ac:picMk id="6" creationId="{2B8263BD-7A50-ABF4-6F6C-76385FEFFAFC}"/>
          </ac:picMkLst>
        </pc:picChg>
        <pc:picChg chg="add del mod">
          <ac:chgData name="Giovanni Ligato" userId="7875cec0db90cc51" providerId="LiveId" clId="{3A2D3AA7-0675-4F18-B1BE-B75A14CFBE28}" dt="2024-07-22T15:32:09.093" v="5235" actId="478"/>
          <ac:picMkLst>
            <pc:docMk/>
            <pc:sldMk cId="2389657699" sldId="272"/>
            <ac:picMk id="7" creationId="{059F9C23-BC91-CC37-3BB5-DBC67AA4C5EE}"/>
          </ac:picMkLst>
        </pc:picChg>
        <pc:picChg chg="del">
          <ac:chgData name="Giovanni Ligato" userId="7875cec0db90cc51" providerId="LiveId" clId="{3A2D3AA7-0675-4F18-B1BE-B75A14CFBE28}" dt="2024-07-20T20:35:02.960" v="452" actId="478"/>
          <ac:picMkLst>
            <pc:docMk/>
            <pc:sldMk cId="2389657699" sldId="272"/>
            <ac:picMk id="17" creationId="{8EF68C02-C179-A08B-8108-22935F3D8364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9.429" v="5604" actId="47"/>
        <pc:sldMkLst>
          <pc:docMk/>
          <pc:sldMk cId="1396666137" sldId="273"/>
        </pc:sldMkLst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4" creationId="{A7F850FA-C3F9-A58E-5C88-24A714E0CF20}"/>
          </ac:picMkLst>
        </pc:picChg>
        <pc:picChg chg="del">
          <ac:chgData name="Giovanni Ligato" userId="7875cec0db90cc51" providerId="LiveId" clId="{3A2D3AA7-0675-4F18-B1BE-B75A14CFBE28}" dt="2024-07-20T20:39:30.624" v="472" actId="478"/>
          <ac:picMkLst>
            <pc:docMk/>
            <pc:sldMk cId="1396666137" sldId="273"/>
            <ac:picMk id="5" creationId="{A8F1D986-AD60-D921-1973-E4423196B82A}"/>
          </ac:picMkLst>
        </pc:picChg>
        <pc:picChg chg="add mod">
          <ac:chgData name="Giovanni Ligato" userId="7875cec0db90cc51" providerId="LiveId" clId="{3A2D3AA7-0675-4F18-B1BE-B75A14CFBE28}" dt="2024-07-22T15:32:23.911" v="5240" actId="1076"/>
          <ac:picMkLst>
            <pc:docMk/>
            <pc:sldMk cId="1396666137" sldId="273"/>
            <ac:picMk id="5" creationId="{AFDAF90C-7EE4-CC6B-02E5-6F49D8ED2EFE}"/>
          </ac:picMkLst>
        </pc:picChg>
        <pc:picChg chg="del">
          <ac:chgData name="Giovanni Ligato" userId="7875cec0db90cc51" providerId="LiveId" clId="{3A2D3AA7-0675-4F18-B1BE-B75A14CFBE28}" dt="2024-07-20T20:39:29.168" v="471" actId="478"/>
          <ac:picMkLst>
            <pc:docMk/>
            <pc:sldMk cId="1396666137" sldId="273"/>
            <ac:picMk id="7" creationId="{059F9C23-BC91-CC37-3BB5-DBC67AA4C5EE}"/>
          </ac:picMkLst>
        </pc:picChg>
        <pc:picChg chg="add mod">
          <ac:chgData name="Giovanni Ligato" userId="7875cec0db90cc51" providerId="LiveId" clId="{3A2D3AA7-0675-4F18-B1BE-B75A14CFBE28}" dt="2024-07-22T15:32:30.036" v="5243" actId="1076"/>
          <ac:picMkLst>
            <pc:docMk/>
            <pc:sldMk cId="1396666137" sldId="273"/>
            <ac:picMk id="7" creationId="{AB2EB3A8-9A21-0CD0-0521-C6B71D752A0E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8" creationId="{F59DB9C7-94CD-86C0-71DD-16E8637AE219}"/>
          </ac:picMkLst>
        </pc:picChg>
        <pc:picChg chg="add del mod">
          <ac:chgData name="Giovanni Ligato" userId="7875cec0db90cc51" providerId="LiveId" clId="{3A2D3AA7-0675-4F18-B1BE-B75A14CFBE28}" dt="2024-07-22T15:32:12.875" v="5236" actId="478"/>
          <ac:picMkLst>
            <pc:docMk/>
            <pc:sldMk cId="1396666137" sldId="273"/>
            <ac:picMk id="10" creationId="{D111F392-2157-FBD6-D591-47AC3E96BA98}"/>
          </ac:picMkLst>
        </pc:picChg>
        <pc:picChg chg="add mod">
          <ac:chgData name="Giovanni Ligato" userId="7875cec0db90cc51" providerId="LiveId" clId="{3A2D3AA7-0675-4F18-B1BE-B75A14CFBE28}" dt="2024-07-22T15:32:35.693" v="5246" actId="1076"/>
          <ac:picMkLst>
            <pc:docMk/>
            <pc:sldMk cId="1396666137" sldId="273"/>
            <ac:picMk id="11" creationId="{355C2CE3-2C25-40EB-1FD8-6A01EDDA12A4}"/>
          </ac:picMkLst>
        </pc:picChg>
      </pc:sldChg>
      <pc:sldChg chg="new del">
        <pc:chgData name="Giovanni Ligato" userId="7875cec0db90cc51" providerId="LiveId" clId="{3A2D3AA7-0675-4F18-B1BE-B75A14CFBE28}" dt="2024-07-20T20:39:23.220" v="469" actId="680"/>
        <pc:sldMkLst>
          <pc:docMk/>
          <pc:sldMk cId="1751014744" sldId="273"/>
        </pc:sldMkLst>
      </pc:sldChg>
      <pc:sldChg chg="addSp delSp modSp add del mod">
        <pc:chgData name="Giovanni Ligato" userId="7875cec0db90cc51" providerId="LiveId" clId="{3A2D3AA7-0675-4F18-B1BE-B75A14CFBE28}" dt="2024-07-22T12:50:09.323" v="2343" actId="47"/>
        <pc:sldMkLst>
          <pc:docMk/>
          <pc:sldMk cId="3191602233" sldId="274"/>
        </pc:sldMkLst>
        <pc:spChg chg="del">
          <ac:chgData name="Giovanni Ligato" userId="7875cec0db90cc51" providerId="LiveId" clId="{3A2D3AA7-0675-4F18-B1BE-B75A14CFBE28}" dt="2024-07-22T12:41:50.060" v="1972" actId="478"/>
          <ac:spMkLst>
            <pc:docMk/>
            <pc:sldMk cId="3191602233" sldId="274"/>
            <ac:spMk id="2" creationId="{F109FA12-5EFA-F2EC-6A1B-90227D19C3A9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3" creationId="{52D9851F-A8D0-E197-A7D9-90E7AE9E6912}"/>
          </ac:spMkLst>
        </pc:spChg>
        <pc:spChg chg="mod">
          <ac:chgData name="Giovanni Ligato" userId="7875cec0db90cc51" providerId="LiveId" clId="{3A2D3AA7-0675-4F18-B1BE-B75A14CFBE28}" dt="2024-07-22T12:48:53.288" v="2151" actId="1076"/>
          <ac:spMkLst>
            <pc:docMk/>
            <pc:sldMk cId="3191602233" sldId="274"/>
            <ac:spMk id="4" creationId="{74C39B46-DC72-A812-B303-96C06DCD58F8}"/>
          </ac:spMkLst>
        </pc:spChg>
        <pc:spChg chg="del mod">
          <ac:chgData name="Giovanni Ligato" userId="7875cec0db90cc51" providerId="LiveId" clId="{3A2D3AA7-0675-4F18-B1BE-B75A14CFBE28}" dt="2024-07-22T12:45:08.748" v="2055" actId="478"/>
          <ac:spMkLst>
            <pc:docMk/>
            <pc:sldMk cId="3191602233" sldId="274"/>
            <ac:spMk id="6" creationId="{19C61995-BE79-9540-4C5B-FCA9AB2B6C6A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8" creationId="{8A17DE81-AD59-5A15-4E03-D4AEE9A684EE}"/>
          </ac:spMkLst>
        </pc:spChg>
        <pc:spChg chg="del mod">
          <ac:chgData name="Giovanni Ligato" userId="7875cec0db90cc51" providerId="LiveId" clId="{3A2D3AA7-0675-4F18-B1BE-B75A14CFBE28}" dt="2024-07-22T12:44:49.236" v="2042" actId="478"/>
          <ac:spMkLst>
            <pc:docMk/>
            <pc:sldMk cId="3191602233" sldId="274"/>
            <ac:spMk id="20" creationId="{4158F486-E013-AC24-4A9E-048AEE55CA80}"/>
          </ac:spMkLst>
        </pc:spChg>
        <pc:spChg chg="del">
          <ac:chgData name="Giovanni Ligato" userId="7875cec0db90cc51" providerId="LiveId" clId="{3A2D3AA7-0675-4F18-B1BE-B75A14CFBE28}" dt="2024-07-22T12:45:30.185" v="2071" actId="478"/>
          <ac:spMkLst>
            <pc:docMk/>
            <pc:sldMk cId="3191602233" sldId="274"/>
            <ac:spMk id="21" creationId="{CD58A368-0162-A3C2-D65E-7C4C317DF64B}"/>
          </ac:spMkLst>
        </pc:spChg>
        <pc:spChg chg="add mod">
          <ac:chgData name="Giovanni Ligato" userId="7875cec0db90cc51" providerId="LiveId" clId="{3A2D3AA7-0675-4F18-B1BE-B75A14CFBE28}" dt="2024-07-22T12:47:09.134" v="2119" actId="164"/>
          <ac:spMkLst>
            <pc:docMk/>
            <pc:sldMk cId="3191602233" sldId="274"/>
            <ac:spMk id="22" creationId="{9562C69E-B0D7-693A-6728-FAA69805EC9A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4" creationId="{55235FC4-5BBD-C206-77F1-F4B8037C83AF}"/>
          </ac:spMkLst>
        </pc:spChg>
        <pc:spChg chg="del">
          <ac:chgData name="Giovanni Ligato" userId="7875cec0db90cc51" providerId="LiveId" clId="{3A2D3AA7-0675-4F18-B1BE-B75A14CFBE28}" dt="2024-07-22T12:41:47.253" v="1971" actId="478"/>
          <ac:spMkLst>
            <pc:docMk/>
            <pc:sldMk cId="3191602233" sldId="274"/>
            <ac:spMk id="25" creationId="{E107D422-B019-945B-708D-E109C91BCF2B}"/>
          </ac:spMkLst>
        </pc:spChg>
        <pc:spChg chg="add mod">
          <ac:chgData name="Giovanni Ligato" userId="7875cec0db90cc51" providerId="LiveId" clId="{3A2D3AA7-0675-4F18-B1BE-B75A14CFBE28}" dt="2024-07-22T12:47:45.672" v="2143" actId="1035"/>
          <ac:spMkLst>
            <pc:docMk/>
            <pc:sldMk cId="3191602233" sldId="274"/>
            <ac:spMk id="27" creationId="{386E0659-902C-5CB9-446C-7FCA5FABD6A3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8" creationId="{9AA4D88D-8963-2EE2-14DC-DA7E06CB2D32}"/>
          </ac:spMkLst>
        </pc:spChg>
        <pc:spChg chg="add del mod">
          <ac:chgData name="Giovanni Ligato" userId="7875cec0db90cc51" providerId="LiveId" clId="{3A2D3AA7-0675-4F18-B1BE-B75A14CFBE28}" dt="2024-07-22T12:47:05.276" v="2118" actId="478"/>
          <ac:spMkLst>
            <pc:docMk/>
            <pc:sldMk cId="3191602233" sldId="274"/>
            <ac:spMk id="29" creationId="{7D20F08A-7D28-9148-449D-B397F9ECDA2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0" creationId="{CD386228-66F7-B338-48C8-AF0299C4613E}"/>
          </ac:spMkLst>
        </pc:spChg>
        <pc:spChg chg="add del mod">
          <ac:chgData name="Giovanni Ligato" userId="7875cec0db90cc51" providerId="LiveId" clId="{3A2D3AA7-0675-4F18-B1BE-B75A14CFBE28}" dt="2024-07-22T12:47:19.516" v="2125" actId="478"/>
          <ac:spMkLst>
            <pc:docMk/>
            <pc:sldMk cId="3191602233" sldId="274"/>
            <ac:spMk id="31" creationId="{1CD388AF-CA3A-B64D-7177-4CE5FB33AE01}"/>
          </ac:spMkLst>
        </pc:spChg>
        <pc:spChg chg="add mod">
          <ac:chgData name="Giovanni Ligato" userId="7875cec0db90cc51" providerId="LiveId" clId="{3A2D3AA7-0675-4F18-B1BE-B75A14CFBE28}" dt="2024-07-22T12:47:11.839" v="2120" actId="164"/>
          <ac:spMkLst>
            <pc:docMk/>
            <pc:sldMk cId="3191602233" sldId="274"/>
            <ac:spMk id="32" creationId="{75B5EA1B-BEC3-A160-3995-3463828206F1}"/>
          </ac:spMkLst>
        </pc:spChg>
        <pc:spChg chg="add mod">
          <ac:chgData name="Giovanni Ligato" userId="7875cec0db90cc51" providerId="LiveId" clId="{3A2D3AA7-0675-4F18-B1BE-B75A14CFBE28}" dt="2024-07-22T12:47:43.715" v="2140" actId="1035"/>
          <ac:spMkLst>
            <pc:docMk/>
            <pc:sldMk cId="3191602233" sldId="274"/>
            <ac:spMk id="33" creationId="{6D2855C8-DB34-BC7C-85A2-D6783084D42B}"/>
          </ac:spMkLst>
        </pc:spChg>
        <pc:spChg chg="mod">
          <ac:chgData name="Giovanni Ligato" userId="7875cec0db90cc51" providerId="LiveId" clId="{3A2D3AA7-0675-4F18-B1BE-B75A14CFBE28}" dt="2024-07-22T12:47:15.939" v="2123"/>
          <ac:spMkLst>
            <pc:docMk/>
            <pc:sldMk cId="3191602233" sldId="274"/>
            <ac:spMk id="37" creationId="{98003C56-B3F0-DB10-4129-F7A9B67355DB}"/>
          </ac:spMkLst>
        </pc:spChg>
        <pc:spChg chg="mod">
          <ac:chgData name="Giovanni Ligato" userId="7875cec0db90cc51" providerId="LiveId" clId="{3A2D3AA7-0675-4F18-B1BE-B75A14CFBE28}" dt="2024-07-22T12:47:37.951" v="2135" actId="1035"/>
          <ac:spMkLst>
            <pc:docMk/>
            <pc:sldMk cId="3191602233" sldId="274"/>
            <ac:spMk id="38" creationId="{075045C1-1466-E6F8-B240-8857F0E30244}"/>
          </ac:spMkLst>
        </pc:spChg>
        <pc:grpChg chg="add mod">
          <ac:chgData name="Giovanni Ligato" userId="7875cec0db90cc51" providerId="LiveId" clId="{3A2D3AA7-0675-4F18-B1BE-B75A14CFBE28}" dt="2024-07-22T12:43:54.899" v="2020" actId="1037"/>
          <ac:grpSpMkLst>
            <pc:docMk/>
            <pc:sldMk cId="3191602233" sldId="274"/>
            <ac:grpSpMk id="5" creationId="{E2AC1CAE-51C2-F6F1-212A-F59D27B423B0}"/>
          </ac:grpSpMkLst>
        </pc:grpChg>
        <pc:grpChg chg="add mod">
          <ac:chgData name="Giovanni Ligato" userId="7875cec0db90cc51" providerId="LiveId" clId="{3A2D3AA7-0675-4F18-B1BE-B75A14CFBE28}" dt="2024-07-22T12:44:10.715" v="2023" actId="465"/>
          <ac:grpSpMkLst>
            <pc:docMk/>
            <pc:sldMk cId="3191602233" sldId="274"/>
            <ac:grpSpMk id="12" creationId="{CC510A7A-9BCB-47CC-E090-B4FA1F834B45}"/>
          </ac:grpSpMkLst>
        </pc:grpChg>
        <pc:grpChg chg="add mod">
          <ac:chgData name="Giovanni Ligato" userId="7875cec0db90cc51" providerId="LiveId" clId="{3A2D3AA7-0675-4F18-B1BE-B75A14CFBE28}" dt="2024-07-22T12:44:06.089" v="2022" actId="1076"/>
          <ac:grpSpMkLst>
            <pc:docMk/>
            <pc:sldMk cId="3191602233" sldId="274"/>
            <ac:grpSpMk id="16" creationId="{11BBA1B6-2DE9-F16A-6C08-E460FCEBA12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4" creationId="{12DAC0AE-3514-F585-8EDF-EA792166AAD7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5" creationId="{C74D1237-842E-56A4-A21D-04258EB0A5A3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36" creationId="{FBCEA80C-87D3-0E0F-BDFE-6F26DEF3F490}"/>
          </ac:grpSpMkLst>
        </pc:grpChg>
        <pc:grpChg chg="add mod">
          <ac:chgData name="Giovanni Ligato" userId="7875cec0db90cc51" providerId="LiveId" clId="{3A2D3AA7-0675-4F18-B1BE-B75A14CFBE28}" dt="2024-07-22T12:49:20.510" v="2158" actId="164"/>
          <ac:grpSpMkLst>
            <pc:docMk/>
            <pc:sldMk cId="3191602233" sldId="274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7" creationId="{55AAA425-8B56-4E2C-745F-7919E0216803}"/>
          </ac:picMkLst>
        </pc:picChg>
        <pc:picChg chg="mod">
          <ac:chgData name="Giovanni Ligato" userId="7875cec0db90cc51" providerId="LiveId" clId="{3A2D3AA7-0675-4F18-B1BE-B75A14CFBE28}" dt="2024-07-22T12:43:24.912" v="1983" actId="164"/>
          <ac:picMkLst>
            <pc:docMk/>
            <pc:sldMk cId="3191602233" sldId="274"/>
            <ac:picMk id="9" creationId="{76B8AE06-8C86-902D-15D9-1995B5E476EB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1" creationId="{F1FD7A76-0C0C-E2F8-FF60-32D850495BB7}"/>
          </ac:picMkLst>
        </pc:picChg>
        <pc:picChg chg="mod">
          <ac:chgData name="Giovanni Ligato" userId="7875cec0db90cc51" providerId="LiveId" clId="{3A2D3AA7-0675-4F18-B1BE-B75A14CFBE28}" dt="2024-07-22T12:43:33.969" v="1985" actId="164"/>
          <ac:picMkLst>
            <pc:docMk/>
            <pc:sldMk cId="3191602233" sldId="274"/>
            <ac:picMk id="13" creationId="{F6012D44-6919-E8D9-B11F-1A29AB0948EA}"/>
          </ac:picMkLst>
        </pc:picChg>
        <pc:picChg chg="mod">
          <ac:chgData name="Giovanni Ligato" userId="7875cec0db90cc51" providerId="LiveId" clId="{3A2D3AA7-0675-4F18-B1BE-B75A14CFBE28}" dt="2024-07-22T12:49:00.624" v="2154" actId="1076"/>
          <ac:picMkLst>
            <pc:docMk/>
            <pc:sldMk cId="3191602233" sldId="274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5" creationId="{56CE95B1-EFD3-8FDD-EB90-4F81236242F7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17" creationId="{F0412146-7413-3084-BB00-E8195D79135E}"/>
          </ac:picMkLst>
        </pc:picChg>
        <pc:picChg chg="mod">
          <ac:chgData name="Giovanni Ligato" userId="7875cec0db90cc51" providerId="LiveId" clId="{3A2D3AA7-0675-4F18-B1BE-B75A14CFBE28}" dt="2024-07-22T12:43:22.322" v="1982" actId="164"/>
          <ac:picMkLst>
            <pc:docMk/>
            <pc:sldMk cId="3191602233" sldId="274"/>
            <ac:picMk id="18" creationId="{91965E1B-5750-D8E3-7B03-D214779AB79E}"/>
          </ac:picMkLst>
        </pc:picChg>
        <pc:picChg chg="del">
          <ac:chgData name="Giovanni Ligato" userId="7875cec0db90cc51" providerId="LiveId" clId="{3A2D3AA7-0675-4F18-B1BE-B75A14CFBE28}" dt="2024-07-22T12:41:47.253" v="1971" actId="478"/>
          <ac:picMkLst>
            <pc:docMk/>
            <pc:sldMk cId="3191602233" sldId="274"/>
            <ac:picMk id="23" creationId="{C37D4534-B546-8138-2D52-FD3D38FC2DCD}"/>
          </ac:picMkLst>
        </pc:picChg>
        <pc:cxnChg chg="mod">
          <ac:chgData name="Giovanni Ligato" userId="7875cec0db90cc51" providerId="LiveId" clId="{3A2D3AA7-0675-4F18-B1BE-B75A14CFBE28}" dt="2024-07-22T12:49:12.813" v="2157" actId="1076"/>
          <ac:cxnSpMkLst>
            <pc:docMk/>
            <pc:sldMk cId="3191602233" sldId="274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2:58:32.787" v="2589" actId="465"/>
        <pc:sldMkLst>
          <pc:docMk/>
          <pc:sldMk cId="2916418958" sldId="275"/>
        </pc:sldMkLst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3" creationId="{8F2B472A-247C-1E6A-EFAC-BEFCD54001B3}"/>
          </ac:spMkLst>
        </pc:spChg>
        <pc:spChg chg="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4" creationId="{74C39B46-DC72-A812-B303-96C06DCD58F8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0" creationId="{F5B478F7-A926-7FA6-6DD3-814FD84018E8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17" creationId="{6FF056BB-08C6-A920-9A74-209634DD2687}"/>
          </ac:spMkLst>
        </pc:spChg>
        <pc:spChg chg="del">
          <ac:chgData name="Giovanni Ligato" userId="7875cec0db90cc51" providerId="LiveId" clId="{3A2D3AA7-0675-4F18-B1BE-B75A14CFBE28}" dt="2024-07-22T12:52:37.956" v="2380" actId="478"/>
          <ac:spMkLst>
            <pc:docMk/>
            <pc:sldMk cId="2916418958" sldId="275"/>
            <ac:spMk id="19" creationId="{5A968150-31A6-9886-5A2A-CA77F28CCCC0}"/>
          </ac:spMkLst>
        </pc:spChg>
        <pc:spChg chg="add del mod">
          <ac:chgData name="Giovanni Ligato" userId="7875cec0db90cc51" providerId="LiveId" clId="{3A2D3AA7-0675-4F18-B1BE-B75A14CFBE28}" dt="2024-07-22T12:57:55.588" v="2480" actId="478"/>
          <ac:spMkLst>
            <pc:docMk/>
            <pc:sldMk cId="2916418958" sldId="275"/>
            <ac:spMk id="20" creationId="{E83B46B2-358E-7257-D1E0-29618F23DFDA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1" creationId="{103F7CCC-3CAA-8BE1-0CE4-146AEDAC2D6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3" creationId="{DF19B1B3-80F7-99FE-74FC-85BDF35DF5D8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4" creationId="{CAEBF353-53C7-4A18-D99B-E3C05FD57B7F}"/>
          </ac:spMkLst>
        </pc:spChg>
        <pc:spChg chg="mod">
          <ac:chgData name="Giovanni Ligato" userId="7875cec0db90cc51" providerId="LiveId" clId="{3A2D3AA7-0675-4F18-B1BE-B75A14CFBE28}" dt="2024-07-22T12:58:15.812" v="2571" actId="165"/>
          <ac:spMkLst>
            <pc:docMk/>
            <pc:sldMk cId="2916418958" sldId="275"/>
            <ac:spMk id="46" creationId="{9AAF16B4-D453-64E2-4652-9CC1C9FB7563}"/>
          </ac:spMkLst>
        </pc:spChg>
        <pc:grpChg chg="add mod">
          <ac:chgData name="Giovanni Ligato" userId="7875cec0db90cc51" providerId="LiveId" clId="{3A2D3AA7-0675-4F18-B1BE-B75A14CFBE28}" dt="2024-07-22T12:49:51.908" v="2337" actId="1037"/>
          <ac:grpSpMkLst>
            <pc:docMk/>
            <pc:sldMk cId="2916418958" sldId="275"/>
            <ac:grpSpMk id="2" creationId="{AB49C267-AF92-E752-DFF9-5C0071F3A388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5" creationId="{E2AC1CAE-51C2-F6F1-212A-F59D27B423B0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2" creationId="{CC510A7A-9BCB-47CC-E090-B4FA1F834B45}"/>
          </ac:grpSpMkLst>
        </pc:grpChg>
        <pc:grpChg chg="mod">
          <ac:chgData name="Giovanni Ligato" userId="7875cec0db90cc51" providerId="LiveId" clId="{3A2D3AA7-0675-4F18-B1BE-B75A14CFBE28}" dt="2024-07-22T12:49:28.939" v="2160" actId="164"/>
          <ac:grpSpMkLst>
            <pc:docMk/>
            <pc:sldMk cId="2916418958" sldId="275"/>
            <ac:grpSpMk id="16" creationId="{11BBA1B6-2DE9-F16A-6C08-E460FCEBA127}"/>
          </ac:grpSpMkLst>
        </pc:grpChg>
        <pc:grpChg chg="add del mod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25" creationId="{2CC251DD-0D3A-BE10-30FB-2CA29C888FA7}"/>
          </ac:grpSpMkLst>
        </pc:grpChg>
        <pc:grpChg chg="mod topLvl">
          <ac:chgData name="Giovanni Ligato" userId="7875cec0db90cc51" providerId="LiveId" clId="{3A2D3AA7-0675-4F18-B1BE-B75A14CFBE28}" dt="2024-07-22T12:58:20.557" v="2588" actId="1036"/>
          <ac:grpSpMkLst>
            <pc:docMk/>
            <pc:sldMk cId="2916418958" sldId="275"/>
            <ac:grpSpMk id="28" creationId="{FADB66FD-B19A-F1B3-C24A-DABC85472171}"/>
          </ac:grpSpMkLst>
        </pc:grpChg>
        <pc:grpChg chg="mod topLvl">
          <ac:chgData name="Giovanni Ligato" userId="7875cec0db90cc51" providerId="LiveId" clId="{3A2D3AA7-0675-4F18-B1BE-B75A14CFBE28}" dt="2024-07-22T12:58:32.787" v="2589" actId="465"/>
          <ac:grpSpMkLst>
            <pc:docMk/>
            <pc:sldMk cId="2916418958" sldId="275"/>
            <ac:grpSpMk id="29" creationId="{4C611F41-17F0-57F7-1964-A4CC3F43AE03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0" creationId="{10B03AC1-99DF-3D7F-7088-782A1116ED1A}"/>
          </ac:grpSpMkLst>
        </pc:grpChg>
        <pc:grpChg chg="mod topLvl">
          <ac:chgData name="Giovanni Ligato" userId="7875cec0db90cc51" providerId="LiveId" clId="{3A2D3AA7-0675-4F18-B1BE-B75A14CFBE28}" dt="2024-07-22T12:58:15.812" v="2571" actId="165"/>
          <ac:grpSpMkLst>
            <pc:docMk/>
            <pc:sldMk cId="2916418958" sldId="275"/>
            <ac:grpSpMk id="31" creationId="{85398014-713B-ED9A-EBDA-7270AB714B41}"/>
          </ac:grpSpMkLst>
        </pc:grpChg>
        <pc:grpChg chg="mod">
          <ac:chgData name="Giovanni Ligato" userId="7875cec0db90cc51" providerId="LiveId" clId="{3A2D3AA7-0675-4F18-B1BE-B75A14CFBE28}" dt="2024-07-22T12:49:57.816" v="2342" actId="1038"/>
          <ac:grpSpMkLst>
            <pc:docMk/>
            <pc:sldMk cId="2916418958" sldId="275"/>
            <ac:grpSpMk id="40" creationId="{3A38737F-17E3-5FE3-5AA1-3F3AABC59AAF}"/>
          </ac:grpSpMkLst>
        </pc:grp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6" creationId="{35CAB3D5-4507-9DCE-7E38-23B90A0D4128}"/>
          </ac:picMkLst>
        </pc:picChg>
        <pc:picChg chg="add 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8" creationId="{14BCE040-54A8-596B-2BD2-C3C776788BAD}"/>
          </ac:picMkLst>
        </pc:picChg>
        <pc:picChg chg="del mod">
          <ac:chgData name="Giovanni Ligato" userId="7875cec0db90cc51" providerId="LiveId" clId="{3A2D3AA7-0675-4F18-B1BE-B75A14CFBE28}" dt="2024-07-22T12:57:55.588" v="2480" actId="478"/>
          <ac:picMkLst>
            <pc:docMk/>
            <pc:sldMk cId="2916418958" sldId="275"/>
            <ac:picMk id="14" creationId="{D7FAA023-1CC2-FB1C-8B18-4A101A0D49DA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2" creationId="{D91D8B89-A693-2B7B-98DD-683547C20773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5" creationId="{B197215C-7DAA-017A-EF62-B1A4E914AC37}"/>
          </ac:picMkLst>
        </pc:picChg>
        <pc:picChg chg="mod">
          <ac:chgData name="Giovanni Ligato" userId="7875cec0db90cc51" providerId="LiveId" clId="{3A2D3AA7-0675-4F18-B1BE-B75A14CFBE28}" dt="2024-07-22T12:58:15.812" v="2571" actId="165"/>
          <ac:picMkLst>
            <pc:docMk/>
            <pc:sldMk cId="2916418958" sldId="275"/>
            <ac:picMk id="47" creationId="{BFAC084B-CCD5-66B4-0932-036A68A93B0A}"/>
          </ac:picMkLst>
        </pc:picChg>
        <pc:cxnChg chg="del mod">
          <ac:chgData name="Giovanni Ligato" userId="7875cec0db90cc51" providerId="LiveId" clId="{3A2D3AA7-0675-4F18-B1BE-B75A14CFBE28}" dt="2024-07-22T12:57:55.588" v="2480" actId="478"/>
          <ac:cxnSpMkLst>
            <pc:docMk/>
            <pc:sldMk cId="2916418958" sldId="275"/>
            <ac:cxnSpMk id="26" creationId="{06699A07-E9AF-E0A3-CB65-E61092DD9359}"/>
          </ac:cxnSpMkLst>
        </pc:cxnChg>
        <pc:cxnChg chg="mod">
          <ac:chgData name="Giovanni Ligato" userId="7875cec0db90cc51" providerId="LiveId" clId="{3A2D3AA7-0675-4F18-B1BE-B75A14CFBE28}" dt="2024-07-22T12:58:15.812" v="2571" actId="165"/>
          <ac:cxnSpMkLst>
            <pc:docMk/>
            <pc:sldMk cId="2916418958" sldId="275"/>
            <ac:cxnSpMk id="39" creationId="{A641FDBC-A77F-8BF8-A7C4-80E681178946}"/>
          </ac:cxnSpMkLst>
        </pc:cxnChg>
      </pc:sldChg>
      <pc:sldChg chg="addSp modSp add del mod">
        <pc:chgData name="Giovanni Ligato" userId="7875cec0db90cc51" providerId="LiveId" clId="{3A2D3AA7-0675-4F18-B1BE-B75A14CFBE28}" dt="2024-07-22T14:23:15.303" v="3951" actId="47"/>
        <pc:sldMkLst>
          <pc:docMk/>
          <pc:sldMk cId="1509323729" sldId="276"/>
        </pc:sldMkLst>
        <pc:spChg chg="mod">
          <ac:chgData name="Giovanni Ligato" userId="7875cec0db90cc51" providerId="LiveId" clId="{3A2D3AA7-0675-4F18-B1BE-B75A14CFBE28}" dt="2024-07-22T13:14:13.991" v="2857" actId="1076"/>
          <ac:spMkLst>
            <pc:docMk/>
            <pc:sldMk cId="1509323729" sldId="276"/>
            <ac:spMk id="2" creationId="{F109FA12-5EFA-F2EC-6A1B-90227D19C3A9}"/>
          </ac:spMkLst>
        </pc:spChg>
        <pc:cxnChg chg="add mod">
          <ac:chgData name="Giovanni Ligato" userId="7875cec0db90cc51" providerId="LiveId" clId="{3A2D3AA7-0675-4F18-B1BE-B75A14CFBE28}" dt="2024-07-22T13:43:45.632" v="3128"/>
          <ac:cxnSpMkLst>
            <pc:docMk/>
            <pc:sldMk cId="1509323729" sldId="276"/>
            <ac:cxnSpMk id="9" creationId="{3CC04E81-BC8C-AB1C-B3C9-EBD51604564E}"/>
          </ac:cxnSpMkLst>
        </pc:cxnChg>
      </pc:sldChg>
      <pc:sldChg chg="add del setBg">
        <pc:chgData name="Giovanni Ligato" userId="7875cec0db90cc51" providerId="LiveId" clId="{3A2D3AA7-0675-4F18-B1BE-B75A14CFBE28}" dt="2024-07-22T14:38:38.275" v="3953"/>
        <pc:sldMkLst>
          <pc:docMk/>
          <pc:sldMk cId="2217021694" sldId="276"/>
        </pc:sldMkLst>
      </pc:sldChg>
      <pc:sldChg chg="addSp delSp modSp add del mod">
        <pc:chgData name="Giovanni Ligato" userId="7875cec0db90cc51" providerId="LiveId" clId="{3A2D3AA7-0675-4F18-B1BE-B75A14CFBE28}" dt="2024-07-22T13:01:37.778" v="2591" actId="47"/>
        <pc:sldMkLst>
          <pc:docMk/>
          <pc:sldMk cId="2937981477" sldId="276"/>
        </pc:sldMkLst>
        <pc:spChg chg="mod">
          <ac:chgData name="Giovanni Ligato" userId="7875cec0db90cc51" providerId="LiveId" clId="{3A2D3AA7-0675-4F18-B1BE-B75A14CFBE28}" dt="2024-07-22T12:55:20.138" v="2435" actId="164"/>
          <ac:spMkLst>
            <pc:docMk/>
            <pc:sldMk cId="2937981477" sldId="276"/>
            <ac:spMk id="3" creationId="{8F2B472A-247C-1E6A-EFAC-BEFCD54001B3}"/>
          </ac:spMkLst>
        </pc:spChg>
        <pc:spChg chg="mod">
          <ac:chgData name="Giovanni Ligato" userId="7875cec0db90cc51" providerId="LiveId" clId="{3A2D3AA7-0675-4F18-B1BE-B75A14CFBE28}" dt="2024-07-22T12:56:00.835" v="2448" actId="164"/>
          <ac:spMkLst>
            <pc:docMk/>
            <pc:sldMk cId="2937981477" sldId="276"/>
            <ac:spMk id="4" creationId="{74C39B46-DC72-A812-B303-96C06DCD58F8}"/>
          </ac:spMkLst>
        </pc:spChg>
        <pc:spChg chg="mod">
          <ac:chgData name="Giovanni Ligato" userId="7875cec0db90cc51" providerId="LiveId" clId="{3A2D3AA7-0675-4F18-B1BE-B75A14CFBE28}" dt="2024-07-22T12:55:23.033" v="2436" actId="164"/>
          <ac:spMkLst>
            <pc:docMk/>
            <pc:sldMk cId="2937981477" sldId="276"/>
            <ac:spMk id="17" creationId="{6FF056BB-08C6-A920-9A74-209634DD2687}"/>
          </ac:spMkLst>
        </pc:spChg>
        <pc:spChg chg="mod">
          <ac:chgData name="Giovanni Ligato" userId="7875cec0db90cc51" providerId="LiveId" clId="{3A2D3AA7-0675-4F18-B1BE-B75A14CFBE28}" dt="2024-07-22T12:53:57.672" v="2407" actId="164"/>
          <ac:spMkLst>
            <pc:docMk/>
            <pc:sldMk cId="2937981477" sldId="276"/>
            <ac:spMk id="20" creationId="{E83B46B2-358E-7257-D1E0-29618F23DFDA}"/>
          </ac:spMkLst>
        </pc:s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2" creationId="{AB49C267-AF92-E752-DFF9-5C0071F3A388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0" creationId="{D706C3FD-0509-0899-1E2E-1AA0856193A6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19" creationId="{483E8CAC-9203-9E09-7FB6-063D934B8915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1" creationId="{22B3EEBB-CF08-87B6-253B-957D476EDA50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3" creationId="{E67B8ECC-2F28-CBE9-F932-E827B039F2D4}"/>
          </ac:grpSpMkLst>
        </pc:grpChg>
        <pc:grpChg chg="add mod">
          <ac:chgData name="Giovanni Ligato" userId="7875cec0db90cc51" providerId="LiveId" clId="{3A2D3AA7-0675-4F18-B1BE-B75A14CFBE28}" dt="2024-07-22T12:57:48.811" v="2479" actId="164"/>
          <ac:grpSpMkLst>
            <pc:docMk/>
            <pc:sldMk cId="2937981477" sldId="276"/>
            <ac:grpSpMk id="24" creationId="{C675FF9F-6255-A210-5B2B-9C2E6706F2CB}"/>
          </ac:grpSpMkLst>
        </pc:grpChg>
        <pc:grpChg chg="del">
          <ac:chgData name="Giovanni Ligato" userId="7875cec0db90cc51" providerId="LiveId" clId="{3A2D3AA7-0675-4F18-B1BE-B75A14CFBE28}" dt="2024-07-22T12:53:52.755" v="2406" actId="478"/>
          <ac:grpSpMkLst>
            <pc:docMk/>
            <pc:sldMk cId="2937981477" sldId="276"/>
            <ac:grpSpMk id="40" creationId="{3A38737F-17E3-5FE3-5AA1-3F3AABC59AAF}"/>
          </ac:grpSpMkLst>
        </pc:grpChg>
        <pc:picChg chg="mod">
          <ac:chgData name="Giovanni Ligato" userId="7875cec0db90cc51" providerId="LiveId" clId="{3A2D3AA7-0675-4F18-B1BE-B75A14CFBE28}" dt="2024-07-22T12:55:20.138" v="2435" actId="164"/>
          <ac:picMkLst>
            <pc:docMk/>
            <pc:sldMk cId="2937981477" sldId="276"/>
            <ac:picMk id="6" creationId="{35CAB3D5-4507-9DCE-7E38-23B90A0D4128}"/>
          </ac:picMkLst>
        </pc:picChg>
        <pc:picChg chg="mod">
          <ac:chgData name="Giovanni Ligato" userId="7875cec0db90cc51" providerId="LiveId" clId="{3A2D3AA7-0675-4F18-B1BE-B75A14CFBE28}" dt="2024-07-22T12:55:23.033" v="2436" actId="164"/>
          <ac:picMkLst>
            <pc:docMk/>
            <pc:sldMk cId="2937981477" sldId="276"/>
            <ac:picMk id="8" creationId="{14BCE040-54A8-596B-2BD2-C3C776788BAD}"/>
          </ac:picMkLst>
        </pc:picChg>
        <pc:picChg chg="mod">
          <ac:chgData name="Giovanni Ligato" userId="7875cec0db90cc51" providerId="LiveId" clId="{3A2D3AA7-0675-4F18-B1BE-B75A14CFBE28}" dt="2024-07-22T12:56:00.835" v="2448" actId="164"/>
          <ac:picMkLst>
            <pc:docMk/>
            <pc:sldMk cId="2937981477" sldId="276"/>
            <ac:picMk id="14" creationId="{D7FAA023-1CC2-FB1C-8B18-4A101A0D49DA}"/>
          </ac:picMkLst>
        </pc:picChg>
        <pc:cxnChg chg="mod">
          <ac:chgData name="Giovanni Ligato" userId="7875cec0db90cc51" providerId="LiveId" clId="{3A2D3AA7-0675-4F18-B1BE-B75A14CFBE28}" dt="2024-07-22T12:53:57.672" v="2407" actId="164"/>
          <ac:cxnSpMkLst>
            <pc:docMk/>
            <pc:sldMk cId="2937981477" sldId="276"/>
            <ac:cxnSpMk id="26" creationId="{06699A07-E9AF-E0A3-CB65-E61092DD9359}"/>
          </ac:cxnSpMkLst>
        </pc:cxnChg>
      </pc:sldChg>
      <pc:sldChg chg="addSp delSp modSp add mod">
        <pc:chgData name="Giovanni Ligato" userId="7875cec0db90cc51" providerId="LiveId" clId="{3A2D3AA7-0675-4F18-B1BE-B75A14CFBE28}" dt="2024-07-22T15:00:05.062" v="4700" actId="1038"/>
        <pc:sldMkLst>
          <pc:docMk/>
          <pc:sldMk cId="3678019044" sldId="276"/>
        </pc:sldMkLst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2" creationId="{B829EBF8-8768-7E22-FCAF-B6E7F52AC5B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3" creationId="{6775BCED-37A0-7653-1951-C5947B89D2BB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" creationId="{777788BE-18A5-0E50-F809-8458AADF2974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" creationId="{78BD9F4B-D3EA-D224-C995-62E66861005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9" creationId="{F87002DA-C256-1E89-2D37-A5BD1319B89B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0" creationId="{EAC0F75E-AA77-93CC-592D-E0BDA4A002FC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1" creationId="{D66CCD4C-D427-42F0-062F-C91E0A347C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2" creationId="{F8861941-98D9-C148-2B7B-3B77FDD1312C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3" creationId="{C6E551C4-0156-D6F2-2045-76F197409B1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4" creationId="{E29411CB-BB50-98E1-E038-AE4BCF09C6C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5" creationId="{885317B5-A4E0-E632-E396-532B2F4DAA21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6" creationId="{891DD1BA-C4C8-38DA-EF03-7200DA394BAD}"/>
          </ac:spMkLst>
        </pc:spChg>
        <pc:spChg chg="add mod">
          <ac:chgData name="Giovanni Ligato" userId="7875cec0db90cc51" providerId="LiveId" clId="{3A2D3AA7-0675-4F18-B1BE-B75A14CFBE28}" dt="2024-07-22T14:46:19.410" v="4219" actId="164"/>
          <ac:spMkLst>
            <pc:docMk/>
            <pc:sldMk cId="3678019044" sldId="276"/>
            <ac:spMk id="17" creationId="{46EC3D7B-CAA7-CFEB-F786-AE972FCFD21E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8" creationId="{EAC9871B-A5CF-E9CA-63B2-2DB5662EF329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19" creationId="{9E5E432E-DB89-6F14-EAB7-5E8FD3216AA1}"/>
          </ac:spMkLst>
        </pc:spChg>
        <pc:spChg chg="del mod topLv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20" creationId="{E7CE6F97-E76A-4375-BE7F-8BA0E16A4ECB}"/>
          </ac:spMkLst>
        </pc:spChg>
        <pc:spChg chg="mod topLvl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23" creationId="{C3749A52-BBD0-ED5B-35A0-4CE3D28A41FB}"/>
          </ac:spMkLst>
        </pc:spChg>
        <pc:spChg chg="del">
          <ac:chgData name="Giovanni Ligato" userId="7875cec0db90cc51" providerId="LiveId" clId="{3A2D3AA7-0675-4F18-B1BE-B75A14CFBE28}" dt="2024-07-22T14:46:39.001" v="4259" actId="478"/>
          <ac:spMkLst>
            <pc:docMk/>
            <pc:sldMk cId="3678019044" sldId="276"/>
            <ac:spMk id="26" creationId="{72991684-F27E-5FB9-24C0-CD506A0DEED5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7" creationId="{DB9E3F0C-3772-E6A8-5303-862B7C0E3FE6}"/>
          </ac:spMkLst>
        </pc:spChg>
        <pc:spChg chg="add mod">
          <ac:chgData name="Giovanni Ligato" userId="7875cec0db90cc51" providerId="LiveId" clId="{3A2D3AA7-0675-4F18-B1BE-B75A14CFBE28}" dt="2024-07-22T14:50:50.878" v="4361" actId="164"/>
          <ac:spMkLst>
            <pc:docMk/>
            <pc:sldMk cId="3678019044" sldId="276"/>
            <ac:spMk id="38" creationId="{4756CAFB-8CF0-7394-8873-13A95D7A0A25}"/>
          </ac:spMkLst>
        </pc:spChg>
        <pc:spChg chg="add mod">
          <ac:chgData name="Giovanni Ligato" userId="7875cec0db90cc51" providerId="LiveId" clId="{3A2D3AA7-0675-4F18-B1BE-B75A14CFBE28}" dt="2024-07-22T15:00:05.062" v="4700" actId="1038"/>
          <ac:spMkLst>
            <pc:docMk/>
            <pc:sldMk cId="3678019044" sldId="276"/>
            <ac:spMk id="42" creationId="{31D230D7-006F-C776-33D2-7826BCCD8E77}"/>
          </ac:spMkLst>
        </pc:spChg>
        <pc:spChg chg="mod">
          <ac:chgData name="Giovanni Ligato" userId="7875cec0db90cc51" providerId="LiveId" clId="{3A2D3AA7-0675-4F18-B1BE-B75A14CFBE28}" dt="2024-07-22T14:38:54.483" v="3956" actId="165"/>
          <ac:spMkLst>
            <pc:docMk/>
            <pc:sldMk cId="3678019044" sldId="276"/>
            <ac:spMk id="60" creationId="{834C52DB-9A6E-A802-DEE0-1C0F171DB707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7" creationId="{2C96119C-D986-C1CA-43F2-ADBC6CAAA709}"/>
          </ac:spMkLst>
        </pc:spChg>
        <pc:spChg chg="del">
          <ac:chgData name="Giovanni Ligato" userId="7875cec0db90cc51" providerId="LiveId" clId="{3A2D3AA7-0675-4F18-B1BE-B75A14CFBE28}" dt="2024-07-22T14:39:28.257" v="4001" actId="478"/>
          <ac:spMkLst>
            <pc:docMk/>
            <pc:sldMk cId="3678019044" sldId="276"/>
            <ac:spMk id="78" creationId="{C3AD3A9C-A429-DB66-5FC3-7E1E937CFB6F}"/>
          </ac:spMkLst>
        </pc:spChg>
        <pc:grpChg chg="add mod">
          <ac:chgData name="Giovanni Ligato" userId="7875cec0db90cc51" providerId="LiveId" clId="{3A2D3AA7-0675-4F18-B1BE-B75A14CFBE28}" dt="2024-07-22T14:59:31.458" v="4667" actId="1035"/>
          <ac:grpSpMkLst>
            <pc:docMk/>
            <pc:sldMk cId="3678019044" sldId="276"/>
            <ac:grpSpMk id="28" creationId="{A18DE86B-CBCD-09EE-A8B2-54592FE08677}"/>
          </ac:grpSpMkLst>
        </pc:grpChg>
        <pc:grpChg chg="del">
          <ac:chgData name="Giovanni Ligato" userId="7875cec0db90cc51" providerId="LiveId" clId="{3A2D3AA7-0675-4F18-B1BE-B75A14CFBE28}" dt="2024-07-22T14:38:49.887" v="3955" actId="478"/>
          <ac:grpSpMkLst>
            <pc:docMk/>
            <pc:sldMk cId="3678019044" sldId="276"/>
            <ac:grpSpMk id="30" creationId="{14D0C875-8647-7417-113E-A7821C201E3C}"/>
          </ac:grpSpMkLst>
        </pc:grpChg>
        <pc:grpChg chg="del">
          <ac:chgData name="Giovanni Ligato" userId="7875cec0db90cc51" providerId="LiveId" clId="{3A2D3AA7-0675-4F18-B1BE-B75A14CFBE28}" dt="2024-07-22T14:39:28.257" v="4001" actId="478"/>
          <ac:grpSpMkLst>
            <pc:docMk/>
            <pc:sldMk cId="3678019044" sldId="276"/>
            <ac:grpSpMk id="32" creationId="{971CDFB7-8C14-A8C4-AF73-992A18B6C3EC}"/>
          </ac:grpSpMkLst>
        </pc:grpChg>
        <pc:grpChg chg="add mod">
          <ac:chgData name="Giovanni Ligato" userId="7875cec0db90cc51" providerId="LiveId" clId="{3A2D3AA7-0675-4F18-B1BE-B75A14CFBE28}" dt="2024-07-22T14:51:23.198" v="4405" actId="1037"/>
          <ac:grpSpMkLst>
            <pc:docMk/>
            <pc:sldMk cId="3678019044" sldId="276"/>
            <ac:grpSpMk id="39" creationId="{B9916877-D5AF-C75D-10CD-EDA88A816CAE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0" creationId="{6F7D7B04-2529-B106-69EC-24C744E77A97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41" creationId="{A820FDCE-981E-0A3D-5F4D-205F30316D7A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7" creationId="{77183936-7F99-1A55-2ACA-A17C10ECA32D}"/>
          </ac:grpSpMkLst>
        </pc:grpChg>
        <pc:grpChg chg="mod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68" creationId="{4A437661-A932-A585-314E-72E6BDDC7304}"/>
          </ac:grpSpMkLst>
        </pc:grpChg>
        <pc:grpChg chg="del mod topLvl">
          <ac:chgData name="Giovanni Ligato" userId="7875cec0db90cc51" providerId="LiveId" clId="{3A2D3AA7-0675-4F18-B1BE-B75A14CFBE28}" dt="2024-07-22T14:39:25.625" v="4000" actId="478"/>
          <ac:grpSpMkLst>
            <pc:docMk/>
            <pc:sldMk cId="3678019044" sldId="276"/>
            <ac:grpSpMk id="73" creationId="{2527EEB4-B2B0-CFF2-EE8A-529125B32A75}"/>
          </ac:grpSpMkLst>
        </pc:grpChg>
        <pc:grpChg chg="del">
          <ac:chgData name="Giovanni Ligato" userId="7875cec0db90cc51" providerId="LiveId" clId="{3A2D3AA7-0675-4F18-B1BE-B75A14CFBE28}" dt="2024-07-22T14:38:54.483" v="3956" actId="165"/>
          <ac:grpSpMkLst>
            <pc:docMk/>
            <pc:sldMk cId="3678019044" sldId="276"/>
            <ac:grpSpMk id="76" creationId="{66303EAB-F095-0A7F-1155-222E0D844511}"/>
          </ac:grpSpMkLst>
        </pc:grpChg>
        <pc:picChg chg="del">
          <ac:chgData name="Giovanni Ligato" userId="7875cec0db90cc51" providerId="LiveId" clId="{3A2D3AA7-0675-4F18-B1BE-B75A14CFBE28}" dt="2024-07-22T14:38:49.887" v="3955" actId="478"/>
          <ac:picMkLst>
            <pc:docMk/>
            <pc:sldMk cId="3678019044" sldId="276"/>
            <ac:picMk id="5" creationId="{85E22192-C45E-8A96-F8B7-4B47337E19F8}"/>
          </ac:picMkLst>
        </pc:picChg>
        <pc:cxnChg chg="add mod">
          <ac:chgData name="Giovanni Ligato" userId="7875cec0db90cc51" providerId="LiveId" clId="{3A2D3AA7-0675-4F18-B1BE-B75A14CFBE28}" dt="2024-07-22T14:46:19.410" v="4219" actId="164"/>
          <ac:cxnSpMkLst>
            <pc:docMk/>
            <pc:sldMk cId="3678019044" sldId="276"/>
            <ac:cxnSpMk id="4" creationId="{DBAA3E02-06CD-1C4C-00D2-15AE9435C3EF}"/>
          </ac:cxnSpMkLst>
        </pc:cxnChg>
        <pc:cxnChg chg="del mod topLvl">
          <ac:chgData name="Giovanni Ligato" userId="7875cec0db90cc51" providerId="LiveId" clId="{3A2D3AA7-0675-4F18-B1BE-B75A14CFBE28}" dt="2024-07-22T14:39:12.193" v="3984" actId="478"/>
          <ac:cxnSpMkLst>
            <pc:docMk/>
            <pc:sldMk cId="3678019044" sldId="276"/>
            <ac:cxnSpMk id="27" creationId="{80CBB912-01E6-6642-B359-D395F1AE81D7}"/>
          </ac:cxnSpMkLst>
        </pc:cxnChg>
        <pc:cxnChg chg="add del mod">
          <ac:chgData name="Giovanni Ligato" userId="7875cec0db90cc51" providerId="LiveId" clId="{3A2D3AA7-0675-4F18-B1BE-B75A14CFBE28}" dt="2024-07-22T14:47:35.831" v="4280" actId="478"/>
          <ac:cxnSpMkLst>
            <pc:docMk/>
            <pc:sldMk cId="3678019044" sldId="276"/>
            <ac:cxnSpMk id="29" creationId="{721B6315-285B-4298-AC5F-E8698D8B39C0}"/>
          </ac:cxnSpMkLst>
        </pc:cxnChg>
        <pc:cxnChg chg="del">
          <ac:chgData name="Giovanni Ligato" userId="7875cec0db90cc51" providerId="LiveId" clId="{3A2D3AA7-0675-4F18-B1BE-B75A14CFBE28}" dt="2024-07-22T14:39:28.257" v="4001" actId="478"/>
          <ac:cxnSpMkLst>
            <pc:docMk/>
            <pc:sldMk cId="3678019044" sldId="276"/>
            <ac:cxnSpMk id="33" creationId="{ED9EB865-CC44-BEAE-AFE5-F5BD4A34BF60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4" creationId="{A5FD6700-60E2-62CD-BA8E-925118B46A0F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49" creationId="{F9E9A2BB-3E7A-2A69-3E26-2FC42D6ED02E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61" creationId="{3FFD0E3A-5AE3-99FE-F915-00D89D04B044}"/>
          </ac:cxnSpMkLst>
        </pc:cxnChg>
        <pc:cxnChg chg="mod">
          <ac:chgData name="Giovanni Ligato" userId="7875cec0db90cc51" providerId="LiveId" clId="{3A2D3AA7-0675-4F18-B1BE-B75A14CFBE28}" dt="2024-07-22T14:38:54.483" v="3956" actId="165"/>
          <ac:cxnSpMkLst>
            <pc:docMk/>
            <pc:sldMk cId="3678019044" sldId="276"/>
            <ac:cxnSpMk id="72" creationId="{CD4FBF79-5CED-3B4E-B01E-43CC72EF2D5E}"/>
          </ac:cxnSpMkLst>
        </pc:cxnChg>
      </pc:sldChg>
      <pc:sldChg chg="addSp delSp modSp add mod">
        <pc:chgData name="Giovanni Ligato" userId="7875cec0db90cc51" providerId="LiveId" clId="{3A2D3AA7-0675-4F18-B1BE-B75A14CFBE28}" dt="2024-07-22T15:26:10.074" v="5228" actId="1035"/>
        <pc:sldMkLst>
          <pc:docMk/>
          <pc:sldMk cId="299622337" sldId="277"/>
        </pc:sldMkLst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5:26:05.137" v="5225" actId="1035"/>
          <ac:spMkLst>
            <pc:docMk/>
            <pc:sldMk cId="299622337" sldId="277"/>
            <ac:spMk id="5" creationId="{E410E4E7-3567-D3A6-BC07-6204ADE0A132}"/>
          </ac:spMkLst>
        </pc:spChg>
        <pc:spChg chg="add del mod">
          <ac:chgData name="Giovanni Ligato" userId="7875cec0db90cc51" providerId="LiveId" clId="{3A2D3AA7-0675-4F18-B1BE-B75A14CFBE28}" dt="2024-07-22T15:25:35.787" v="5191" actId="478"/>
          <ac:spMkLst>
            <pc:docMk/>
            <pc:sldMk cId="299622337" sldId="277"/>
            <ac:spMk id="13" creationId="{EF50AB39-E87C-7FAA-85FF-3EB297D7D1D0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4" creationId="{F618763B-1952-44D8-47AB-3A9F0FA78AD1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15" creationId="{2E16CCB2-8732-4EA1-8A8F-BDC2D85D446B}"/>
          </ac:spMkLst>
        </pc:spChg>
        <pc:spChg chg="add mod">
          <ac:chgData name="Giovanni Ligato" userId="7875cec0db90cc51" providerId="LiveId" clId="{3A2D3AA7-0675-4F18-B1BE-B75A14CFBE28}" dt="2024-07-22T15:14:09.915" v="4864"/>
          <ac:spMkLst>
            <pc:docMk/>
            <pc:sldMk cId="299622337" sldId="277"/>
            <ac:spMk id="24" creationId="{2C125EE8-C251-DAE4-C588-A55C60DF9D91}"/>
          </ac:spMkLst>
        </pc:spChg>
        <pc:spChg chg="add del mod">
          <ac:chgData name="Giovanni Ligato" userId="7875cec0db90cc51" providerId="LiveId" clId="{3A2D3AA7-0675-4F18-B1BE-B75A14CFBE28}" dt="2024-07-22T15:15:28.715" v="4881" actId="478"/>
          <ac:spMkLst>
            <pc:docMk/>
            <pc:sldMk cId="299622337" sldId="277"/>
            <ac:spMk id="27" creationId="{93751767-51EA-D224-B8DB-5C7215152AC7}"/>
          </ac:spMkLst>
        </pc:spChg>
        <pc:spChg chg="add mod">
          <ac:chgData name="Giovanni Ligato" userId="7875cec0db90cc51" providerId="LiveId" clId="{3A2D3AA7-0675-4F18-B1BE-B75A14CFBE28}" dt="2024-07-22T15:19:36.521" v="5090" actId="164"/>
          <ac:spMkLst>
            <pc:docMk/>
            <pc:sldMk cId="299622337" sldId="277"/>
            <ac:spMk id="31" creationId="{8B755954-62F2-F2F9-55F3-E0204635DB55}"/>
          </ac:spMkLst>
        </pc:spChg>
        <pc:spChg chg="add mod">
          <ac:chgData name="Giovanni Ligato" userId="7875cec0db90cc51" providerId="LiveId" clId="{3A2D3AA7-0675-4F18-B1BE-B75A14CFBE28}" dt="2024-07-22T15:26:10.074" v="5228" actId="1035"/>
          <ac:spMkLst>
            <pc:docMk/>
            <pc:sldMk cId="299622337" sldId="277"/>
            <ac:spMk id="40" creationId="{210A855F-816F-CCF7-EB24-05C0D15CB9CE}"/>
          </ac:spMkLst>
        </pc:spChg>
        <pc:spChg chg="del">
          <ac:chgData name="Giovanni Ligato" userId="7875cec0db90cc51" providerId="LiveId" clId="{3A2D3AA7-0675-4F18-B1BE-B75A14CFBE28}" dt="2024-07-22T15:13:10.712" v="4854" actId="478"/>
          <ac:spMkLst>
            <pc:docMk/>
            <pc:sldMk cId="299622337" sldId="277"/>
            <ac:spMk id="42" creationId="{31D230D7-006F-C776-33D2-7826BCCD8E77}"/>
          </ac:spMkLst>
        </pc:spChg>
        <pc:grpChg chg="del">
          <ac:chgData name="Giovanni Ligato" userId="7875cec0db90cc51" providerId="LiveId" clId="{3A2D3AA7-0675-4F18-B1BE-B75A14CFBE28}" dt="2024-07-22T15:11:12.265" v="4835" actId="478"/>
          <ac:grpSpMkLst>
            <pc:docMk/>
            <pc:sldMk cId="299622337" sldId="277"/>
            <ac:grpSpMk id="28" creationId="{A18DE86B-CBCD-09EE-A8B2-54592FE08677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29" creationId="{048EA5D1-24B3-2319-EAE1-C2E8C54EFD69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0" creationId="{A5B018E1-DC99-16C6-7B30-F0ABBB5C252C}"/>
          </ac:grpSpMkLst>
        </pc:grpChg>
        <pc:grpChg chg="add mod topLvl">
          <ac:chgData name="Giovanni Ligato" userId="7875cec0db90cc51" providerId="LiveId" clId="{3A2D3AA7-0675-4F18-B1BE-B75A14CFBE28}" dt="2024-07-22T15:20:00.188" v="5096" actId="164"/>
          <ac:grpSpMkLst>
            <pc:docMk/>
            <pc:sldMk cId="299622337" sldId="277"/>
            <ac:grpSpMk id="32" creationId="{B9118544-F6A1-EB6D-5CB6-8F7403CCEFAB}"/>
          </ac:grpSpMkLst>
        </pc:grpChg>
        <pc:grpChg chg="add del mod">
          <ac:chgData name="Giovanni Ligato" userId="7875cec0db90cc51" providerId="LiveId" clId="{3A2D3AA7-0675-4F18-B1BE-B75A14CFBE28}" dt="2024-07-22T15:18:15.508" v="5069" actId="165"/>
          <ac:grpSpMkLst>
            <pc:docMk/>
            <pc:sldMk cId="299622337" sldId="277"/>
            <ac:grpSpMk id="33" creationId="{1C24D73C-45CD-5DC4-D8CD-09D6E5F14C92}"/>
          </ac:grpSpMkLst>
        </pc:grpChg>
        <pc:grpChg chg="add mod">
          <ac:chgData name="Giovanni Ligato" userId="7875cec0db90cc51" providerId="LiveId" clId="{3A2D3AA7-0675-4F18-B1BE-B75A14CFBE28}" dt="2024-07-22T15:19:36.521" v="5090" actId="164"/>
          <ac:grpSpMkLst>
            <pc:docMk/>
            <pc:sldMk cId="299622337" sldId="277"/>
            <ac:grpSpMk id="35" creationId="{25EDC14E-F295-8E73-66B5-C4F415D1FBE4}"/>
          </ac:grpSpMkLst>
        </pc:grpChg>
        <pc:grpChg chg="add mod">
          <ac:chgData name="Giovanni Ligato" userId="7875cec0db90cc51" providerId="LiveId" clId="{3A2D3AA7-0675-4F18-B1BE-B75A14CFBE28}" dt="2024-07-22T15:26:10.074" v="5228" actId="1035"/>
          <ac:grpSpMkLst>
            <pc:docMk/>
            <pc:sldMk cId="299622337" sldId="277"/>
            <ac:grpSpMk id="36" creationId="{FAC34202-EC9D-E036-3CB9-E652C648DB95}"/>
          </ac:grpSpMkLst>
        </pc:grpChg>
        <pc:grpChg chg="del">
          <ac:chgData name="Giovanni Ligato" userId="7875cec0db90cc51" providerId="LiveId" clId="{3A2D3AA7-0675-4F18-B1BE-B75A14CFBE28}" dt="2024-07-22T15:03:27.113" v="4729" actId="478"/>
          <ac:grpSpMkLst>
            <pc:docMk/>
            <pc:sldMk cId="299622337" sldId="277"/>
            <ac:grpSpMk id="39" creationId="{B9916877-D5AF-C75D-10CD-EDA88A816CAE}"/>
          </ac:grpSpMkLst>
        </pc:grp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7" creationId="{07AE16FB-71F1-59DF-7B3D-68EE8797E512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12" creationId="{F8DE87BD-F9C8-6652-EC2E-4DBDBE86B607}"/>
          </ac:picMkLst>
        </pc:picChg>
        <pc:picChg chg="add del mod">
          <ac:chgData name="Giovanni Ligato" userId="7875cec0db90cc51" providerId="LiveId" clId="{3A2D3AA7-0675-4F18-B1BE-B75A14CFBE28}" dt="2024-07-22T15:12:25.411" v="4841" actId="478"/>
          <ac:picMkLst>
            <pc:docMk/>
            <pc:sldMk cId="299622337" sldId="277"/>
            <ac:picMk id="18" creationId="{B3F0801E-6DE6-36B5-6745-E6EC5975E583}"/>
          </ac:picMkLst>
        </pc:picChg>
        <pc:picChg chg="add mod">
          <ac:chgData name="Giovanni Ligato" userId="7875cec0db90cc51" providerId="LiveId" clId="{3A2D3AA7-0675-4F18-B1BE-B75A14CFBE28}" dt="2024-07-22T15:19:36.521" v="5090" actId="164"/>
          <ac:picMkLst>
            <pc:docMk/>
            <pc:sldMk cId="299622337" sldId="277"/>
            <ac:picMk id="20" creationId="{2C3828F7-7EA6-2E85-49BD-9C352BBAFA35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2" creationId="{B00E9285-B83B-A14B-A822-C8DB8920A7C8}"/>
          </ac:picMkLst>
        </pc:picChg>
        <pc:picChg chg="add del mod">
          <ac:chgData name="Giovanni Ligato" userId="7875cec0db90cc51" providerId="LiveId" clId="{3A2D3AA7-0675-4F18-B1BE-B75A14CFBE28}" dt="2024-07-22T15:15:10.136" v="4874" actId="478"/>
          <ac:picMkLst>
            <pc:docMk/>
            <pc:sldMk cId="299622337" sldId="277"/>
            <ac:picMk id="25" creationId="{32C687BB-7DAA-E03F-1837-476268B37B30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26" creationId="{471DE69D-E4CE-5AA1-E37D-3EFF07F4EFED}"/>
          </ac:picMkLst>
        </pc:picChg>
        <pc:picChg chg="add mod">
          <ac:chgData name="Giovanni Ligato" userId="7875cec0db90cc51" providerId="LiveId" clId="{3A2D3AA7-0675-4F18-B1BE-B75A14CFBE28}" dt="2024-07-22T15:20:00.188" v="5096" actId="164"/>
          <ac:picMkLst>
            <pc:docMk/>
            <pc:sldMk cId="299622337" sldId="277"/>
            <ac:picMk id="34" creationId="{B4865502-6B3D-1AFE-F30F-0FC1E5E53018}"/>
          </ac:picMkLst>
        </pc:picChg>
      </pc:sldChg>
      <pc:sldChg chg="add del setBg">
        <pc:chgData name="Giovanni Ligato" userId="7875cec0db90cc51" providerId="LiveId" clId="{3A2D3AA7-0675-4F18-B1BE-B75A14CFBE28}" dt="2024-07-22T15:02:22.923" v="4702"/>
        <pc:sldMkLst>
          <pc:docMk/>
          <pc:sldMk cId="1604996591" sldId="277"/>
        </pc:sldMkLst>
      </pc:sldChg>
      <pc:sldChg chg="addSp delSp modSp add del mod">
        <pc:chgData name="Giovanni Ligato" userId="7875cec0db90cc51" providerId="LiveId" clId="{3A2D3AA7-0675-4F18-B1BE-B75A14CFBE28}" dt="2024-07-22T16:09:14.008" v="5444" actId="47"/>
        <pc:sldMkLst>
          <pc:docMk/>
          <pc:sldMk cId="3835928353" sldId="278"/>
        </pc:sldMkLst>
        <pc:spChg chg="mod">
          <ac:chgData name="Giovanni Ligato" userId="7875cec0db90cc51" providerId="LiveId" clId="{3A2D3AA7-0675-4F18-B1BE-B75A14CFBE28}" dt="2024-07-22T15:35:05.141" v="5317" actId="1076"/>
          <ac:spMkLst>
            <pc:docMk/>
            <pc:sldMk cId="3835928353" sldId="278"/>
            <ac:spMk id="3" creationId="{0B07167B-94BF-80D6-22E8-91CB5C95F33C}"/>
          </ac:spMkLst>
        </pc:spChg>
        <pc:spChg chg="del">
          <ac:chgData name="Giovanni Ligato" userId="7875cec0db90cc51" providerId="LiveId" clId="{3A2D3AA7-0675-4F18-B1BE-B75A14CFBE28}" dt="2024-07-22T15:34:10.009" v="5307" actId="478"/>
          <ac:spMkLst>
            <pc:docMk/>
            <pc:sldMk cId="3835928353" sldId="278"/>
            <ac:spMk id="5" creationId="{E410E4E7-3567-D3A6-BC07-6204ADE0A132}"/>
          </ac:spMkLst>
        </pc:spChg>
        <pc:spChg chg="del">
          <ac:chgData name="Giovanni Ligato" userId="7875cec0db90cc51" providerId="LiveId" clId="{3A2D3AA7-0675-4F18-B1BE-B75A14CFBE28}" dt="2024-07-22T15:34:18.687" v="5310" actId="478"/>
          <ac:spMkLst>
            <pc:docMk/>
            <pc:sldMk cId="3835928353" sldId="278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8.687" v="5310" actId="478"/>
          <ac:grpSpMkLst>
            <pc:docMk/>
            <pc:sldMk cId="3835928353" sldId="278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5:37:04.153" v="5338" actId="1076"/>
          <ac:picMkLst>
            <pc:docMk/>
            <pc:sldMk cId="3835928353" sldId="278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2:51.766" v="5558" actId="12788"/>
        <pc:sldMkLst>
          <pc:docMk/>
          <pc:sldMk cId="3390961053" sldId="279"/>
        </pc:sldMkLst>
        <pc:spChg chg="del mod">
          <ac:chgData name="Giovanni Ligato" userId="7875cec0db90cc51" providerId="LiveId" clId="{3A2D3AA7-0675-4F18-B1BE-B75A14CFBE28}" dt="2024-07-22T16:10:26.093" v="5461" actId="478"/>
          <ac:spMkLst>
            <pc:docMk/>
            <pc:sldMk cId="3390961053" sldId="279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10:14.606" v="5459"/>
          <ac:spMkLst>
            <pc:docMk/>
            <pc:sldMk cId="3390961053" sldId="279"/>
            <ac:spMk id="4" creationId="{FB03D1E7-FB1A-9783-EDFE-AC5E8F6234DC}"/>
          </ac:spMkLst>
        </pc:spChg>
        <pc:spChg chg="del">
          <ac:chgData name="Giovanni Ligato" userId="7875cec0db90cc51" providerId="LiveId" clId="{3A2D3AA7-0675-4F18-B1BE-B75A14CFBE28}" dt="2024-07-22T15:34:06.305" v="5306" actId="478"/>
          <ac:spMkLst>
            <pc:docMk/>
            <pc:sldMk cId="3390961053" sldId="279"/>
            <ac:spMk id="5" creationId="{E410E4E7-3567-D3A6-BC07-6204ADE0A132}"/>
          </ac:spMkLst>
        </pc:spChg>
        <pc:spChg chg="add mod">
          <ac:chgData name="Giovanni Ligato" userId="7875cec0db90cc51" providerId="LiveId" clId="{3A2D3AA7-0675-4F18-B1BE-B75A14CFBE28}" dt="2024-07-22T16:10:58.980" v="5483" actId="1036"/>
          <ac:spMkLst>
            <pc:docMk/>
            <pc:sldMk cId="3390961053" sldId="279"/>
            <ac:spMk id="6" creationId="{65AB0999-39E5-D04C-1B7A-84C708B1BD94}"/>
          </ac:spMkLst>
        </pc:spChg>
        <pc:spChg chg="add mod ord">
          <ac:chgData name="Giovanni Ligato" userId="7875cec0db90cc51" providerId="LiveId" clId="{3A2D3AA7-0675-4F18-B1BE-B75A14CFBE28}" dt="2024-07-22T16:12:24.133" v="5552" actId="14100"/>
          <ac:spMkLst>
            <pc:docMk/>
            <pc:sldMk cId="3390961053" sldId="279"/>
            <ac:spMk id="8" creationId="{A7FED0CA-9F14-E345-3B89-910476649937}"/>
          </ac:spMkLst>
        </pc:spChg>
        <pc:spChg chg="add mod">
          <ac:chgData name="Giovanni Ligato" userId="7875cec0db90cc51" providerId="LiveId" clId="{3A2D3AA7-0675-4F18-B1BE-B75A14CFBE28}" dt="2024-07-22T16:12:32.969" v="5556" actId="1076"/>
          <ac:spMkLst>
            <pc:docMk/>
            <pc:sldMk cId="3390961053" sldId="279"/>
            <ac:spMk id="9" creationId="{08F3B943-6003-C959-2720-953F5D54FD1F}"/>
          </ac:spMkLst>
        </pc:spChg>
        <pc:spChg chg="del">
          <ac:chgData name="Giovanni Ligato" userId="7875cec0db90cc51" providerId="LiveId" clId="{3A2D3AA7-0675-4F18-B1BE-B75A14CFBE28}" dt="2024-07-22T15:34:15.859" v="5309" actId="478"/>
          <ac:spMkLst>
            <pc:docMk/>
            <pc:sldMk cId="3390961053" sldId="279"/>
            <ac:spMk id="40" creationId="{210A855F-816F-CCF7-EB24-05C0D15CB9CE}"/>
          </ac:spMkLst>
        </pc:spChg>
        <pc:grpChg chg="del">
          <ac:chgData name="Giovanni Ligato" userId="7875cec0db90cc51" providerId="LiveId" clId="{3A2D3AA7-0675-4F18-B1BE-B75A14CFBE28}" dt="2024-07-22T15:34:13.836" v="5308" actId="478"/>
          <ac:grpSpMkLst>
            <pc:docMk/>
            <pc:sldMk cId="3390961053" sldId="279"/>
            <ac:grpSpMk id="36" creationId="{FAC34202-EC9D-E036-3CB9-E652C648DB95}"/>
          </ac:grpSpMkLst>
        </pc:grpChg>
        <pc:picChg chg="add mod">
          <ac:chgData name="Giovanni Ligato" userId="7875cec0db90cc51" providerId="LiveId" clId="{3A2D3AA7-0675-4F18-B1BE-B75A14CFBE28}" dt="2024-07-22T16:12:51.766" v="5558" actId="12788"/>
          <ac:picMkLst>
            <pc:docMk/>
            <pc:sldMk cId="3390961053" sldId="279"/>
            <ac:picMk id="2" creationId="{09266DF1-755C-B27E-ACC5-204FA90E0725}"/>
          </ac:picMkLst>
        </pc:picChg>
      </pc:sldChg>
      <pc:sldChg chg="addSp delSp modSp add del mod">
        <pc:chgData name="Giovanni Ligato" userId="7875cec0db90cc51" providerId="LiveId" clId="{3A2D3AA7-0675-4F18-B1BE-B75A14CFBE28}" dt="2024-07-22T16:14:20.738" v="5582" actId="47"/>
        <pc:sldMkLst>
          <pc:docMk/>
          <pc:sldMk cId="1488572333" sldId="280"/>
        </pc:sldMkLst>
        <pc:picChg chg="del">
          <ac:chgData name="Giovanni Ligato" userId="7875cec0db90cc51" providerId="LiveId" clId="{3A2D3AA7-0675-4F18-B1BE-B75A14CFBE28}" dt="2024-07-22T15:36:31.244" v="5327" actId="478"/>
          <ac:picMkLst>
            <pc:docMk/>
            <pc:sldMk cId="1488572333" sldId="280"/>
            <ac:picMk id="2" creationId="{09266DF1-755C-B27E-ACC5-204FA90E0725}"/>
          </ac:picMkLst>
        </pc:picChg>
        <pc:picChg chg="add del mod">
          <ac:chgData name="Giovanni Ligato" userId="7875cec0db90cc51" providerId="LiveId" clId="{3A2D3AA7-0675-4F18-B1BE-B75A14CFBE28}" dt="2024-07-22T16:13:24.413" v="5563" actId="21"/>
          <ac:picMkLst>
            <pc:docMk/>
            <pc:sldMk cId="1488572333" sldId="280"/>
            <ac:picMk id="4" creationId="{BD0CC461-CF4B-18D7-645F-F143499807BA}"/>
          </ac:picMkLst>
        </pc:picChg>
      </pc:sldChg>
      <pc:sldChg chg="addSp delSp modSp add del mod">
        <pc:chgData name="Giovanni Ligato" userId="7875cec0db90cc51" providerId="LiveId" clId="{3A2D3AA7-0675-4F18-B1BE-B75A14CFBE28}" dt="2024-07-22T16:16:53.911" v="5602" actId="47"/>
        <pc:sldMkLst>
          <pc:docMk/>
          <pc:sldMk cId="2667640604" sldId="281"/>
        </pc:sldMkLst>
        <pc:picChg chg="add mod">
          <ac:chgData name="Giovanni Ligato" userId="7875cec0db90cc51" providerId="LiveId" clId="{3A2D3AA7-0675-4F18-B1BE-B75A14CFBE28}" dt="2024-07-22T15:36:59.492" v="5336" actId="1076"/>
          <ac:picMkLst>
            <pc:docMk/>
            <pc:sldMk cId="2667640604" sldId="281"/>
            <ac:picMk id="2" creationId="{BEE70E7A-D0AF-4801-82F3-B4B00CFC318B}"/>
          </ac:picMkLst>
        </pc:picChg>
        <pc:picChg chg="del">
          <ac:chgData name="Giovanni Ligato" userId="7875cec0db90cc51" providerId="LiveId" clId="{3A2D3AA7-0675-4F18-B1BE-B75A14CFBE28}" dt="2024-07-22T15:36:44.353" v="5332" actId="478"/>
          <ac:picMkLst>
            <pc:docMk/>
            <pc:sldMk cId="2667640604" sldId="281"/>
            <ac:picMk id="4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09:33.110" v="5452" actId="478"/>
        <pc:sldMkLst>
          <pc:docMk/>
          <pc:sldMk cId="1101487447" sldId="282"/>
        </pc:sldMkLst>
        <pc:spChg chg="mod">
          <ac:chgData name="Giovanni Ligato" userId="7875cec0db90cc51" providerId="LiveId" clId="{3A2D3AA7-0675-4F18-B1BE-B75A14CFBE28}" dt="2024-07-22T16:08:13.761" v="5443" actId="1076"/>
          <ac:spMkLst>
            <pc:docMk/>
            <pc:sldMk cId="1101487447" sldId="282"/>
            <ac:spMk id="3" creationId="{0B07167B-94BF-80D6-22E8-91CB5C95F33C}"/>
          </ac:spMkLst>
        </pc:spChg>
        <pc:spChg chg="add mod">
          <ac:chgData name="Giovanni Ligato" userId="7875cec0db90cc51" providerId="LiveId" clId="{3A2D3AA7-0675-4F18-B1BE-B75A14CFBE28}" dt="2024-07-22T16:07:52.172" v="5440" actId="1076"/>
          <ac:spMkLst>
            <pc:docMk/>
            <pc:sldMk cId="1101487447" sldId="282"/>
            <ac:spMk id="4" creationId="{8052F2C1-D5D3-489A-DF92-6F22589AE661}"/>
          </ac:spMkLst>
        </pc:spChg>
        <pc:spChg chg="add mod">
          <ac:chgData name="Giovanni Ligato" userId="7875cec0db90cc51" providerId="LiveId" clId="{3A2D3AA7-0675-4F18-B1BE-B75A14CFBE28}" dt="2024-07-22T16:08:06.009" v="5441" actId="1076"/>
          <ac:spMkLst>
            <pc:docMk/>
            <pc:sldMk cId="1101487447" sldId="282"/>
            <ac:spMk id="5" creationId="{762A9A78-541D-CD9E-18EF-164DAEF2B387}"/>
          </ac:spMkLst>
        </pc:spChg>
        <pc:spChg chg="add del mod">
          <ac:chgData name="Giovanni Ligato" userId="7875cec0db90cc51" providerId="LiveId" clId="{3A2D3AA7-0675-4F18-B1BE-B75A14CFBE28}" dt="2024-07-22T16:09:33.110" v="5452" actId="478"/>
          <ac:spMkLst>
            <pc:docMk/>
            <pc:sldMk cId="1101487447" sldId="282"/>
            <ac:spMk id="6" creationId="{A55CDD54-2677-2B44-3E69-54EEEB6CC0FB}"/>
          </ac:spMkLst>
        </pc:spChg>
        <pc:picChg chg="mod modCrop">
          <ac:chgData name="Giovanni Ligato" userId="7875cec0db90cc51" providerId="LiveId" clId="{3A2D3AA7-0675-4F18-B1BE-B75A14CFBE28}" dt="2024-07-22T16:07:38.020" v="5438" actId="1076"/>
          <ac:picMkLst>
            <pc:docMk/>
            <pc:sldMk cId="1101487447" sldId="282"/>
            <ac:picMk id="2" creationId="{2920E1EE-7673-EDAB-338F-525EF40C0C25}"/>
          </ac:picMkLst>
        </pc:picChg>
      </pc:sldChg>
      <pc:sldChg chg="addSp delSp modSp add mod">
        <pc:chgData name="Giovanni Ligato" userId="7875cec0db90cc51" providerId="LiveId" clId="{3A2D3AA7-0675-4F18-B1BE-B75A14CFBE28}" dt="2024-07-22T16:14:05.662" v="5581" actId="1076"/>
        <pc:sldMkLst>
          <pc:docMk/>
          <pc:sldMk cId="240894795" sldId="283"/>
        </pc:sldMkLst>
        <pc:spChg chg="mod">
          <ac:chgData name="Giovanni Ligato" userId="7875cec0db90cc51" providerId="LiveId" clId="{3A2D3AA7-0675-4F18-B1BE-B75A14CFBE28}" dt="2024-07-22T16:13:58.973" v="5579" actId="20577"/>
          <ac:spMkLst>
            <pc:docMk/>
            <pc:sldMk cId="240894795" sldId="283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3:51.732" v="5571" actId="1076"/>
          <ac:spMkLst>
            <pc:docMk/>
            <pc:sldMk cId="240894795" sldId="283"/>
            <ac:spMk id="8" creationId="{A7FED0CA-9F14-E345-3B89-910476649937}"/>
          </ac:spMkLst>
        </pc:spChg>
        <pc:spChg chg="add del mod">
          <ac:chgData name="Giovanni Ligato" userId="7875cec0db90cc51" providerId="LiveId" clId="{3A2D3AA7-0675-4F18-B1BE-B75A14CFBE28}" dt="2024-07-22T16:14:05.662" v="5581" actId="1076"/>
          <ac:spMkLst>
            <pc:docMk/>
            <pc:sldMk cId="240894795" sldId="283"/>
            <ac:spMk id="9" creationId="{08F3B943-6003-C959-2720-953F5D54FD1F}"/>
          </ac:spMkLst>
        </pc:spChg>
        <pc:picChg chg="del">
          <ac:chgData name="Giovanni Ligato" userId="7875cec0db90cc51" providerId="LiveId" clId="{3A2D3AA7-0675-4F18-B1BE-B75A14CFBE28}" dt="2024-07-22T16:13:48.282" v="5569" actId="478"/>
          <ac:picMkLst>
            <pc:docMk/>
            <pc:sldMk cId="240894795" sldId="283"/>
            <ac:picMk id="2" creationId="{09266DF1-755C-B27E-ACC5-204FA90E0725}"/>
          </ac:picMkLst>
        </pc:picChg>
        <pc:picChg chg="add mod ord">
          <ac:chgData name="Giovanni Ligato" userId="7875cec0db90cc51" providerId="LiveId" clId="{3A2D3AA7-0675-4F18-B1BE-B75A14CFBE28}" dt="2024-07-22T16:13:45.751" v="5568" actId="167"/>
          <ac:picMkLst>
            <pc:docMk/>
            <pc:sldMk cId="240894795" sldId="283"/>
            <ac:picMk id="3" creationId="{BD0CC461-CF4B-18D7-645F-F143499807BA}"/>
          </ac:picMkLst>
        </pc:picChg>
      </pc:sldChg>
      <pc:sldChg chg="addSp delSp modSp add mod">
        <pc:chgData name="Giovanni Ligato" userId="7875cec0db90cc51" providerId="LiveId" clId="{3A2D3AA7-0675-4F18-B1BE-B75A14CFBE28}" dt="2024-07-22T16:15:33.239" v="5601" actId="1076"/>
        <pc:sldMkLst>
          <pc:docMk/>
          <pc:sldMk cId="1690715388" sldId="284"/>
        </pc:sldMkLst>
        <pc:spChg chg="mod">
          <ac:chgData name="Giovanni Ligato" userId="7875cec0db90cc51" providerId="LiveId" clId="{3A2D3AA7-0675-4F18-B1BE-B75A14CFBE28}" dt="2024-07-22T16:15:06.205" v="5597" actId="20577"/>
          <ac:spMkLst>
            <pc:docMk/>
            <pc:sldMk cId="1690715388" sldId="284"/>
            <ac:spMk id="6" creationId="{65AB0999-39E5-D04C-1B7A-84C708B1BD94}"/>
          </ac:spMkLst>
        </pc:spChg>
        <pc:spChg chg="mod">
          <ac:chgData name="Giovanni Ligato" userId="7875cec0db90cc51" providerId="LiveId" clId="{3A2D3AA7-0675-4F18-B1BE-B75A14CFBE28}" dt="2024-07-22T16:15:21.995" v="5599" actId="1076"/>
          <ac:spMkLst>
            <pc:docMk/>
            <pc:sldMk cId="1690715388" sldId="284"/>
            <ac:spMk id="8" creationId="{A7FED0CA-9F14-E345-3B89-910476649937}"/>
          </ac:spMkLst>
        </pc:spChg>
        <pc:spChg chg="mod">
          <ac:chgData name="Giovanni Ligato" userId="7875cec0db90cc51" providerId="LiveId" clId="{3A2D3AA7-0675-4F18-B1BE-B75A14CFBE28}" dt="2024-07-22T16:15:33.239" v="5601" actId="1076"/>
          <ac:spMkLst>
            <pc:docMk/>
            <pc:sldMk cId="1690715388" sldId="284"/>
            <ac:spMk id="9" creationId="{08F3B943-6003-C959-2720-953F5D54FD1F}"/>
          </ac:spMkLst>
        </pc:spChg>
        <pc:picChg chg="add mod ord">
          <ac:chgData name="Giovanni Ligato" userId="7875cec0db90cc51" providerId="LiveId" clId="{3A2D3AA7-0675-4F18-B1BE-B75A14CFBE28}" dt="2024-07-22T16:14:49.093" v="5587" actId="167"/>
          <ac:picMkLst>
            <pc:docMk/>
            <pc:sldMk cId="1690715388" sldId="284"/>
            <ac:picMk id="2" creationId="{33A30D7F-0535-6409-B479-C53EC28EB80E}"/>
          </ac:picMkLst>
        </pc:picChg>
        <pc:picChg chg="del">
          <ac:chgData name="Giovanni Ligato" userId="7875cec0db90cc51" providerId="LiveId" clId="{3A2D3AA7-0675-4F18-B1BE-B75A14CFBE28}" dt="2024-07-22T16:14:52.445" v="5588" actId="478"/>
          <ac:picMkLst>
            <pc:docMk/>
            <pc:sldMk cId="1690715388" sldId="284"/>
            <ac:picMk id="3" creationId="{BD0CC461-CF4B-18D7-645F-F143499807B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1D04D-EF92-4C76-B83B-385606B7E2D4}" type="datetimeFigureOut">
              <a:rPr lang="it-IT" smtClean="0"/>
              <a:t>02/02/2025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2CDE7-AE26-41BE-81F1-CDE2C07D695F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4673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1555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D13B4-1B7B-09B8-0F9D-6098E0FC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3204A5E-3DE4-39AD-2EC8-5E93B2764D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5BAE042-9C4C-B71D-C425-855FAB2FB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AA1CB64-47B2-5E6F-BF9D-3A20E1A176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4744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49279-0405-20A4-9D19-DB09BFF1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1D63F4D-ADB5-FE4F-292A-21271FCF1C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743D2BD-5168-D27B-919E-D982727B4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FCEF68-3AF3-D433-B68D-02ABE39F13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01330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ADD8C-06AA-DC33-6BF7-EABC032DD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DB29C58-24C9-BEA8-AE36-14F89A5DDD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45BAF1-602B-958F-5741-40E7AB4D2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23FC405-77F1-06A7-3B51-CF3358224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393423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0AF79-2A24-4BFB-BFFE-0E7685E34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D94B8A96-1081-0AF7-E580-42892CC35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5B82AA-D524-E5E7-9B2C-7A63237BA4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9A92C88-ACA8-8E1C-F7EC-857D894DE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882529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D87BB-4791-B96E-ECD9-720BDC424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4BF8D07-AC9F-D6B2-85D2-C4782C63D7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9574BBA-470B-443F-6A76-15685A8C85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A68EE8-7635-A378-228E-3AB5026E6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9970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57317-7987-03D9-9B3C-6D211A01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2E8C2EB-9B47-5667-34BE-AE2D6B7A94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9619CEC-60A9-DBD3-E66B-F03AC67ED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C2244C6-01EF-089A-AD4E-0C42FC337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44807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EEF30-ACFA-4E3C-143A-AF478BA2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CA275A3-350A-CC42-2F96-957E4D2F2A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DF18F6E-6AD3-9AB3-7D5C-DB35BF007B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176C4A-9685-28E4-F2FE-D16CECB76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649522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CD564-E58F-3F7C-32A2-802EF67D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4671A8E-BC05-36A3-4A22-BF4198FD44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258E72D-55D5-04EF-FE48-76C3D8E16C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E4B60A4-8658-3E53-7AD0-C0B7F185CA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2CDE7-AE26-41BE-81F1-CDE2C07D695F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6785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D91F7-A6C0-D6D1-7714-12BDF6A6D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1B930D5-C0EB-4C0A-7FCB-BDFE33B629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B35B4B0-4B22-ECA5-B2FE-D9E8EFFC39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Didi </a:t>
            </a:r>
            <a:r>
              <a:rPr lang="it-IT" err="1"/>
              <a:t>Chuxing</a:t>
            </a:r>
            <a:r>
              <a:rPr lang="it-IT"/>
              <a:t> implementa il monitoraggio telemetrico della guida (algoritmo di machine learning per verificare frenate brusche, accelerazioni brusche e altri parametri che definiscono una guida pericolosa.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D6D0824-F739-FA50-5C07-8081D142B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2DB5A4-1ADC-4498-B442-720211AEF2E0}" type="slidenum">
              <a:rPr lang="it-IT" smtClean="0"/>
              <a:t>43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53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4F5A872-2D08-8ABB-C2B3-A5D9105D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5440EA-FC23-B574-06CF-5599934C6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BC799FE-2B34-F862-BBD3-03EBEF4E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34253D3-7A44-DCA6-B872-DFC2B56B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E1741-5703-6AB3-A854-EC6144660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0766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E89934-50AD-3A06-129D-2A1DDC62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7FE8E92-79B5-6406-BCC3-8EE3A21E1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CCEFF46-4757-2D5E-0639-2C81E8FE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455EF-361E-4070-8C1A-88C48059B2BF}" type="datetimeFigureOut">
              <a:rPr lang="it-IT" smtClean="0"/>
              <a:t>02/02/2025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A9EB477-AD59-C541-7454-EFE0684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8A62294-FB37-B026-E222-646510104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A986F-22F9-4B4C-ABB5-EDB2D78DCF17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91023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36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60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12" Type="http://schemas.openxmlformats.org/officeDocument/2006/relationships/image" Target="../media/image2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7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0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3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6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7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7" Type="http://schemas.openxmlformats.org/officeDocument/2006/relationships/image" Target="../media/image86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4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sv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sv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13" Type="http://schemas.openxmlformats.org/officeDocument/2006/relationships/image" Target="../media/image120.svg"/><Relationship Id="rId3" Type="http://schemas.openxmlformats.org/officeDocument/2006/relationships/image" Target="../media/image110.jpg"/><Relationship Id="rId7" Type="http://schemas.openxmlformats.org/officeDocument/2006/relationships/image" Target="../media/image114.jpg"/><Relationship Id="rId12" Type="http://schemas.openxmlformats.org/officeDocument/2006/relationships/image" Target="../media/image119.png"/><Relationship Id="rId2" Type="http://schemas.openxmlformats.org/officeDocument/2006/relationships/image" Target="../media/image10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jpg"/><Relationship Id="rId11" Type="http://schemas.openxmlformats.org/officeDocument/2006/relationships/image" Target="../media/image118.svg"/><Relationship Id="rId5" Type="http://schemas.openxmlformats.org/officeDocument/2006/relationships/image" Target="../media/image112.jpg"/><Relationship Id="rId10" Type="http://schemas.openxmlformats.org/officeDocument/2006/relationships/image" Target="../media/image117.png"/><Relationship Id="rId4" Type="http://schemas.openxmlformats.org/officeDocument/2006/relationships/image" Target="../media/image111.jpg"/><Relationship Id="rId9" Type="http://schemas.openxmlformats.org/officeDocument/2006/relationships/image" Target="../media/image116.sv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sv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25.svg"/><Relationship Id="rId7" Type="http://schemas.openxmlformats.org/officeDocument/2006/relationships/image" Target="../media/image129.sv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5" Type="http://schemas.openxmlformats.org/officeDocument/2006/relationships/image" Target="../media/image127.svg"/><Relationship Id="rId4" Type="http://schemas.openxmlformats.org/officeDocument/2006/relationships/image" Target="../media/image126.png"/><Relationship Id="rId9" Type="http://schemas.openxmlformats.org/officeDocument/2006/relationships/image" Target="../media/image131.sv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0.png"/><Relationship Id="rId13" Type="http://schemas.openxmlformats.org/officeDocument/2006/relationships/image" Target="../media/image23.png"/><Relationship Id="rId3" Type="http://schemas.openxmlformats.org/officeDocument/2006/relationships/image" Target="../media/image131.png"/><Relationship Id="rId7" Type="http://schemas.openxmlformats.org/officeDocument/2006/relationships/image" Target="../media/image170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5" Type="http://schemas.openxmlformats.org/officeDocument/2006/relationships/image" Target="../media/image150.png"/><Relationship Id="rId10" Type="http://schemas.openxmlformats.org/officeDocument/2006/relationships/image" Target="../media/image200.png"/><Relationship Id="rId4" Type="http://schemas.openxmlformats.org/officeDocument/2006/relationships/image" Target="../media/image140.png"/><Relationship Id="rId9" Type="http://schemas.openxmlformats.org/officeDocument/2006/relationships/image" Target="../media/image190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235A5-1A17-2D65-A8D7-BF7E3BF24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1BEC461-81F2-200C-9115-2D0681C6FD7F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978CEE7-2136-3C0D-EBB0-D74337283EBF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1885C97F-92D2-48F0-6E6B-0AA2F3068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B600560-5303-D950-D3B1-F3C2C6C81922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C6466A90-867B-3451-A5BD-47E7482FF548}"/>
              </a:ext>
            </a:extLst>
          </p:cNvPr>
          <p:cNvGrpSpPr/>
          <p:nvPr/>
        </p:nvGrpSpPr>
        <p:grpSpPr>
          <a:xfrm>
            <a:off x="1643692" y="2201168"/>
            <a:ext cx="8904617" cy="966062"/>
            <a:chOff x="1643688" y="2182118"/>
            <a:chExt cx="8904617" cy="96606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7C37D170-140C-07B1-E41B-3FE137C93251}"/>
                </a:ext>
              </a:extLst>
            </p:cNvPr>
            <p:cNvSpPr txBox="1"/>
            <p:nvPr/>
          </p:nvSpPr>
          <p:spPr>
            <a:xfrm>
              <a:off x="1643688" y="247107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667529C1-4B32-92E4-E3C5-F4F11831C722}"/>
                </a:ext>
              </a:extLst>
            </p:cNvPr>
            <p:cNvSpPr txBox="1"/>
            <p:nvPr/>
          </p:nvSpPr>
          <p:spPr>
            <a:xfrm>
              <a:off x="3518138" y="21821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135A2F42-B766-2108-F6B5-6BCC1ABE1A8B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4E70D7EF-1E01-77FA-C17D-2115A43F3BBA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7E5A8170-F3FF-B8D2-8689-4A8A2FE3A5B6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4143E3A3-BA14-BF09-14A2-C686981AD7BF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B005B7DD-6148-FB36-D714-061A23E52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BC7D38E-D58F-5342-97D0-053D8641EDDD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93C3E7B-7C18-D3D8-AD3F-DA8EA16F56AA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3069A89F-EE90-4F43-08EF-06EBD080D147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23AE011-33B6-71AA-1F45-7C3557EC2E95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25EFE83-206C-35BE-F512-769E3B837C3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F0941047-AFAA-2C9F-DAEB-340F702C48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94527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2FF369-62F6-68DD-E876-C8DBC371B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ttangolo con angoli arrotondati 59">
            <a:extLst>
              <a:ext uri="{FF2B5EF4-FFF2-40B4-BE49-F238E27FC236}">
                <a16:creationId xmlns:a16="http://schemas.microsoft.com/office/drawing/2014/main" id="{09D23DBE-550E-88E0-B3FF-EAF5CF4AE114}"/>
              </a:ext>
            </a:extLst>
          </p:cNvPr>
          <p:cNvSpPr/>
          <p:nvPr/>
        </p:nvSpPr>
        <p:spPr>
          <a:xfrm>
            <a:off x="7258152" y="4882937"/>
            <a:ext cx="45725" cy="245175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/>
              <p:nvPr/>
            </p:nvSpPr>
            <p:spPr>
              <a:xfrm>
                <a:off x="3710400" y="532309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FD9821EC-6D92-2929-51D3-3A74E30F1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532309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Connettore a gomito 26">
            <a:extLst>
              <a:ext uri="{FF2B5EF4-FFF2-40B4-BE49-F238E27FC236}">
                <a16:creationId xmlns:a16="http://schemas.microsoft.com/office/drawing/2014/main" id="{511F5530-418F-A0A5-5EA0-E43F33D7B06C}"/>
              </a:ext>
            </a:extLst>
          </p:cNvPr>
          <p:cNvCxnSpPr>
            <a:cxnSpLocks/>
            <a:stCxn id="5" idx="1"/>
            <a:endCxn id="60" idx="1"/>
          </p:cNvCxnSpPr>
          <p:nvPr/>
        </p:nvCxnSpPr>
        <p:spPr>
          <a:xfrm rot="10800000" flipV="1">
            <a:off x="7258153" y="2510963"/>
            <a:ext cx="3885731" cy="2494561"/>
          </a:xfrm>
          <a:prstGeom prst="bentConnector3">
            <a:avLst>
              <a:gd name="adj1" fmla="val -12023"/>
            </a:avLst>
          </a:prstGeom>
          <a:ln w="28575" cap="rnd">
            <a:solidFill>
              <a:srgbClr val="E0AFA0"/>
            </a:solidFill>
            <a:bevel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4" name="Gruppo 83">
            <a:extLst>
              <a:ext uri="{FF2B5EF4-FFF2-40B4-BE49-F238E27FC236}">
                <a16:creationId xmlns:a16="http://schemas.microsoft.com/office/drawing/2014/main" id="{B41BA668-2BE7-D203-3F23-2EC8EB42E593}"/>
              </a:ext>
            </a:extLst>
          </p:cNvPr>
          <p:cNvGrpSpPr/>
          <p:nvPr/>
        </p:nvGrpSpPr>
        <p:grpSpPr>
          <a:xfrm>
            <a:off x="997317" y="1622982"/>
            <a:ext cx="10146566" cy="2826548"/>
            <a:chOff x="511772" y="1910568"/>
            <a:chExt cx="10146566" cy="2826548"/>
          </a:xfrm>
        </p:grpSpPr>
        <p:sp>
          <p:nvSpPr>
            <p:cNvPr id="5" name="Parentesi graffa chiusa 4">
              <a:extLst>
                <a:ext uri="{FF2B5EF4-FFF2-40B4-BE49-F238E27FC236}">
                  <a16:creationId xmlns:a16="http://schemas.microsoft.com/office/drawing/2014/main" id="{1161270E-5CC7-2D62-85FA-302EE0EB90A3}"/>
                </a:ext>
              </a:extLst>
            </p:cNvPr>
            <p:cNvSpPr/>
            <p:nvPr/>
          </p:nvSpPr>
          <p:spPr>
            <a:xfrm>
              <a:off x="10072718" y="1910568"/>
              <a:ext cx="585620" cy="1775963"/>
            </a:xfrm>
            <a:prstGeom prst="rightBrace">
              <a:avLst>
                <a:gd name="adj1" fmla="val 0"/>
                <a:gd name="adj2" fmla="val 50000"/>
              </a:avLst>
            </a:prstGeom>
            <a:ln w="28575" cap="rnd">
              <a:solidFill>
                <a:srgbClr val="E0AFA0"/>
              </a:solidFill>
              <a:bevel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grpSp>
          <p:nvGrpSpPr>
            <p:cNvPr id="2" name="Gruppo 1">
              <a:extLst>
                <a:ext uri="{FF2B5EF4-FFF2-40B4-BE49-F238E27FC236}">
                  <a16:creationId xmlns:a16="http://schemas.microsoft.com/office/drawing/2014/main" id="{105254B7-A19E-19F0-4751-C2C8EA6106C6}"/>
                </a:ext>
              </a:extLst>
            </p:cNvPr>
            <p:cNvGrpSpPr/>
            <p:nvPr/>
          </p:nvGrpSpPr>
          <p:grpSpPr>
            <a:xfrm>
              <a:off x="511772" y="1953510"/>
              <a:ext cx="9563997" cy="2783606"/>
              <a:chOff x="864197" y="1820160"/>
              <a:chExt cx="9563997" cy="2783606"/>
            </a:xfrm>
          </p:grpSpPr>
          <p:cxnSp>
            <p:nvCxnSpPr>
              <p:cNvPr id="3" name="Connettore diritto 2">
                <a:extLst>
                  <a:ext uri="{FF2B5EF4-FFF2-40B4-BE49-F238E27FC236}">
                    <a16:creationId xmlns:a16="http://schemas.microsoft.com/office/drawing/2014/main" id="{C27F812B-857A-D86D-152D-2E0C082500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2136962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5B02CFBA-BBD4-1BA0-5468-CFA5F84A2C3A}"/>
                  </a:ext>
                </a:extLst>
              </p:cNvPr>
              <p:cNvGrpSpPr/>
              <p:nvPr/>
            </p:nvGrpSpPr>
            <p:grpSpPr>
              <a:xfrm>
                <a:off x="1646144" y="4195578"/>
                <a:ext cx="7343072" cy="60960"/>
                <a:chOff x="1646144" y="4346987"/>
                <a:chExt cx="8782050" cy="60960"/>
              </a:xfrm>
            </p:grpSpPr>
            <p:cxnSp>
              <p:nvCxnSpPr>
                <p:cNvPr id="8" name="Connettore diritto 7">
                  <a:extLst>
                    <a:ext uri="{FF2B5EF4-FFF2-40B4-BE49-F238E27FC236}">
                      <a16:creationId xmlns:a16="http://schemas.microsoft.com/office/drawing/2014/main" id="{624776E4-4ED0-0255-E1FB-C703875164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346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Connettore diritto 8">
                  <a:extLst>
                    <a:ext uri="{FF2B5EF4-FFF2-40B4-BE49-F238E27FC236}">
                      <a16:creationId xmlns:a16="http://schemas.microsoft.com/office/drawing/2014/main" id="{39C4CADE-C6B3-3245-9913-2548202B1C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6144" y="440794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Connettore diritto 10">
                <a:extLst>
                  <a:ext uri="{FF2B5EF4-FFF2-40B4-BE49-F238E27FC236}">
                    <a16:creationId xmlns:a16="http://schemas.microsoft.com/office/drawing/2014/main" id="{2FC2927A-A1DE-B4F0-47BB-26B2A771BE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6144" y="3202904"/>
                <a:ext cx="8782050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/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346D716-A63A-8824-0F76-71DC2C5966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4197" y="1915294"/>
                    <a:ext cx="919994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636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/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|0⟩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09BA3B92-6BD4-3B82-AB21-751F1F2343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9440" y="2980091"/>
                    <a:ext cx="919993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/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</m:oMath>
                      </m:oMathPara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AE5BB57A-4A9E-900E-A904-A1DF6A079A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839" y="4033623"/>
                    <a:ext cx="919991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4" name="Gruppo 53">
                <a:extLst>
                  <a:ext uri="{FF2B5EF4-FFF2-40B4-BE49-F238E27FC236}">
                    <a16:creationId xmlns:a16="http://schemas.microsoft.com/office/drawing/2014/main" id="{78E34FEE-F092-B74B-77DE-1A29A02DBC96}"/>
                  </a:ext>
                </a:extLst>
              </p:cNvPr>
              <p:cNvGrpSpPr/>
              <p:nvPr/>
            </p:nvGrpSpPr>
            <p:grpSpPr>
              <a:xfrm>
                <a:off x="2127770" y="1820160"/>
                <a:ext cx="948571" cy="633603"/>
                <a:chOff x="2214521" y="2491235"/>
                <a:chExt cx="948571" cy="633603"/>
              </a:xfrm>
            </p:grpSpPr>
            <p:sp>
              <p:nvSpPr>
                <p:cNvPr id="15" name="Rettangolo con angoli arrotondati 14">
                  <a:extLst>
                    <a:ext uri="{FF2B5EF4-FFF2-40B4-BE49-F238E27FC236}">
                      <a16:creationId xmlns:a16="http://schemas.microsoft.com/office/drawing/2014/main" id="{2B77C8F2-031F-08E2-C575-F8537AFF2494}"/>
                    </a:ext>
                  </a:extLst>
                </p:cNvPr>
                <p:cNvSpPr/>
                <p:nvPr/>
              </p:nvSpPr>
              <p:spPr>
                <a:xfrm>
                  <a:off x="2214521" y="2491235"/>
                  <a:ext cx="919993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it-IT" sz="2000" b="0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CasellaDiTesto 16">
                      <a:extLst>
                        <a:ext uri="{FF2B5EF4-FFF2-40B4-BE49-F238E27FC236}">
                          <a16:creationId xmlns:a16="http://schemas.microsoft.com/office/drawing/2014/main" id="{0FB1EAB7-6FF4-9AD5-CBD9-B5D1287353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243098" y="2595895"/>
                      <a:ext cx="919994" cy="424283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b="-1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6" name="Gruppo 35">
                <a:extLst>
                  <a:ext uri="{FF2B5EF4-FFF2-40B4-BE49-F238E27FC236}">
                    <a16:creationId xmlns:a16="http://schemas.microsoft.com/office/drawing/2014/main" id="{F99159E7-EE75-6156-BF3C-715F09AD9B79}"/>
                  </a:ext>
                </a:extLst>
              </p:cNvPr>
              <p:cNvGrpSpPr/>
              <p:nvPr/>
            </p:nvGrpSpPr>
            <p:grpSpPr>
              <a:xfrm>
                <a:off x="3792892" y="1823847"/>
                <a:ext cx="830580" cy="1132498"/>
                <a:chOff x="3696595" y="2483548"/>
                <a:chExt cx="830580" cy="1132498"/>
              </a:xfrm>
            </p:grpSpPr>
            <p:sp>
              <p:nvSpPr>
                <p:cNvPr id="18" name="Rettangolo con angoli arrotondati 17">
                  <a:extLst>
                    <a:ext uri="{FF2B5EF4-FFF2-40B4-BE49-F238E27FC236}">
                      <a16:creationId xmlns:a16="http://schemas.microsoft.com/office/drawing/2014/main" id="{6654AD6C-C8DD-D7FC-B0DF-0F3CED6EB139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9" name="Arco 18">
                  <a:extLst>
                    <a:ext uri="{FF2B5EF4-FFF2-40B4-BE49-F238E27FC236}">
                      <a16:creationId xmlns:a16="http://schemas.microsoft.com/office/drawing/2014/main" id="{C90E9F9A-407E-D79A-3779-79E6EBBCE93F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20" name="Connettore diritto 19">
                  <a:extLst>
                    <a:ext uri="{FF2B5EF4-FFF2-40B4-BE49-F238E27FC236}">
                      <a16:creationId xmlns:a16="http://schemas.microsoft.com/office/drawing/2014/main" id="{481C5900-1CA6-D94A-9CDD-0229F54C48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Gruppo 34">
                <a:extLst>
                  <a:ext uri="{FF2B5EF4-FFF2-40B4-BE49-F238E27FC236}">
                    <a16:creationId xmlns:a16="http://schemas.microsoft.com/office/drawing/2014/main" id="{A325F561-CB4C-A0EC-F787-D78E1BCE3829}"/>
                  </a:ext>
                </a:extLst>
              </p:cNvPr>
              <p:cNvGrpSpPr/>
              <p:nvPr/>
            </p:nvGrpSpPr>
            <p:grpSpPr>
              <a:xfrm rot="16200000">
                <a:off x="3332809" y="3289724"/>
                <a:ext cx="1750747" cy="60960"/>
                <a:chOff x="1704975" y="5048027"/>
                <a:chExt cx="8782050" cy="60960"/>
              </a:xfrm>
            </p:grpSpPr>
            <p:cxnSp>
              <p:nvCxnSpPr>
                <p:cNvPr id="33" name="Connettore diritto 32">
                  <a:extLst>
                    <a:ext uri="{FF2B5EF4-FFF2-40B4-BE49-F238E27FC236}">
                      <a16:creationId xmlns:a16="http://schemas.microsoft.com/office/drawing/2014/main" id="{B635371E-7692-AFB0-DE64-140D4AE00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nettore diritto 33">
                  <a:extLst>
                    <a:ext uri="{FF2B5EF4-FFF2-40B4-BE49-F238E27FC236}">
                      <a16:creationId xmlns:a16="http://schemas.microsoft.com/office/drawing/2014/main" id="{C91F8C2E-15A7-741E-9CA4-2B540E2F1B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9A4EF54E-85B0-3ABE-2D59-DC716A49E64E}"/>
                  </a:ext>
                </a:extLst>
              </p:cNvPr>
              <p:cNvGrpSpPr/>
              <p:nvPr/>
            </p:nvGrpSpPr>
            <p:grpSpPr>
              <a:xfrm>
                <a:off x="4909248" y="2883075"/>
                <a:ext cx="716591" cy="633603"/>
                <a:chOff x="4962524" y="3262007"/>
                <a:chExt cx="716591" cy="633603"/>
              </a:xfrm>
            </p:grpSpPr>
            <p:sp>
              <p:nvSpPr>
                <p:cNvPr id="37" name="Rettangolo con angoli arrotondati 36">
                  <a:extLst>
                    <a:ext uri="{FF2B5EF4-FFF2-40B4-BE49-F238E27FC236}">
                      <a16:creationId xmlns:a16="http://schemas.microsoft.com/office/drawing/2014/main" id="{EF467927-15B1-C9DC-6909-7A0ADB3D33DB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8" name="CasellaDiTesto 37">
                      <a:extLst>
                        <a:ext uri="{FF2B5EF4-FFF2-40B4-BE49-F238E27FC236}">
                          <a16:creationId xmlns:a16="http://schemas.microsoft.com/office/drawing/2014/main" id="{FB1FEC5D-B49C-E4D7-3C0B-AF9C9DADA08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2" name="Ovale 31">
                <a:extLst>
                  <a:ext uri="{FF2B5EF4-FFF2-40B4-BE49-F238E27FC236}">
                    <a16:creationId xmlns:a16="http://schemas.microsoft.com/office/drawing/2014/main" id="{B8514F8C-2C54-F234-1F99-B47F571AC4DF}"/>
                  </a:ext>
                </a:extLst>
              </p:cNvPr>
              <p:cNvSpPr/>
              <p:nvPr/>
            </p:nvSpPr>
            <p:spPr>
              <a:xfrm>
                <a:off x="5191588" y="4147259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39" name="Gruppo 38">
                <a:extLst>
                  <a:ext uri="{FF2B5EF4-FFF2-40B4-BE49-F238E27FC236}">
                    <a16:creationId xmlns:a16="http://schemas.microsoft.com/office/drawing/2014/main" id="{B859F85A-5BB5-5AE5-E0C4-491423B5AFB2}"/>
                  </a:ext>
                </a:extLst>
              </p:cNvPr>
              <p:cNvGrpSpPr/>
              <p:nvPr/>
            </p:nvGrpSpPr>
            <p:grpSpPr>
              <a:xfrm rot="16200000">
                <a:off x="4947590" y="3808620"/>
                <a:ext cx="644844" cy="60960"/>
                <a:chOff x="1704975" y="5048027"/>
                <a:chExt cx="8782050" cy="60960"/>
              </a:xfrm>
            </p:grpSpPr>
            <p:cxnSp>
              <p:nvCxnSpPr>
                <p:cNvPr id="40" name="Connettore diritto 39">
                  <a:extLst>
                    <a:ext uri="{FF2B5EF4-FFF2-40B4-BE49-F238E27FC236}">
                      <a16:creationId xmlns:a16="http://schemas.microsoft.com/office/drawing/2014/main" id="{71851ABF-037B-4954-162E-06ECECE9E2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Connettore diritto 40">
                  <a:extLst>
                    <a:ext uri="{FF2B5EF4-FFF2-40B4-BE49-F238E27FC236}">
                      <a16:creationId xmlns:a16="http://schemas.microsoft.com/office/drawing/2014/main" id="{41F40B11-D2FB-33CF-5085-8A43BF64E2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CasellaDiTesto 41">
                    <a:extLst>
                      <a:ext uri="{FF2B5EF4-FFF2-40B4-BE49-F238E27FC236}">
                        <a16:creationId xmlns:a16="http://schemas.microsoft.com/office/drawing/2014/main" id="{171B4E75-3096-C8F9-7412-AD9286187D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0688" y="4282462"/>
                    <a:ext cx="124533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5" name="Gruppo 64">
                <a:extLst>
                  <a:ext uri="{FF2B5EF4-FFF2-40B4-BE49-F238E27FC236}">
                    <a16:creationId xmlns:a16="http://schemas.microsoft.com/office/drawing/2014/main" id="{E7AF49B2-0CEA-DF30-9D18-E06EF6359908}"/>
                  </a:ext>
                </a:extLst>
              </p:cNvPr>
              <p:cNvGrpSpPr/>
              <p:nvPr/>
            </p:nvGrpSpPr>
            <p:grpSpPr>
              <a:xfrm>
                <a:off x="5910340" y="1821706"/>
                <a:ext cx="716591" cy="633603"/>
                <a:chOff x="4962524" y="3262007"/>
                <a:chExt cx="716591" cy="633603"/>
              </a:xfrm>
            </p:grpSpPr>
            <p:sp>
              <p:nvSpPr>
                <p:cNvPr id="66" name="Rettangolo con angoli arrotondati 65">
                  <a:extLst>
                    <a:ext uri="{FF2B5EF4-FFF2-40B4-BE49-F238E27FC236}">
                      <a16:creationId xmlns:a16="http://schemas.microsoft.com/office/drawing/2014/main" id="{EDF3B2EB-37CA-D8FA-5F51-2F97B4832024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CasellaDiTesto 66">
                      <a:extLst>
                        <a:ext uri="{FF2B5EF4-FFF2-40B4-BE49-F238E27FC236}">
                          <a16:creationId xmlns:a16="http://schemas.microsoft.com/office/drawing/2014/main" id="{D057BD7F-DAC5-C372-21EA-EC90C0FE92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8566F4AB-4F87-B551-77F1-ACB9BFD3F55F}"/>
                  </a:ext>
                </a:extLst>
              </p:cNvPr>
              <p:cNvGrpSpPr/>
              <p:nvPr/>
            </p:nvGrpSpPr>
            <p:grpSpPr>
              <a:xfrm>
                <a:off x="5933230" y="2891634"/>
                <a:ext cx="716591" cy="633603"/>
                <a:chOff x="4962524" y="3262007"/>
                <a:chExt cx="716591" cy="633603"/>
              </a:xfrm>
            </p:grpSpPr>
            <p:sp>
              <p:nvSpPr>
                <p:cNvPr id="69" name="Rettangolo con angoli arrotondati 68">
                  <a:extLst>
                    <a:ext uri="{FF2B5EF4-FFF2-40B4-BE49-F238E27FC236}">
                      <a16:creationId xmlns:a16="http://schemas.microsoft.com/office/drawing/2014/main" id="{1E80AE32-8E95-DB1B-3F56-1C58058AC9D8}"/>
                    </a:ext>
                  </a:extLst>
                </p:cNvPr>
                <p:cNvSpPr/>
                <p:nvPr/>
              </p:nvSpPr>
              <p:spPr>
                <a:xfrm>
                  <a:off x="4962524" y="3262007"/>
                  <a:ext cx="716591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00" dirty="0">
                          <a:solidFill>
                            <a:srgbClr val="F4F3EE"/>
                          </a:solidFill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a14:m>
                      <a:endParaRPr lang="en-US" sz="2000" dirty="0">
                        <a:solidFill>
                          <a:srgbClr val="F4F3EE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CasellaDiTesto 69">
                      <a:extLst>
                        <a:ext uri="{FF2B5EF4-FFF2-40B4-BE49-F238E27FC236}">
                          <a16:creationId xmlns:a16="http://schemas.microsoft.com/office/drawing/2014/main" id="{2F3BAE76-8ADC-69E8-ADC7-6DDC1F00E49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62524" y="3378753"/>
                      <a:ext cx="716591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75" name="Ovale 74">
                <a:extLst>
                  <a:ext uri="{FF2B5EF4-FFF2-40B4-BE49-F238E27FC236}">
                    <a16:creationId xmlns:a16="http://schemas.microsoft.com/office/drawing/2014/main" id="{448FCFCE-520D-EF96-8AB0-6B0F4329B9DE}"/>
                  </a:ext>
                </a:extLst>
              </p:cNvPr>
              <p:cNvSpPr/>
              <p:nvPr/>
            </p:nvSpPr>
            <p:spPr>
              <a:xfrm>
                <a:off x="6211505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76" name="Gruppo 75">
                <a:extLst>
                  <a:ext uri="{FF2B5EF4-FFF2-40B4-BE49-F238E27FC236}">
                    <a16:creationId xmlns:a16="http://schemas.microsoft.com/office/drawing/2014/main" id="{6076F0D5-F33A-DD36-AA05-1E0D3931C198}"/>
                  </a:ext>
                </a:extLst>
              </p:cNvPr>
              <p:cNvGrpSpPr/>
              <p:nvPr/>
            </p:nvGrpSpPr>
            <p:grpSpPr>
              <a:xfrm rot="16200000">
                <a:off x="5964614" y="3811512"/>
                <a:ext cx="650630" cy="60960"/>
                <a:chOff x="1704975" y="5048027"/>
                <a:chExt cx="8782050" cy="60960"/>
              </a:xfrm>
            </p:grpSpPr>
            <p:cxnSp>
              <p:nvCxnSpPr>
                <p:cNvPr id="77" name="Connettore diritto 76">
                  <a:extLst>
                    <a:ext uri="{FF2B5EF4-FFF2-40B4-BE49-F238E27FC236}">
                      <a16:creationId xmlns:a16="http://schemas.microsoft.com/office/drawing/2014/main" id="{EDFABACC-5941-15E0-BFEB-0502A906121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Connettore diritto 77">
                  <a:extLst>
                    <a:ext uri="{FF2B5EF4-FFF2-40B4-BE49-F238E27FC236}">
                      <a16:creationId xmlns:a16="http://schemas.microsoft.com/office/drawing/2014/main" id="{584AD136-70DF-A276-1D3E-F41DE7FBDE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/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9" name="CasellaDiTesto 78">
                    <a:extLst>
                      <a:ext uri="{FF2B5EF4-FFF2-40B4-BE49-F238E27FC236}">
                        <a16:creationId xmlns:a16="http://schemas.microsoft.com/office/drawing/2014/main" id="{B4E2FF95-7051-8A3F-022D-1C3C5146DD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80605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2E19B69A-3403-1595-2DED-DFEF14D466EA}"/>
                  </a:ext>
                </a:extLst>
              </p:cNvPr>
              <p:cNvSpPr/>
              <p:nvPr/>
            </p:nvSpPr>
            <p:spPr>
              <a:xfrm>
                <a:off x="7408878" y="2058185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81" name="Connettore diritto 80">
                <a:extLst>
                  <a:ext uri="{FF2B5EF4-FFF2-40B4-BE49-F238E27FC236}">
                    <a16:creationId xmlns:a16="http://schemas.microsoft.com/office/drawing/2014/main" id="{A125BF1F-6060-5807-970B-CE881048775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486360" y="2165235"/>
                <a:ext cx="0" cy="1034641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324AD232-418A-045C-6262-324FF9400B87}"/>
                  </a:ext>
                </a:extLst>
              </p:cNvPr>
              <p:cNvSpPr/>
              <p:nvPr/>
            </p:nvSpPr>
            <p:spPr>
              <a:xfrm>
                <a:off x="7262988" y="2977066"/>
                <a:ext cx="446741" cy="446741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5" name="CasellaDiTesto 84">
                <a:extLst>
                  <a:ext uri="{FF2B5EF4-FFF2-40B4-BE49-F238E27FC236}">
                    <a16:creationId xmlns:a16="http://schemas.microsoft.com/office/drawing/2014/main" id="{0A098AA2-1001-38DC-9896-B357B57F07C3}"/>
                  </a:ext>
                </a:extLst>
              </p:cNvPr>
              <p:cNvSpPr txBox="1"/>
              <p:nvPr/>
            </p:nvSpPr>
            <p:spPr>
              <a:xfrm>
                <a:off x="7074495" y="2854492"/>
                <a:ext cx="8300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4000" noProof="0" dirty="0">
                    <a:solidFill>
                      <a:srgbClr val="463F3A"/>
                    </a:solidFill>
                  </a:rPr>
                  <a:t>+</a:t>
                </a:r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B368B03D-0467-B7D4-C603-E8A1AEDFEB0E}"/>
                  </a:ext>
                </a:extLst>
              </p:cNvPr>
              <p:cNvSpPr/>
              <p:nvPr/>
            </p:nvSpPr>
            <p:spPr>
              <a:xfrm>
                <a:off x="7413482" y="4160786"/>
                <a:ext cx="154963" cy="154963"/>
              </a:xfrm>
              <a:prstGeom prst="ellipse">
                <a:avLst/>
              </a:prstGeom>
              <a:solidFill>
                <a:srgbClr val="F4F3E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87" name="Gruppo 86">
                <a:extLst>
                  <a:ext uri="{FF2B5EF4-FFF2-40B4-BE49-F238E27FC236}">
                    <a16:creationId xmlns:a16="http://schemas.microsoft.com/office/drawing/2014/main" id="{A0EDA98F-1FE4-8974-5D21-C00B4D3606BC}"/>
                  </a:ext>
                </a:extLst>
              </p:cNvPr>
              <p:cNvGrpSpPr/>
              <p:nvPr/>
            </p:nvGrpSpPr>
            <p:grpSpPr>
              <a:xfrm rot="16200000">
                <a:off x="7074828" y="3727492"/>
                <a:ext cx="834155" cy="60960"/>
                <a:chOff x="1704975" y="5048027"/>
                <a:chExt cx="8782050" cy="60960"/>
              </a:xfrm>
            </p:grpSpPr>
            <p:cxnSp>
              <p:nvCxnSpPr>
                <p:cNvPr id="88" name="Connettore diritto 87">
                  <a:extLst>
                    <a:ext uri="{FF2B5EF4-FFF2-40B4-BE49-F238E27FC236}">
                      <a16:creationId xmlns:a16="http://schemas.microsoft.com/office/drawing/2014/main" id="{D30A2AD2-1638-76FF-3AE2-F6810A465F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Connettore diritto 88">
                  <a:extLst>
                    <a:ext uri="{FF2B5EF4-FFF2-40B4-BE49-F238E27FC236}">
                      <a16:creationId xmlns:a16="http://schemas.microsoft.com/office/drawing/2014/main" id="{5BD9AC3E-55B7-DF52-3327-7C5060F297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/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0" name="CasellaDiTesto 89">
                    <a:extLst>
                      <a:ext uri="{FF2B5EF4-FFF2-40B4-BE49-F238E27FC236}">
                        <a16:creationId xmlns:a16="http://schemas.microsoft.com/office/drawing/2014/main" id="{A57628C0-EA6C-EC92-50B0-5C25E4BF6F3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82582" y="4295989"/>
                    <a:ext cx="1245336" cy="307777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uppo 90">
                <a:extLst>
                  <a:ext uri="{FF2B5EF4-FFF2-40B4-BE49-F238E27FC236}">
                    <a16:creationId xmlns:a16="http://schemas.microsoft.com/office/drawing/2014/main" id="{01BF5850-286E-1877-6736-56C5F13EF1C1}"/>
                  </a:ext>
                </a:extLst>
              </p:cNvPr>
              <p:cNvGrpSpPr/>
              <p:nvPr/>
            </p:nvGrpSpPr>
            <p:grpSpPr>
              <a:xfrm>
                <a:off x="8571574" y="1827853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2" name="Rettangolo con angoli arrotondati 91">
                  <a:extLst>
                    <a:ext uri="{FF2B5EF4-FFF2-40B4-BE49-F238E27FC236}">
                      <a16:creationId xmlns:a16="http://schemas.microsoft.com/office/drawing/2014/main" id="{0ECDE650-07B4-8633-986F-DFCDA5E90FE8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3" name="Arco 92">
                  <a:extLst>
                    <a:ext uri="{FF2B5EF4-FFF2-40B4-BE49-F238E27FC236}">
                      <a16:creationId xmlns:a16="http://schemas.microsoft.com/office/drawing/2014/main" id="{5BFD9DA1-4C4A-6F36-B66D-99B04DC6A030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4" name="Connettore diritto 93">
                  <a:extLst>
                    <a:ext uri="{FF2B5EF4-FFF2-40B4-BE49-F238E27FC236}">
                      <a16:creationId xmlns:a16="http://schemas.microsoft.com/office/drawing/2014/main" id="{30C18091-2DD1-C1FD-95AA-8D04175203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9" name="Ovale 98">
                <a:extLst>
                  <a:ext uri="{FF2B5EF4-FFF2-40B4-BE49-F238E27FC236}">
                    <a16:creationId xmlns:a16="http://schemas.microsoft.com/office/drawing/2014/main" id="{6C7A6D08-08F7-B125-C196-DB8E99A319FF}"/>
                  </a:ext>
                </a:extLst>
              </p:cNvPr>
              <p:cNvSpPr/>
              <p:nvPr/>
            </p:nvSpPr>
            <p:spPr>
              <a:xfrm>
                <a:off x="8911593" y="4155425"/>
                <a:ext cx="154963" cy="154963"/>
              </a:xfrm>
              <a:prstGeom prst="ellipse">
                <a:avLst/>
              </a:prstGeom>
              <a:solidFill>
                <a:srgbClr val="463F3A"/>
              </a:solidFill>
              <a:ln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grpSp>
            <p:nvGrpSpPr>
              <p:cNvPr id="100" name="Gruppo 99">
                <a:extLst>
                  <a:ext uri="{FF2B5EF4-FFF2-40B4-BE49-F238E27FC236}">
                    <a16:creationId xmlns:a16="http://schemas.microsoft.com/office/drawing/2014/main" id="{772F80AF-5BE9-E605-3F7C-EE359AFF310A}"/>
                  </a:ext>
                </a:extLst>
              </p:cNvPr>
              <p:cNvGrpSpPr/>
              <p:nvPr/>
            </p:nvGrpSpPr>
            <p:grpSpPr>
              <a:xfrm rot="16200000">
                <a:off x="8137091" y="3283902"/>
                <a:ext cx="1705851" cy="60960"/>
                <a:chOff x="1704975" y="5048027"/>
                <a:chExt cx="8782050" cy="60960"/>
              </a:xfrm>
            </p:grpSpPr>
            <p:cxnSp>
              <p:nvCxnSpPr>
                <p:cNvPr id="101" name="Connettore diritto 100">
                  <a:extLst>
                    <a:ext uri="{FF2B5EF4-FFF2-40B4-BE49-F238E27FC236}">
                      <a16:creationId xmlns:a16="http://schemas.microsoft.com/office/drawing/2014/main" id="{15FF74AA-3272-8C52-84B5-FCBFDA7F7B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04802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Connettore diritto 101">
                  <a:extLst>
                    <a:ext uri="{FF2B5EF4-FFF2-40B4-BE49-F238E27FC236}">
                      <a16:creationId xmlns:a16="http://schemas.microsoft.com/office/drawing/2014/main" id="{ED222A47-DD89-8C01-BE40-7CE1C7B076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975" y="5108987"/>
                  <a:ext cx="8782050" cy="0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/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it-IT" sz="14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14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3" name="CasellaDiTesto 102">
                    <a:extLst>
                      <a:ext uri="{FF2B5EF4-FFF2-40B4-BE49-F238E27FC236}">
                        <a16:creationId xmlns:a16="http://schemas.microsoft.com/office/drawing/2014/main" id="{416A46B6-65AF-BF5F-8E9C-04CBF35D91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0693" y="4290628"/>
                    <a:ext cx="1245336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5" name="Gruppo 94">
                <a:extLst>
                  <a:ext uri="{FF2B5EF4-FFF2-40B4-BE49-F238E27FC236}">
                    <a16:creationId xmlns:a16="http://schemas.microsoft.com/office/drawing/2014/main" id="{4996A1A2-4A54-04B3-2CC3-19DBF5C10A7D}"/>
                  </a:ext>
                </a:extLst>
              </p:cNvPr>
              <p:cNvGrpSpPr/>
              <p:nvPr/>
            </p:nvGrpSpPr>
            <p:grpSpPr>
              <a:xfrm>
                <a:off x="8571574" y="2890982"/>
                <a:ext cx="830580" cy="1132498"/>
                <a:chOff x="3696595" y="2483548"/>
                <a:chExt cx="830580" cy="1132498"/>
              </a:xfrm>
            </p:grpSpPr>
            <p:sp>
              <p:nvSpPr>
                <p:cNvPr id="96" name="Rettangolo con angoli arrotondati 95">
                  <a:extLst>
                    <a:ext uri="{FF2B5EF4-FFF2-40B4-BE49-F238E27FC236}">
                      <a16:creationId xmlns:a16="http://schemas.microsoft.com/office/drawing/2014/main" id="{0FC95F96-E1DD-841F-D5CA-3E905519F163}"/>
                    </a:ext>
                  </a:extLst>
                </p:cNvPr>
                <p:cNvSpPr/>
                <p:nvPr/>
              </p:nvSpPr>
              <p:spPr>
                <a:xfrm>
                  <a:off x="3750831" y="2483548"/>
                  <a:ext cx="722108" cy="633603"/>
                </a:xfrm>
                <a:prstGeom prst="roundRect">
                  <a:avLst>
                    <a:gd name="adj" fmla="val 8385"/>
                  </a:avLst>
                </a:prstGeom>
                <a:solidFill>
                  <a:srgbClr val="463F3A"/>
                </a:solidFill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97" name="Arco 96">
                  <a:extLst>
                    <a:ext uri="{FF2B5EF4-FFF2-40B4-BE49-F238E27FC236}">
                      <a16:creationId xmlns:a16="http://schemas.microsoft.com/office/drawing/2014/main" id="{7282A714-849E-5B9A-F62D-BC2E30CB86E1}"/>
                    </a:ext>
                  </a:extLst>
                </p:cNvPr>
                <p:cNvSpPr/>
                <p:nvPr/>
              </p:nvSpPr>
              <p:spPr>
                <a:xfrm rot="19408274">
                  <a:off x="3696595" y="2785466"/>
                  <a:ext cx="830580" cy="830580"/>
                </a:xfrm>
                <a:prstGeom prst="arc">
                  <a:avLst>
                    <a:gd name="adj1" fmla="val 16200000"/>
                    <a:gd name="adj2" fmla="val 20769370"/>
                  </a:avLst>
                </a:prstGeom>
                <a:ln w="28575">
                  <a:solidFill>
                    <a:srgbClr val="F4F3EE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cxnSp>
              <p:nvCxnSpPr>
                <p:cNvPr id="98" name="Connettore diritto 97">
                  <a:extLst>
                    <a:ext uri="{FF2B5EF4-FFF2-40B4-BE49-F238E27FC236}">
                      <a16:creationId xmlns:a16="http://schemas.microsoft.com/office/drawing/2014/main" id="{84C1B02D-1EF8-6D57-1540-1352CE268D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99445" y="2619854"/>
                  <a:ext cx="248718" cy="316804"/>
                </a:xfrm>
                <a:prstGeom prst="line">
                  <a:avLst/>
                </a:prstGeom>
                <a:ln w="19050">
                  <a:solidFill>
                    <a:srgbClr val="F4F3EE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cxnSp>
        <p:nvCxnSpPr>
          <p:cNvPr id="51" name="Connettore a gomito 50">
            <a:extLst>
              <a:ext uri="{FF2B5EF4-FFF2-40B4-BE49-F238E27FC236}">
                <a16:creationId xmlns:a16="http://schemas.microsoft.com/office/drawing/2014/main" id="{9FCD8EE9-CE9D-00E2-8EC3-C26D0588F3C2}"/>
              </a:ext>
            </a:extLst>
          </p:cNvPr>
          <p:cNvCxnSpPr>
            <a:cxnSpLocks/>
            <a:stCxn id="60" idx="1"/>
            <a:endCxn id="58" idx="1"/>
          </p:cNvCxnSpPr>
          <p:nvPr/>
        </p:nvCxnSpPr>
        <p:spPr>
          <a:xfrm rot="10800000" flipV="1">
            <a:off x="3710400" y="5005524"/>
            <a:ext cx="3547752" cy="987831"/>
          </a:xfrm>
          <a:prstGeom prst="bentConnector3">
            <a:avLst>
              <a:gd name="adj1" fmla="val 145553"/>
            </a:avLst>
          </a:prstGeom>
          <a:ln w="28575" cap="rnd">
            <a:solidFill>
              <a:srgbClr val="E0AFA0"/>
            </a:solidFill>
            <a:bevel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C68C2329-4136-7BD1-2792-7FE8355623B6}"/>
              </a:ext>
            </a:extLst>
          </p:cNvPr>
          <p:cNvSpPr/>
          <p:nvPr/>
        </p:nvSpPr>
        <p:spPr>
          <a:xfrm>
            <a:off x="3710400" y="5740556"/>
            <a:ext cx="80476" cy="505599"/>
          </a:xfrm>
          <a:prstGeom prst="roundRect">
            <a:avLst>
              <a:gd name="adj" fmla="val 8385"/>
            </a:avLst>
          </a:prstGeom>
          <a:solidFill>
            <a:srgbClr val="463F3A"/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14" name="Ovale 113">
            <a:extLst>
              <a:ext uri="{FF2B5EF4-FFF2-40B4-BE49-F238E27FC236}">
                <a16:creationId xmlns:a16="http://schemas.microsoft.com/office/drawing/2014/main" id="{08B47C0B-5A9A-2BC5-095C-36F56D6C3FB0}"/>
              </a:ext>
            </a:extLst>
          </p:cNvPr>
          <p:cNvSpPr/>
          <p:nvPr/>
        </p:nvSpPr>
        <p:spPr>
          <a:xfrm>
            <a:off x="11091949" y="2459029"/>
            <a:ext cx="103868" cy="103868"/>
          </a:xfrm>
          <a:prstGeom prst="ellipse">
            <a:avLst/>
          </a:prstGeom>
          <a:solidFill>
            <a:srgbClr val="E0AF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12174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C29C3-C86B-E45D-EC6A-2B28577EF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/>
              <p:nvPr/>
            </p:nvSpPr>
            <p:spPr>
              <a:xfrm>
                <a:off x="3710400" y="471699"/>
                <a:ext cx="4771201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C06B56A5-E150-47C4-5F59-A618C6F0A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0400" y="471699"/>
                <a:ext cx="4771201" cy="10045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AC75AAD4-1EE3-11B3-3054-33C25CE89230}"/>
              </a:ext>
            </a:extLst>
          </p:cNvPr>
          <p:cNvSpPr txBox="1"/>
          <p:nvPr/>
        </p:nvSpPr>
        <p:spPr>
          <a:xfrm>
            <a:off x="150866" y="2166982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THAT is a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state if we put w(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parameter) equals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B5231EE-B04B-2CED-0D35-785E0D8DA296}"/>
                  </a:ext>
                </a:extLst>
              </p:cNvPr>
              <p:cNvSpPr txBox="1"/>
              <p:nvPr/>
            </p:nvSpPr>
            <p:spPr>
              <a:xfrm>
                <a:off x="1159966" y="2813313"/>
                <a:ext cx="437669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FB5231EE-B04B-2CED-0D35-785E0D8DA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966" y="2813313"/>
                <a:ext cx="4376694" cy="7838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FD23B2E3-9F55-9890-5A2C-2F37263A1070}"/>
              </a:ext>
            </a:extLst>
          </p:cNvPr>
          <p:cNvSpPr txBox="1"/>
          <p:nvPr/>
        </p:nvSpPr>
        <p:spPr>
          <a:xfrm>
            <a:off x="5853210" y="2055538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Furthermore to obtain the fidelity from the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 it is sufficient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/>
              <p:nvPr/>
            </p:nvSpPr>
            <p:spPr>
              <a:xfrm>
                <a:off x="7124249" y="2813313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1AFF2C08-098A-D931-0008-4F19619B3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249" y="2813313"/>
                <a:ext cx="4376694" cy="69506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936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6F006-8950-2ECD-A013-25775B08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1474B44-31BD-2774-5E68-C746823DA3F0}"/>
              </a:ext>
            </a:extLst>
          </p:cNvPr>
          <p:cNvSpPr txBox="1"/>
          <p:nvPr/>
        </p:nvSpPr>
        <p:spPr>
          <a:xfrm>
            <a:off x="3450300" y="-389159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THE SPECIALIZED CIRCUIT FOR GENERATING WERNER STATES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C93E6C4B-933F-37B6-5148-88601AE132F2}"/>
              </a:ext>
            </a:extLst>
          </p:cNvPr>
          <p:cNvCxnSpPr>
            <a:cxnSpLocks/>
          </p:cNvCxnSpPr>
          <p:nvPr/>
        </p:nvCxnSpPr>
        <p:spPr>
          <a:xfrm>
            <a:off x="1646144" y="2136962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61969672-5FDF-383C-FE08-7BC1C2877339}"/>
              </a:ext>
            </a:extLst>
          </p:cNvPr>
          <p:cNvGrpSpPr/>
          <p:nvPr/>
        </p:nvGrpSpPr>
        <p:grpSpPr>
          <a:xfrm>
            <a:off x="1646144" y="4195578"/>
            <a:ext cx="7343072" cy="60960"/>
            <a:chOff x="1646144" y="4346987"/>
            <a:chExt cx="8782050" cy="60960"/>
          </a:xfrm>
        </p:grpSpPr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1E9E3988-929D-FABB-A627-5D1169766B81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346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6A2DC53-0DBE-2E5C-9018-E0964FFEAD6D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40794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56AA1ED-FDE3-229B-A8BC-121A1EA067A8}"/>
              </a:ext>
            </a:extLst>
          </p:cNvPr>
          <p:cNvSpPr txBox="1"/>
          <p:nvPr/>
        </p:nvSpPr>
        <p:spPr>
          <a:xfrm>
            <a:off x="3530983" y="626504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HELD BY CHARLIE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880ED330-F4AB-84D3-2D8E-BD2E451C4A0D}"/>
              </a:ext>
            </a:extLst>
          </p:cNvPr>
          <p:cNvCxnSpPr>
            <a:cxnSpLocks/>
          </p:cNvCxnSpPr>
          <p:nvPr/>
        </p:nvCxnSpPr>
        <p:spPr>
          <a:xfrm>
            <a:off x="1646144" y="3202904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F309B0B-96BE-5FB6-89C0-11485FA22DB2}"/>
                  </a:ext>
                </a:extLst>
              </p:cNvPr>
              <p:cNvSpPr txBox="1"/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0F309B0B-96BE-5FB6-89C0-11485FA22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B62ACE4-59DE-2D7C-E2D4-CEAFE1569E81}"/>
                  </a:ext>
                </a:extLst>
              </p:cNvPr>
              <p:cNvSpPr txBox="1"/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2B62ACE4-59DE-2D7C-E2D4-CEAFE1569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063375F-1A23-C562-FF20-F86AA24054F7}"/>
                  </a:ext>
                </a:extLst>
              </p:cNvPr>
              <p:cNvSpPr txBox="1"/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2063375F-1A23-C562-FF20-F86AA2405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uppo 53">
            <a:extLst>
              <a:ext uri="{FF2B5EF4-FFF2-40B4-BE49-F238E27FC236}">
                <a16:creationId xmlns:a16="http://schemas.microsoft.com/office/drawing/2014/main" id="{521AD0FB-947A-8FA6-1142-4350FB9B0AD4}"/>
              </a:ext>
            </a:extLst>
          </p:cNvPr>
          <p:cNvGrpSpPr/>
          <p:nvPr/>
        </p:nvGrpSpPr>
        <p:grpSpPr>
          <a:xfrm>
            <a:off x="2127770" y="1820160"/>
            <a:ext cx="948571" cy="633603"/>
            <a:chOff x="2214521" y="2491235"/>
            <a:chExt cx="948571" cy="633603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5DA86B57-CF06-035D-07F0-EFD8341021AA}"/>
                </a:ext>
              </a:extLst>
            </p:cNvPr>
            <p:cNvSpPr/>
            <p:nvPr/>
          </p:nvSpPr>
          <p:spPr>
            <a:xfrm>
              <a:off x="2214521" y="2491235"/>
              <a:ext cx="919993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7EE37DB7-39FF-EDF4-1FAB-7A0858DE8009}"/>
                    </a:ext>
                  </a:extLst>
                </p:cNvPr>
                <p:cNvSpPr txBox="1"/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7EE37DB7-39FF-EDF4-1FAB-7A0858DE80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blipFill>
                  <a:blip r:embed="rId6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97DEF3EA-103B-3C36-1773-D157E33C8749}"/>
              </a:ext>
            </a:extLst>
          </p:cNvPr>
          <p:cNvGrpSpPr/>
          <p:nvPr/>
        </p:nvGrpSpPr>
        <p:grpSpPr>
          <a:xfrm>
            <a:off x="3792892" y="1823847"/>
            <a:ext cx="830580" cy="1132498"/>
            <a:chOff x="3696595" y="2483548"/>
            <a:chExt cx="830580" cy="1132498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7764DABC-3176-69DF-E95F-45B88084411F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42280A38-97F2-FF84-AB1B-5DB3F79E4209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E4D0607-1448-8BA7-EDE1-5CAE435E37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3E163851-C10E-579E-E4B7-CF739B307182}"/>
              </a:ext>
            </a:extLst>
          </p:cNvPr>
          <p:cNvGrpSpPr/>
          <p:nvPr/>
        </p:nvGrpSpPr>
        <p:grpSpPr>
          <a:xfrm rot="16200000">
            <a:off x="3332809" y="3289724"/>
            <a:ext cx="1750747" cy="60960"/>
            <a:chOff x="1704975" y="5048027"/>
            <a:chExt cx="8782050" cy="60960"/>
          </a:xfrm>
        </p:grpSpPr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284A9894-5923-851D-BF2D-B7D3038BE8A7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2502560F-9DC3-9EC3-A64A-686886982C66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53BF29F1-3813-79C7-1459-DBC8664961A0}"/>
              </a:ext>
            </a:extLst>
          </p:cNvPr>
          <p:cNvGrpSpPr/>
          <p:nvPr/>
        </p:nvGrpSpPr>
        <p:grpSpPr>
          <a:xfrm>
            <a:off x="4909248" y="2883075"/>
            <a:ext cx="716591" cy="633603"/>
            <a:chOff x="4962524" y="3262007"/>
            <a:chExt cx="716591" cy="633603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DA39A4FE-64D1-68B9-DD5E-51BCF9F704F5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62DBD474-6DFF-6342-FB85-E64B5C898B41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62DBD474-6DFF-6342-FB85-E64B5C898B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D7061661-9DC6-22B7-2574-338C11F04B14}"/>
              </a:ext>
            </a:extLst>
          </p:cNvPr>
          <p:cNvSpPr/>
          <p:nvPr/>
        </p:nvSpPr>
        <p:spPr>
          <a:xfrm>
            <a:off x="5191588" y="4147259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E9F04FCD-4C99-5A02-67B0-3EA43D859F14}"/>
              </a:ext>
            </a:extLst>
          </p:cNvPr>
          <p:cNvGrpSpPr/>
          <p:nvPr/>
        </p:nvGrpSpPr>
        <p:grpSpPr>
          <a:xfrm rot="16200000">
            <a:off x="4947590" y="3808620"/>
            <a:ext cx="644844" cy="60960"/>
            <a:chOff x="1704975" y="5048027"/>
            <a:chExt cx="8782050" cy="60960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B70DC141-08F1-51EC-24B0-2808F8BACCFD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66D9CF4A-DAEA-5583-6C95-7B99C5E871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C7D17751-9814-FABF-FADC-E777E44BD763}"/>
                  </a:ext>
                </a:extLst>
              </p:cNvPr>
              <p:cNvSpPr txBox="1"/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C7D17751-9814-FABF-FADC-E777E44BD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po 64">
            <a:extLst>
              <a:ext uri="{FF2B5EF4-FFF2-40B4-BE49-F238E27FC236}">
                <a16:creationId xmlns:a16="http://schemas.microsoft.com/office/drawing/2014/main" id="{1266CEBE-53B9-28BC-C151-300C5E7E7D3A}"/>
              </a:ext>
            </a:extLst>
          </p:cNvPr>
          <p:cNvGrpSpPr/>
          <p:nvPr/>
        </p:nvGrpSpPr>
        <p:grpSpPr>
          <a:xfrm>
            <a:off x="5910340" y="1821706"/>
            <a:ext cx="716591" cy="633603"/>
            <a:chOff x="4962524" y="3262007"/>
            <a:chExt cx="716591" cy="633603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8C66AA4B-4F01-5B25-691D-7923D7DCF605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3ADA7D7C-7639-A6C4-C84B-357294E27CB7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3ADA7D7C-7639-A6C4-C84B-357294E27C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B5CBD6BD-C13F-DB85-1C88-6B0A2BCA5EC9}"/>
              </a:ext>
            </a:extLst>
          </p:cNvPr>
          <p:cNvGrpSpPr/>
          <p:nvPr/>
        </p:nvGrpSpPr>
        <p:grpSpPr>
          <a:xfrm>
            <a:off x="5933230" y="2891634"/>
            <a:ext cx="716591" cy="633603"/>
            <a:chOff x="4962524" y="3262007"/>
            <a:chExt cx="716591" cy="633603"/>
          </a:xfrm>
        </p:grpSpPr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D0528FD7-3FD6-F7CC-1355-EC4E1EB3C47C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736609CE-4450-3BA5-CBBB-135A59B89F35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736609CE-4450-3BA5-CBBB-135A59B89F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Ovale 74">
            <a:extLst>
              <a:ext uri="{FF2B5EF4-FFF2-40B4-BE49-F238E27FC236}">
                <a16:creationId xmlns:a16="http://schemas.microsoft.com/office/drawing/2014/main" id="{779AB21B-D21B-A3F1-DF49-EE8A90902B73}"/>
              </a:ext>
            </a:extLst>
          </p:cNvPr>
          <p:cNvSpPr/>
          <p:nvPr/>
        </p:nvSpPr>
        <p:spPr>
          <a:xfrm>
            <a:off x="6211505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46699A9D-9A26-6018-0389-06BC04038448}"/>
              </a:ext>
            </a:extLst>
          </p:cNvPr>
          <p:cNvGrpSpPr/>
          <p:nvPr/>
        </p:nvGrpSpPr>
        <p:grpSpPr>
          <a:xfrm rot="16200000">
            <a:off x="5964614" y="3811512"/>
            <a:ext cx="650630" cy="60960"/>
            <a:chOff x="1704975" y="5048027"/>
            <a:chExt cx="8782050" cy="60960"/>
          </a:xfrm>
        </p:grpSpPr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F5E87AEA-8B79-1E80-84F3-75A1DD3AE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6A6577C-690E-8EC4-922A-5BD0B7861C78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4AFEB99B-8289-C5D0-6A13-FDBE8FAE374E}"/>
                  </a:ext>
                </a:extLst>
              </p:cNvPr>
              <p:cNvSpPr txBox="1"/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4AFEB99B-8289-C5D0-6A13-FDBE8FAE3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e 79">
            <a:extLst>
              <a:ext uri="{FF2B5EF4-FFF2-40B4-BE49-F238E27FC236}">
                <a16:creationId xmlns:a16="http://schemas.microsoft.com/office/drawing/2014/main" id="{7F525A5B-7DDC-10CD-860B-52552F8EA5C3}"/>
              </a:ext>
            </a:extLst>
          </p:cNvPr>
          <p:cNvSpPr/>
          <p:nvPr/>
        </p:nvSpPr>
        <p:spPr>
          <a:xfrm>
            <a:off x="7408878" y="2058185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02B1C935-8882-BF35-77E1-406A21A6DF29}"/>
              </a:ext>
            </a:extLst>
          </p:cNvPr>
          <p:cNvCxnSpPr>
            <a:cxnSpLocks/>
          </p:cNvCxnSpPr>
          <p:nvPr/>
        </p:nvCxnSpPr>
        <p:spPr>
          <a:xfrm flipV="1">
            <a:off x="7486360" y="2165235"/>
            <a:ext cx="0" cy="1034641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78086663-ADA9-0A78-6C0E-C2DA3C2ACEE1}"/>
              </a:ext>
            </a:extLst>
          </p:cNvPr>
          <p:cNvSpPr/>
          <p:nvPr/>
        </p:nvSpPr>
        <p:spPr>
          <a:xfrm>
            <a:off x="7262988" y="2977066"/>
            <a:ext cx="446741" cy="446741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B5B0BA02-8EDE-F499-A7A7-B9D0D6648286}"/>
              </a:ext>
            </a:extLst>
          </p:cNvPr>
          <p:cNvSpPr txBox="1"/>
          <p:nvPr/>
        </p:nvSpPr>
        <p:spPr>
          <a:xfrm>
            <a:off x="7074495" y="2854492"/>
            <a:ext cx="83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rgbClr val="463F3A"/>
                </a:solidFill>
              </a:rPr>
              <a:t>+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D3DCFBF0-33D6-F415-99FC-B2CA329EA015}"/>
              </a:ext>
            </a:extLst>
          </p:cNvPr>
          <p:cNvSpPr/>
          <p:nvPr/>
        </p:nvSpPr>
        <p:spPr>
          <a:xfrm>
            <a:off x="7413482" y="4160786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A38BA910-BA8C-A1AD-EA46-2CAC3508F607}"/>
              </a:ext>
            </a:extLst>
          </p:cNvPr>
          <p:cNvGrpSpPr/>
          <p:nvPr/>
        </p:nvGrpSpPr>
        <p:grpSpPr>
          <a:xfrm rot="16200000">
            <a:off x="7074828" y="3727492"/>
            <a:ext cx="834155" cy="60960"/>
            <a:chOff x="1704975" y="5048027"/>
            <a:chExt cx="8782050" cy="60960"/>
          </a:xfrm>
        </p:grpSpPr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1DCFB257-E1AF-F21F-3578-DEAAFF25DB0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65CFBBDA-B2B5-3D80-587B-8C79AEDD7CFB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DE3164C0-2CBA-FE3A-D11E-BD4AFF4DB29D}"/>
                  </a:ext>
                </a:extLst>
              </p:cNvPr>
              <p:cNvSpPr txBox="1"/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DE3164C0-2CBA-FE3A-D11E-BD4AFF4DB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po 90">
            <a:extLst>
              <a:ext uri="{FF2B5EF4-FFF2-40B4-BE49-F238E27FC236}">
                <a16:creationId xmlns:a16="http://schemas.microsoft.com/office/drawing/2014/main" id="{DB0B67E9-BBA9-01BE-4075-46358121BA05}"/>
              </a:ext>
            </a:extLst>
          </p:cNvPr>
          <p:cNvGrpSpPr/>
          <p:nvPr/>
        </p:nvGrpSpPr>
        <p:grpSpPr>
          <a:xfrm>
            <a:off x="8571574" y="1827853"/>
            <a:ext cx="830580" cy="1132498"/>
            <a:chOff x="3696595" y="2483548"/>
            <a:chExt cx="830580" cy="113249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A157EC4D-C789-7866-7A1A-6922F6ED29F0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B115797B-21C3-640D-7CF6-A9E691991BB7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C062AD9B-5213-05FA-1D9A-B903EC883E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e 98">
            <a:extLst>
              <a:ext uri="{FF2B5EF4-FFF2-40B4-BE49-F238E27FC236}">
                <a16:creationId xmlns:a16="http://schemas.microsoft.com/office/drawing/2014/main" id="{F389CAC2-930B-DC70-C763-973ED6837EA7}"/>
              </a:ext>
            </a:extLst>
          </p:cNvPr>
          <p:cNvSpPr/>
          <p:nvPr/>
        </p:nvSpPr>
        <p:spPr>
          <a:xfrm>
            <a:off x="8911593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B818EE21-C334-4544-D5F5-86FCD9FEBFFF}"/>
              </a:ext>
            </a:extLst>
          </p:cNvPr>
          <p:cNvGrpSpPr/>
          <p:nvPr/>
        </p:nvGrpSpPr>
        <p:grpSpPr>
          <a:xfrm rot="16200000">
            <a:off x="8137091" y="3283902"/>
            <a:ext cx="1705851" cy="60960"/>
            <a:chOff x="1704975" y="5048027"/>
            <a:chExt cx="8782050" cy="60960"/>
          </a:xfrm>
        </p:grpSpPr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A0688A2F-D32B-063C-2584-805EF13766E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>
              <a:extLst>
                <a:ext uri="{FF2B5EF4-FFF2-40B4-BE49-F238E27FC236}">
                  <a16:creationId xmlns:a16="http://schemas.microsoft.com/office/drawing/2014/main" id="{C26FBAE0-552F-A1F7-8AC6-DB5C6E80B17F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CDADA5A5-B217-8ECA-D539-51255E040E23}"/>
                  </a:ext>
                </a:extLst>
              </p:cNvPr>
              <p:cNvSpPr txBox="1"/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CDADA5A5-B217-8ECA-D539-51255E040E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>
            <a:extLst>
              <a:ext uri="{FF2B5EF4-FFF2-40B4-BE49-F238E27FC236}">
                <a16:creationId xmlns:a16="http://schemas.microsoft.com/office/drawing/2014/main" id="{C8966BD7-1A96-7BBE-095D-1F375294385B}"/>
              </a:ext>
            </a:extLst>
          </p:cNvPr>
          <p:cNvGrpSpPr/>
          <p:nvPr/>
        </p:nvGrpSpPr>
        <p:grpSpPr>
          <a:xfrm>
            <a:off x="8571574" y="2890982"/>
            <a:ext cx="830580" cy="1132498"/>
            <a:chOff x="3696595" y="2483548"/>
            <a:chExt cx="830580" cy="1132498"/>
          </a:xfrm>
        </p:grpSpPr>
        <p:sp>
          <p:nvSpPr>
            <p:cNvPr id="96" name="Rettangolo con angoli arrotondati 95">
              <a:extLst>
                <a:ext uri="{FF2B5EF4-FFF2-40B4-BE49-F238E27FC236}">
                  <a16:creationId xmlns:a16="http://schemas.microsoft.com/office/drawing/2014/main" id="{AD8E67DE-EB32-F536-AAF2-241D629D83F9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E3C3B75E-8BB8-B09A-0650-2AD46D3ABF8A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F6122AC2-234F-6EFC-F891-580DA81CA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3B237BF7-997A-09D5-0811-839E9A799FC4}"/>
              </a:ext>
            </a:extLst>
          </p:cNvPr>
          <p:cNvCxnSpPr>
            <a:cxnSpLocks/>
          </p:cNvCxnSpPr>
          <p:nvPr/>
        </p:nvCxnSpPr>
        <p:spPr>
          <a:xfrm flipV="1">
            <a:off x="3450010" y="1470212"/>
            <a:ext cx="0" cy="3530413"/>
          </a:xfrm>
          <a:prstGeom prst="line">
            <a:avLst/>
          </a:prstGeom>
          <a:ln w="28575">
            <a:solidFill>
              <a:srgbClr val="E0AFA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AE7B9ED-727C-F754-4167-E530E9AC3AF0}"/>
                  </a:ext>
                </a:extLst>
              </p:cNvPr>
              <p:cNvSpPr txBox="1"/>
              <p:nvPr/>
            </p:nvSpPr>
            <p:spPr>
              <a:xfrm>
                <a:off x="1291935" y="5143846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𝑐𝑜𝑠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000" b="0" i="0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⟩  </m:t>
                      </m:r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7AE7B9ED-727C-F754-4167-E530E9AC3A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1935" y="5143846"/>
                <a:ext cx="4316150" cy="78386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F1F3D89B-715B-F898-A7B1-E82C6532BA9F}"/>
              </a:ext>
            </a:extLst>
          </p:cNvPr>
          <p:cNvSpPr txBox="1"/>
          <p:nvPr/>
        </p:nvSpPr>
        <p:spPr>
          <a:xfrm>
            <a:off x="5058021" y="5294895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E0AFA0"/>
                </a:solidFill>
              </a:rPr>
              <a:t>Measurement probabilities</a:t>
            </a:r>
            <a:endParaRPr lang="en-US" sz="2000" spc="300" noProof="0" dirty="0">
              <a:solidFill>
                <a:srgbClr val="E0AF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DCEA57B-DC02-C5BF-C706-735646713A2D}"/>
                  </a:ext>
                </a:extLst>
              </p:cNvPr>
              <p:cNvSpPr txBox="1"/>
              <p:nvPr/>
            </p:nvSpPr>
            <p:spPr>
              <a:xfrm>
                <a:off x="5031768" y="5848502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BDCEA57B-DC02-C5BF-C706-735646713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768" y="5848502"/>
                <a:ext cx="4316150" cy="7838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F2A361B-D22E-D41D-CF58-363CDACEC617}"/>
                  </a:ext>
                </a:extLst>
              </p:cNvPr>
              <p:cNvSpPr txBox="1"/>
              <p:nvPr/>
            </p:nvSpPr>
            <p:spPr>
              <a:xfrm>
                <a:off x="7563841" y="5799515"/>
                <a:ext cx="4316150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EF2A361B-D22E-D41D-CF58-363CDACEC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841" y="5799515"/>
                <a:ext cx="4316150" cy="7838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2735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D30972-FAA5-372A-91BE-37A76FF47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885A7C6-97A8-63A1-DE8C-B5781387D928}"/>
              </a:ext>
            </a:extLst>
          </p:cNvPr>
          <p:cNvSpPr txBox="1"/>
          <p:nvPr/>
        </p:nvSpPr>
        <p:spPr>
          <a:xfrm>
            <a:off x="3276625" y="108109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ideal case, it is sufficient to put theta = 180° = \pi and the circuit simplifies to (after the measure of </a:t>
            </a:r>
            <a:r>
              <a:rPr lang="en-US" sz="2000" b="1" spc="300" noProof="0" dirty="0" err="1">
                <a:solidFill>
                  <a:srgbClr val="F4F3EE"/>
                </a:solidFill>
              </a:rPr>
              <a:t>alice</a:t>
            </a:r>
            <a:r>
              <a:rPr lang="en-US" sz="2000" b="1" spc="300" noProof="0" dirty="0">
                <a:solidFill>
                  <a:srgbClr val="F4F3EE"/>
                </a:solidFill>
              </a:rPr>
              <a:t> qubit) 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22BFBC88-62B7-118E-08DD-20449E2A802F}"/>
              </a:ext>
            </a:extLst>
          </p:cNvPr>
          <p:cNvCxnSpPr>
            <a:cxnSpLocks/>
          </p:cNvCxnSpPr>
          <p:nvPr/>
        </p:nvCxnSpPr>
        <p:spPr>
          <a:xfrm>
            <a:off x="1646144" y="2394137"/>
            <a:ext cx="4878481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7892DF1F-7CDE-04B2-3AAB-7F0ECADCE906}"/>
              </a:ext>
            </a:extLst>
          </p:cNvPr>
          <p:cNvCxnSpPr>
            <a:cxnSpLocks/>
          </p:cNvCxnSpPr>
          <p:nvPr/>
        </p:nvCxnSpPr>
        <p:spPr>
          <a:xfrm>
            <a:off x="1646144" y="3460079"/>
            <a:ext cx="4878481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BB2C208-848E-E75F-854C-4A47B1FFA861}"/>
                  </a:ext>
                </a:extLst>
              </p:cNvPr>
              <p:cNvSpPr txBox="1"/>
              <p:nvPr/>
            </p:nvSpPr>
            <p:spPr>
              <a:xfrm>
                <a:off x="864197" y="2172469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|1⟩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CBB2C208-848E-E75F-854C-4A47B1FFA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" y="2172469"/>
                <a:ext cx="91999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1C0F8DD-C5EF-F820-9502-A8C7E770650D}"/>
                  </a:ext>
                </a:extLst>
              </p:cNvPr>
              <p:cNvSpPr txBox="1"/>
              <p:nvPr/>
            </p:nvSpPr>
            <p:spPr>
              <a:xfrm>
                <a:off x="869440" y="3237266"/>
                <a:ext cx="919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51C0F8DD-C5EF-F820-9502-A8C7E7706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0" y="3237266"/>
                <a:ext cx="919993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uppo 62">
            <a:extLst>
              <a:ext uri="{FF2B5EF4-FFF2-40B4-BE49-F238E27FC236}">
                <a16:creationId xmlns:a16="http://schemas.microsoft.com/office/drawing/2014/main" id="{AD6E24C2-C886-B7CB-205A-76CC2733CFCE}"/>
              </a:ext>
            </a:extLst>
          </p:cNvPr>
          <p:cNvGrpSpPr/>
          <p:nvPr/>
        </p:nvGrpSpPr>
        <p:grpSpPr>
          <a:xfrm>
            <a:off x="2099373" y="3140250"/>
            <a:ext cx="716591" cy="633603"/>
            <a:chOff x="4962524" y="3262007"/>
            <a:chExt cx="716591" cy="633603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3A04D80B-82D2-366A-E680-BC1F6FB07E49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9D2A2EE-3A99-9FD8-E7C2-5D663A2CC811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9D2A2EE-3A99-9FD8-E7C2-5D663A2CC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600AEED7-69E5-F909-BCFA-515214B4D862}"/>
              </a:ext>
            </a:extLst>
          </p:cNvPr>
          <p:cNvGrpSpPr/>
          <p:nvPr/>
        </p:nvGrpSpPr>
        <p:grpSpPr>
          <a:xfrm>
            <a:off x="3500515" y="2078881"/>
            <a:ext cx="716591" cy="633603"/>
            <a:chOff x="4962524" y="3262007"/>
            <a:chExt cx="716591" cy="633603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BBEC394C-0A76-E00B-810D-36DC945E35A7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963CC0F2-F3E2-60CF-7EF2-A19D2AD95CFD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963CC0F2-F3E2-60CF-7EF2-A19D2AD95C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0" name="Ovale 79">
            <a:extLst>
              <a:ext uri="{FF2B5EF4-FFF2-40B4-BE49-F238E27FC236}">
                <a16:creationId xmlns:a16="http://schemas.microsoft.com/office/drawing/2014/main" id="{A5436F0B-E89F-CB42-441D-D208423A5516}"/>
              </a:ext>
            </a:extLst>
          </p:cNvPr>
          <p:cNvSpPr/>
          <p:nvPr/>
        </p:nvSpPr>
        <p:spPr>
          <a:xfrm>
            <a:off x="4999053" y="2315360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CDE7A40C-1225-C6EE-C398-C75CCC439F41}"/>
              </a:ext>
            </a:extLst>
          </p:cNvPr>
          <p:cNvCxnSpPr>
            <a:cxnSpLocks/>
          </p:cNvCxnSpPr>
          <p:nvPr/>
        </p:nvCxnSpPr>
        <p:spPr>
          <a:xfrm flipV="1">
            <a:off x="5076535" y="2422410"/>
            <a:ext cx="0" cy="1034641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96AF455A-FA19-1649-6ACD-9353A8BD297A}"/>
              </a:ext>
            </a:extLst>
          </p:cNvPr>
          <p:cNvSpPr/>
          <p:nvPr/>
        </p:nvSpPr>
        <p:spPr>
          <a:xfrm>
            <a:off x="4853163" y="3234241"/>
            <a:ext cx="446741" cy="446741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14551327-8184-9998-5D0C-5875E86C251E}"/>
              </a:ext>
            </a:extLst>
          </p:cNvPr>
          <p:cNvSpPr txBox="1"/>
          <p:nvPr/>
        </p:nvSpPr>
        <p:spPr>
          <a:xfrm>
            <a:off x="4664670" y="3111667"/>
            <a:ext cx="83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rgbClr val="463F3A"/>
                </a:solidFill>
              </a:rPr>
              <a:t>+</a:t>
            </a:r>
          </a:p>
        </p:txBody>
      </p:sp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6A98E4B6-C4F4-58D3-7C81-D32B049C39FE}"/>
              </a:ext>
            </a:extLst>
          </p:cNvPr>
          <p:cNvSpPr/>
          <p:nvPr/>
        </p:nvSpPr>
        <p:spPr>
          <a:xfrm>
            <a:off x="3205132" y="1854990"/>
            <a:ext cx="2614643" cy="2202579"/>
          </a:xfrm>
          <a:prstGeom prst="roundRect">
            <a:avLst>
              <a:gd name="adj" fmla="val 6597"/>
            </a:avLst>
          </a:prstGeom>
          <a:noFill/>
          <a:ln w="28575">
            <a:solidFill>
              <a:srgbClr val="E0AF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7C3A124-C775-52B0-9B4F-FD250B9868AE}"/>
                  </a:ext>
                </a:extLst>
              </p:cNvPr>
              <p:cNvSpPr txBox="1"/>
              <p:nvPr/>
            </p:nvSpPr>
            <p:spPr>
              <a:xfrm>
                <a:off x="-457340" y="608125"/>
                <a:ext cx="4316150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27C3A124-C775-52B0-9B4F-FD250B9868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7340" y="608125"/>
                <a:ext cx="4316150" cy="61529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26CF5BA-85BA-209A-5EEE-7E2E446C8E04}"/>
                  </a:ext>
                </a:extLst>
              </p:cNvPr>
              <p:cNvSpPr txBox="1"/>
              <p:nvPr/>
            </p:nvSpPr>
            <p:spPr>
              <a:xfrm>
                <a:off x="-230766" y="1206532"/>
                <a:ext cx="4316150" cy="6152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begChr m:val="{"/>
                          <m:endChr m:val="}"/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e>
                      </m:d>
                      <m:r>
                        <a:rPr lang="it-IT" sz="2000" b="0" i="1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E0AF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E0AFA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en-US" sz="200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726CF5BA-85BA-209A-5EEE-7E2E446C8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0766" y="1206532"/>
                <a:ext cx="4316150" cy="6152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9C8B177-FEF1-23BF-B837-F0D757FEB106}"/>
                  </a:ext>
                </a:extLst>
              </p:cNvPr>
              <p:cNvSpPr txBox="1"/>
              <p:nvPr/>
            </p:nvSpPr>
            <p:spPr>
              <a:xfrm>
                <a:off x="6354175" y="2550590"/>
                <a:ext cx="3553905" cy="7489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⟩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d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−|10⟩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D9C8B177-FEF1-23BF-B837-F0D757FE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75" y="2550590"/>
                <a:ext cx="3553905" cy="7489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2762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8CC0D-2203-EE1A-D556-1E7FFED51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86CD996D-FBA7-4A2D-26E9-D644B9F8AE1F}"/>
              </a:ext>
            </a:extLst>
          </p:cNvPr>
          <p:cNvSpPr txBox="1"/>
          <p:nvPr/>
        </p:nvSpPr>
        <p:spPr>
          <a:xfrm>
            <a:off x="3335456" y="1569356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case of errors on the channel, they are simulated using the general circuit illustrated before using as theta values: 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/>
              <p:nvPr/>
            </p:nvSpPr>
            <p:spPr>
              <a:xfrm>
                <a:off x="5773134" y="3404912"/>
                <a:ext cx="2026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94BC8F15-A7DC-4D61-A6C2-45806AC03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3134" y="3404912"/>
                <a:ext cx="202616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sellaDiTesto 5">
            <a:extLst>
              <a:ext uri="{FF2B5EF4-FFF2-40B4-BE49-F238E27FC236}">
                <a16:creationId xmlns:a16="http://schemas.microsoft.com/office/drawing/2014/main" id="{1FD76372-EE6A-26A1-67C4-EF5F97C6EC3F}"/>
              </a:ext>
            </a:extLst>
          </p:cNvPr>
          <p:cNvSpPr txBox="1"/>
          <p:nvPr/>
        </p:nvSpPr>
        <p:spPr>
          <a:xfrm>
            <a:off x="2851362" y="3882251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Noting that when theta = 0 at the output of the circuit there will be a completely depolarized state.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55659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FDE68-6F40-5073-6CB4-5D7E5B4BE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5AF17AB-09B6-1C2B-F175-6CF5F5CDC47E}"/>
              </a:ext>
            </a:extLst>
          </p:cNvPr>
          <p:cNvSpPr txBox="1"/>
          <p:nvPr/>
        </p:nvSpPr>
        <p:spPr>
          <a:xfrm>
            <a:off x="3179897" y="424233"/>
            <a:ext cx="552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scenario where there is Eve that takes control of the site-generating entangled photon pairs and no more Charlie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EA22F029-C4A3-306D-AEA3-4CEF266E746A}"/>
              </a:ext>
            </a:extLst>
          </p:cNvPr>
          <p:cNvGrpSpPr/>
          <p:nvPr/>
        </p:nvGrpSpPr>
        <p:grpSpPr>
          <a:xfrm>
            <a:off x="989703" y="2853787"/>
            <a:ext cx="2709639" cy="1601384"/>
            <a:chOff x="1276574" y="2853787"/>
            <a:chExt cx="2709639" cy="1601384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753FD8D0-056F-ED25-F63D-27E87871BA79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134E4FA5-3709-E047-8341-B5FCC88F6890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993B1BF-53CC-822D-C6CB-6F68A7408AF3}"/>
                    </a:ext>
                  </a:extLst>
                </p:cNvPr>
                <p:cNvSpPr txBox="1"/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F993B1BF-53CC-822D-C6CB-6F68A7408A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7D06CD-2246-BF9A-62F0-A637F11591D1}"/>
                    </a:ext>
                  </a:extLst>
                </p:cNvPr>
                <p:cNvSpPr txBox="1"/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0F7D06CD-2246-BF9A-62F0-A637F11591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7DD01C58-AF4D-A5AA-9284-2109EDBA23E7}"/>
                </a:ext>
              </a:extLst>
            </p:cNvPr>
            <p:cNvGrpSpPr/>
            <p:nvPr/>
          </p:nvGrpSpPr>
          <p:grpSpPr>
            <a:xfrm>
              <a:off x="2587950" y="3821568"/>
              <a:ext cx="716591" cy="633603"/>
              <a:chOff x="4962524" y="3262007"/>
              <a:chExt cx="716591" cy="633603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DDE027E9-5AB2-5556-B779-1EA7B9D28A38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DFB2DA07-1835-B2E8-2F82-E273D9DD067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DFB2DA07-1835-B2E8-2F82-E273D9DD06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C396846E-91F3-4B76-9C30-D9D1D6CAD820}"/>
              </a:ext>
            </a:extLst>
          </p:cNvPr>
          <p:cNvGrpSpPr/>
          <p:nvPr/>
        </p:nvGrpSpPr>
        <p:grpSpPr>
          <a:xfrm>
            <a:off x="7389608" y="2763728"/>
            <a:ext cx="2709639" cy="1554966"/>
            <a:chOff x="5857539" y="2763728"/>
            <a:chExt cx="2709639" cy="1554966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927D9047-3000-5EA4-BDDF-8CD88EAD343B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1D1D8C04-A9CD-4CA8-6381-EEC4766A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5308CED8-B5B9-6DAB-0596-AB12989D1EA2}"/>
                    </a:ext>
                  </a:extLst>
                </p:cNvPr>
                <p:cNvSpPr txBox="1"/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5308CED8-B5B9-6DAB-0596-AB12989D1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061ABB24-0BB0-B56B-A172-7C84F61BA083}"/>
                    </a:ext>
                  </a:extLst>
                </p:cNvPr>
                <p:cNvSpPr txBox="1"/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061ABB24-0BB0-B56B-A172-7C84F61BA0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208FAB5C-A1FB-86B7-1D62-3B37489F446F}"/>
                </a:ext>
              </a:extLst>
            </p:cNvPr>
            <p:cNvGrpSpPr/>
            <p:nvPr/>
          </p:nvGrpSpPr>
          <p:grpSpPr>
            <a:xfrm>
              <a:off x="7168915" y="2763728"/>
              <a:ext cx="716591" cy="633603"/>
              <a:chOff x="4962524" y="3262007"/>
              <a:chExt cx="716591" cy="633603"/>
            </a:xfrm>
          </p:grpSpPr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3A977A5F-796D-84F9-D5AA-3763AC3CE21A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E1EC164-D018-57FB-D0E5-1B3E5AA3595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E1EC164-D018-57FB-D0E5-1B3E5AA35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B065EEE-EEA4-BA68-D1E6-D33C96E35823}"/>
                  </a:ext>
                </a:extLst>
              </p:cNvPr>
              <p:cNvSpPr txBox="1"/>
              <p:nvPr/>
            </p:nvSpPr>
            <p:spPr>
              <a:xfrm>
                <a:off x="10011224" y="3310881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5B065EEE-EEA4-BA68-D1E6-D33C96E35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224" y="3310881"/>
                <a:ext cx="139456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9972436F-D3B4-1644-5450-B7B2EF3D1C62}"/>
                  </a:ext>
                </a:extLst>
              </p:cNvPr>
              <p:cNvSpPr txBox="1"/>
              <p:nvPr/>
            </p:nvSpPr>
            <p:spPr>
              <a:xfrm>
                <a:off x="3584767" y="3411323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9972436F-D3B4-1644-5450-B7B2EF3D1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767" y="3411323"/>
                <a:ext cx="1394561" cy="400110"/>
              </a:xfrm>
              <a:prstGeom prst="rect">
                <a:avLst/>
              </a:prstGeom>
              <a:blipFill>
                <a:blip r:embed="rId10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o 45">
            <a:extLst>
              <a:ext uri="{FF2B5EF4-FFF2-40B4-BE49-F238E27FC236}">
                <a16:creationId xmlns:a16="http://schemas.microsoft.com/office/drawing/2014/main" id="{23660690-9B83-FFB6-E6F1-1962DC8B4BD9}"/>
              </a:ext>
            </a:extLst>
          </p:cNvPr>
          <p:cNvGrpSpPr/>
          <p:nvPr/>
        </p:nvGrpSpPr>
        <p:grpSpPr>
          <a:xfrm>
            <a:off x="885302" y="2590800"/>
            <a:ext cx="4094026" cy="2151529"/>
            <a:chOff x="2845150" y="4438606"/>
            <a:chExt cx="6027566" cy="1468418"/>
          </a:xfrm>
        </p:grpSpPr>
        <p:sp>
          <p:nvSpPr>
            <p:cNvPr id="47" name="Parentesi quadra aperta 46">
              <a:extLst>
                <a:ext uri="{FF2B5EF4-FFF2-40B4-BE49-F238E27FC236}">
                  <a16:creationId xmlns:a16="http://schemas.microsoft.com/office/drawing/2014/main" id="{A312CCCE-0B22-C601-9B90-E848FF925317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Parentesi quadra aperta 47">
              <a:extLst>
                <a:ext uri="{FF2B5EF4-FFF2-40B4-BE49-F238E27FC236}">
                  <a16:creationId xmlns:a16="http://schemas.microsoft.com/office/drawing/2014/main" id="{4683C441-96D0-CEAF-AD87-CECC78557FDE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CE351977-BEE0-B6A5-9D4B-4B740C96807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34549BD6-9770-0F14-3352-F55522B6B9F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2115A53A-DDAC-035D-6225-66192CACA75F}"/>
              </a:ext>
            </a:extLst>
          </p:cNvPr>
          <p:cNvGrpSpPr/>
          <p:nvPr/>
        </p:nvGrpSpPr>
        <p:grpSpPr>
          <a:xfrm>
            <a:off x="7255006" y="2590800"/>
            <a:ext cx="4094026" cy="2151529"/>
            <a:chOff x="2845150" y="4438606"/>
            <a:chExt cx="6027566" cy="1468418"/>
          </a:xfrm>
        </p:grpSpPr>
        <p:sp>
          <p:nvSpPr>
            <p:cNvPr id="52" name="Parentesi quadra aperta 51">
              <a:extLst>
                <a:ext uri="{FF2B5EF4-FFF2-40B4-BE49-F238E27FC236}">
                  <a16:creationId xmlns:a16="http://schemas.microsoft.com/office/drawing/2014/main" id="{C7AAC422-F0B7-5F92-2772-19745D5391E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Parentesi quadra aperta 52">
              <a:extLst>
                <a:ext uri="{FF2B5EF4-FFF2-40B4-BE49-F238E27FC236}">
                  <a16:creationId xmlns:a16="http://schemas.microsoft.com/office/drawing/2014/main" id="{08AC5322-9C4B-C249-691F-3B7BD0782FEC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96FD0267-7F3E-36A5-B977-F989A88A6B5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8C9305-1C63-1E2F-A478-1941F12A4FB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BDCA96D5-E88C-1069-9A03-E6B228E5A323}"/>
              </a:ext>
            </a:extLst>
          </p:cNvPr>
          <p:cNvSpPr txBox="1"/>
          <p:nvPr/>
        </p:nvSpPr>
        <p:spPr>
          <a:xfrm>
            <a:off x="1562534" y="5324902"/>
            <a:ext cx="291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E0AFA0"/>
                </a:solidFill>
              </a:rPr>
              <a:t>PROBABILITY</a:t>
            </a:r>
            <a:endParaRPr lang="en-US" sz="2000" spc="300" noProof="0" dirty="0">
              <a:solidFill>
                <a:srgbClr val="E0AF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/>
              <p:nvPr/>
            </p:nvSpPr>
            <p:spPr>
              <a:xfrm>
                <a:off x="5419886" y="3411323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b="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C5AA053D-3393-A8E4-18A7-EB943B22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9886" y="3411323"/>
                <a:ext cx="1394561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326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ECB520-C6EE-F9D4-7602-CFECB838F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EBF6F2C-DEC8-FBEE-4453-2587CAF654D5}"/>
              </a:ext>
            </a:extLst>
          </p:cNvPr>
          <p:cNvSpPr txBox="1"/>
          <p:nvPr/>
        </p:nvSpPr>
        <p:spPr>
          <a:xfrm>
            <a:off x="443083" y="242228"/>
            <a:ext cx="34565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F4F3EE"/>
                </a:solidFill>
              </a:rPr>
              <a:t>In the scenario where there is Eve that takes control of the site-generating entangled photon pairs and no more Charlie</a:t>
            </a:r>
            <a:endParaRPr lang="en-US" sz="2000" spc="300" noProof="0" dirty="0">
              <a:solidFill>
                <a:srgbClr val="F4F3EE"/>
              </a:solidFill>
            </a:endParaRPr>
          </a:p>
        </p:txBody>
      </p:sp>
      <p:grpSp>
        <p:nvGrpSpPr>
          <p:cNvPr id="45" name="Gruppo 44">
            <a:extLst>
              <a:ext uri="{FF2B5EF4-FFF2-40B4-BE49-F238E27FC236}">
                <a16:creationId xmlns:a16="http://schemas.microsoft.com/office/drawing/2014/main" id="{ACA0D32A-5457-A52E-B3B8-7B004D16A9BB}"/>
              </a:ext>
            </a:extLst>
          </p:cNvPr>
          <p:cNvGrpSpPr/>
          <p:nvPr/>
        </p:nvGrpSpPr>
        <p:grpSpPr>
          <a:xfrm>
            <a:off x="6467138" y="687349"/>
            <a:ext cx="2709639" cy="1601384"/>
            <a:chOff x="1276574" y="2853787"/>
            <a:chExt cx="2709639" cy="1601384"/>
          </a:xfrm>
        </p:grpSpPr>
        <p:cxnSp>
          <p:nvCxnSpPr>
            <p:cNvPr id="3" name="Connettore diritto 2">
              <a:extLst>
                <a:ext uri="{FF2B5EF4-FFF2-40B4-BE49-F238E27FC236}">
                  <a16:creationId xmlns:a16="http://schemas.microsoft.com/office/drawing/2014/main" id="{478FE59E-717F-8E20-9E41-1E7484F53F0E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diritto 4">
              <a:extLst>
                <a:ext uri="{FF2B5EF4-FFF2-40B4-BE49-F238E27FC236}">
                  <a16:creationId xmlns:a16="http://schemas.microsoft.com/office/drawing/2014/main" id="{8EF6EF69-CC5B-05A8-2590-744BD69CC8A2}"/>
                </a:ext>
              </a:extLst>
            </p:cNvPr>
            <p:cNvCxnSpPr>
              <a:cxnSpLocks/>
            </p:cNvCxnSpPr>
            <p:nvPr/>
          </p:nvCxnSpPr>
          <p:spPr>
            <a:xfrm>
              <a:off x="2058521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59237B3-0B12-4340-B1F8-BE4B6255F099}"/>
                    </a:ext>
                  </a:extLst>
                </p:cNvPr>
                <p:cNvSpPr txBox="1"/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759237B3-0B12-4340-B1F8-BE4B6255F0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574" y="2853787"/>
                  <a:ext cx="919994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53FC9C6E-0B58-FC44-53F0-BD2669929A64}"/>
                    </a:ext>
                  </a:extLst>
                </p:cNvPr>
                <p:cNvSpPr txBox="1"/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53FC9C6E-0B58-FC44-53F0-BD2669929A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817" y="3918584"/>
                  <a:ext cx="919993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55DC1E30-36AA-5124-32E3-4BE899AFAFB3}"/>
                </a:ext>
              </a:extLst>
            </p:cNvPr>
            <p:cNvGrpSpPr/>
            <p:nvPr/>
          </p:nvGrpSpPr>
          <p:grpSpPr>
            <a:xfrm>
              <a:off x="2587950" y="3821568"/>
              <a:ext cx="716591" cy="633603"/>
              <a:chOff x="4962524" y="3262007"/>
              <a:chExt cx="716591" cy="633603"/>
            </a:xfrm>
          </p:grpSpPr>
          <p:sp>
            <p:nvSpPr>
              <p:cNvPr id="10" name="Rettangolo con angoli arrotondati 9">
                <a:extLst>
                  <a:ext uri="{FF2B5EF4-FFF2-40B4-BE49-F238E27FC236}">
                    <a16:creationId xmlns:a16="http://schemas.microsoft.com/office/drawing/2014/main" id="{2454F926-CE78-E3C9-0657-4C1FB28A9B25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92FE9439-5DAE-F6C2-C433-FE407955D4AC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92FE9439-5DAE-F6C2-C433-FE407955D4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CA65E330-BC7B-3D16-DB28-ED7FDBC261F4}"/>
              </a:ext>
            </a:extLst>
          </p:cNvPr>
          <p:cNvGrpSpPr/>
          <p:nvPr/>
        </p:nvGrpSpPr>
        <p:grpSpPr>
          <a:xfrm>
            <a:off x="6551127" y="3746411"/>
            <a:ext cx="2709639" cy="1554966"/>
            <a:chOff x="5857539" y="2763728"/>
            <a:chExt cx="2709639" cy="1554966"/>
          </a:xfrm>
        </p:grpSpPr>
        <p:cxnSp>
          <p:nvCxnSpPr>
            <p:cNvPr id="35" name="Connettore diritto 34">
              <a:extLst>
                <a:ext uri="{FF2B5EF4-FFF2-40B4-BE49-F238E27FC236}">
                  <a16:creationId xmlns:a16="http://schemas.microsoft.com/office/drawing/2014/main" id="{7C7EAE86-6FBE-7DC1-55FA-A6902A1AA702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3075455"/>
              <a:ext cx="1927692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ttore diritto 35">
              <a:extLst>
                <a:ext uri="{FF2B5EF4-FFF2-40B4-BE49-F238E27FC236}">
                  <a16:creationId xmlns:a16="http://schemas.microsoft.com/office/drawing/2014/main" id="{8E6A2AF4-76AD-2A54-2CDA-20F6BEB36809}"/>
                </a:ext>
              </a:extLst>
            </p:cNvPr>
            <p:cNvCxnSpPr>
              <a:cxnSpLocks/>
            </p:cNvCxnSpPr>
            <p:nvPr/>
          </p:nvCxnSpPr>
          <p:spPr>
            <a:xfrm>
              <a:off x="6639486" y="4141397"/>
              <a:ext cx="1894354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FB491A7B-5759-4E35-8CA5-5596A6109BA4}"/>
                    </a:ext>
                  </a:extLst>
                </p:cNvPr>
                <p:cNvSpPr txBox="1"/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CasellaDiTesto 36">
                  <a:extLst>
                    <a:ext uri="{FF2B5EF4-FFF2-40B4-BE49-F238E27FC236}">
                      <a16:creationId xmlns:a16="http://schemas.microsoft.com/office/drawing/2014/main" id="{FB491A7B-5759-4E35-8CA5-5596A6109B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7539" y="2853787"/>
                  <a:ext cx="919994" cy="400110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E2C821F4-F2FE-EE04-D5BB-3D60D27DD29F}"/>
                    </a:ext>
                  </a:extLst>
                </p:cNvPr>
                <p:cNvSpPr txBox="1"/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|0⟩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E2C821F4-F2FE-EE04-D5BB-3D60D27DD2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2782" y="3918584"/>
                  <a:ext cx="919993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9" name="Gruppo 38">
              <a:extLst>
                <a:ext uri="{FF2B5EF4-FFF2-40B4-BE49-F238E27FC236}">
                  <a16:creationId xmlns:a16="http://schemas.microsoft.com/office/drawing/2014/main" id="{848C693C-EA4D-947E-C6F0-240D58B42240}"/>
                </a:ext>
              </a:extLst>
            </p:cNvPr>
            <p:cNvGrpSpPr/>
            <p:nvPr/>
          </p:nvGrpSpPr>
          <p:grpSpPr>
            <a:xfrm>
              <a:off x="7168915" y="2763728"/>
              <a:ext cx="716591" cy="633603"/>
              <a:chOff x="4962524" y="3262007"/>
              <a:chExt cx="716591" cy="633603"/>
            </a:xfrm>
          </p:grpSpPr>
          <p:sp>
            <p:nvSpPr>
              <p:cNvPr id="40" name="Rettangolo con angoli arrotondati 39">
                <a:extLst>
                  <a:ext uri="{FF2B5EF4-FFF2-40B4-BE49-F238E27FC236}">
                    <a16:creationId xmlns:a16="http://schemas.microsoft.com/office/drawing/2014/main" id="{80ADF16F-7492-E030-F4B9-33056F3E4EF7}"/>
                  </a:ext>
                </a:extLst>
              </p:cNvPr>
              <p:cNvSpPr/>
              <p:nvPr/>
            </p:nvSpPr>
            <p:spPr>
              <a:xfrm>
                <a:off x="4962524" y="3262007"/>
                <a:ext cx="716591" cy="633603"/>
              </a:xfrm>
              <a:prstGeom prst="roundRect">
                <a:avLst>
                  <a:gd name="adj" fmla="val 8385"/>
                </a:avLst>
              </a:prstGeom>
              <a:solidFill>
                <a:srgbClr val="463F3A"/>
              </a:solidFill>
              <a:ln w="28575">
                <a:solidFill>
                  <a:srgbClr val="F4F3E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920B755-8D90-6D29-4FE8-5DC8D123163B}"/>
                      </a:ext>
                    </a:extLst>
                  </p:cNvPr>
                  <p:cNvSpPr txBox="1"/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00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it-IT" sz="2000" b="0" i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a14:m>
                    <a:endParaRPr lang="en-US" sz="2000" dirty="0">
                      <a:solidFill>
                        <a:srgbClr val="F4F3EE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CasellaDiTesto 40">
                    <a:extLst>
                      <a:ext uri="{FF2B5EF4-FFF2-40B4-BE49-F238E27FC236}">
                        <a16:creationId xmlns:a16="http://schemas.microsoft.com/office/drawing/2014/main" id="{7920B755-8D90-6D29-4FE8-5DC8D12316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62524" y="3378753"/>
                    <a:ext cx="716591" cy="400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0FE6733C-6D56-8249-87EA-4BE0CE12D6AB}"/>
                  </a:ext>
                </a:extLst>
              </p:cNvPr>
              <p:cNvSpPr txBox="1"/>
              <p:nvPr/>
            </p:nvSpPr>
            <p:spPr>
              <a:xfrm>
                <a:off x="9172743" y="429356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3" name="CasellaDiTesto 42">
                <a:extLst>
                  <a:ext uri="{FF2B5EF4-FFF2-40B4-BE49-F238E27FC236}">
                    <a16:creationId xmlns:a16="http://schemas.microsoft.com/office/drawing/2014/main" id="{0FE6733C-6D56-8249-87EA-4BE0CE12D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2743" y="4293564"/>
                <a:ext cx="1394561" cy="400110"/>
              </a:xfrm>
              <a:prstGeom prst="rect">
                <a:avLst/>
              </a:prstGeom>
              <a:blipFill>
                <a:blip r:embed="rId9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F173F61-C46B-95B2-70C3-EA787D70A6F0}"/>
                  </a:ext>
                </a:extLst>
              </p:cNvPr>
              <p:cNvSpPr txBox="1"/>
              <p:nvPr/>
            </p:nvSpPr>
            <p:spPr>
              <a:xfrm>
                <a:off x="9062202" y="1244885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4" name="CasellaDiTesto 43">
                <a:extLst>
                  <a:ext uri="{FF2B5EF4-FFF2-40B4-BE49-F238E27FC236}">
                    <a16:creationId xmlns:a16="http://schemas.microsoft.com/office/drawing/2014/main" id="{4F173F61-C46B-95B2-70C3-EA787D70A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2202" y="1244885"/>
                <a:ext cx="1394561" cy="400110"/>
              </a:xfrm>
              <a:prstGeom prst="rect">
                <a:avLst/>
              </a:prstGeom>
              <a:blipFill>
                <a:blip r:embed="rId10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uppo 45">
            <a:extLst>
              <a:ext uri="{FF2B5EF4-FFF2-40B4-BE49-F238E27FC236}">
                <a16:creationId xmlns:a16="http://schemas.microsoft.com/office/drawing/2014/main" id="{C232B75B-3644-0D38-4DED-77AAA572F5BB}"/>
              </a:ext>
            </a:extLst>
          </p:cNvPr>
          <p:cNvGrpSpPr/>
          <p:nvPr/>
        </p:nvGrpSpPr>
        <p:grpSpPr>
          <a:xfrm>
            <a:off x="6362737" y="424362"/>
            <a:ext cx="4094026" cy="2151529"/>
            <a:chOff x="2845150" y="4438606"/>
            <a:chExt cx="6027566" cy="1468418"/>
          </a:xfrm>
        </p:grpSpPr>
        <p:sp>
          <p:nvSpPr>
            <p:cNvPr id="47" name="Parentesi quadra aperta 46">
              <a:extLst>
                <a:ext uri="{FF2B5EF4-FFF2-40B4-BE49-F238E27FC236}">
                  <a16:creationId xmlns:a16="http://schemas.microsoft.com/office/drawing/2014/main" id="{971BB560-C5D9-C4D0-0B51-F3D45B881C86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8" name="Parentesi quadra aperta 47">
              <a:extLst>
                <a:ext uri="{FF2B5EF4-FFF2-40B4-BE49-F238E27FC236}">
                  <a16:creationId xmlns:a16="http://schemas.microsoft.com/office/drawing/2014/main" id="{873D79CB-5A58-C871-C58E-DDDE1572389D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9" name="Connettore diritto 48">
              <a:extLst>
                <a:ext uri="{FF2B5EF4-FFF2-40B4-BE49-F238E27FC236}">
                  <a16:creationId xmlns:a16="http://schemas.microsoft.com/office/drawing/2014/main" id="{90A64F98-A115-E76C-66F3-82A32FC6EFC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Connettore diritto 49">
              <a:extLst>
                <a:ext uri="{FF2B5EF4-FFF2-40B4-BE49-F238E27FC236}">
                  <a16:creationId xmlns:a16="http://schemas.microsoft.com/office/drawing/2014/main" id="{7AB03F06-948F-3797-D9F2-FB259B1A484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uppo 50">
            <a:extLst>
              <a:ext uri="{FF2B5EF4-FFF2-40B4-BE49-F238E27FC236}">
                <a16:creationId xmlns:a16="http://schemas.microsoft.com/office/drawing/2014/main" id="{B67733B6-F680-0A0F-985B-796823CC3E84}"/>
              </a:ext>
            </a:extLst>
          </p:cNvPr>
          <p:cNvGrpSpPr/>
          <p:nvPr/>
        </p:nvGrpSpPr>
        <p:grpSpPr>
          <a:xfrm>
            <a:off x="6416525" y="3573483"/>
            <a:ext cx="4094026" cy="2151529"/>
            <a:chOff x="2845150" y="4438606"/>
            <a:chExt cx="6027566" cy="1468418"/>
          </a:xfrm>
        </p:grpSpPr>
        <p:sp>
          <p:nvSpPr>
            <p:cNvPr id="52" name="Parentesi quadra aperta 51">
              <a:extLst>
                <a:ext uri="{FF2B5EF4-FFF2-40B4-BE49-F238E27FC236}">
                  <a16:creationId xmlns:a16="http://schemas.microsoft.com/office/drawing/2014/main" id="{4979AE52-BE9F-A29E-9737-74AB25C4A152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3" name="Parentesi quadra aperta 52">
              <a:extLst>
                <a:ext uri="{FF2B5EF4-FFF2-40B4-BE49-F238E27FC236}">
                  <a16:creationId xmlns:a16="http://schemas.microsoft.com/office/drawing/2014/main" id="{DF927CAD-4F89-0246-E8D6-B188D20021BC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D9FB23C8-371E-E611-CD74-E869F8C6F67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85BDD9F4-84F5-FDA2-6960-FB021C177A4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E0AF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98BA569F-079B-30F7-1EA4-FC9E4EC450FD}"/>
              </a:ext>
            </a:extLst>
          </p:cNvPr>
          <p:cNvSpPr txBox="1"/>
          <p:nvPr/>
        </p:nvSpPr>
        <p:spPr>
          <a:xfrm>
            <a:off x="1956922" y="3068990"/>
            <a:ext cx="29102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300" noProof="0" dirty="0">
                <a:solidFill>
                  <a:srgbClr val="E0AFA0"/>
                </a:solidFill>
              </a:rPr>
              <a:t>PROBABILITY</a:t>
            </a:r>
            <a:endParaRPr lang="en-US" sz="2000" spc="300" noProof="0" dirty="0">
              <a:solidFill>
                <a:srgbClr val="E0AF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27DDFE1-B0F0-F2E7-5A5C-10DA8CBB104F}"/>
                  </a:ext>
                </a:extLst>
              </p:cNvPr>
              <p:cNvSpPr txBox="1"/>
              <p:nvPr/>
            </p:nvSpPr>
            <p:spPr>
              <a:xfrm>
                <a:off x="4783454" y="1083630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b="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57" name="CasellaDiTesto 56">
                <a:extLst>
                  <a:ext uri="{FF2B5EF4-FFF2-40B4-BE49-F238E27FC236}">
                    <a16:creationId xmlns:a16="http://schemas.microsoft.com/office/drawing/2014/main" id="{227DDFE1-B0F0-F2E7-5A5C-10DA8CBB1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54" y="1083630"/>
                <a:ext cx="1394561" cy="66851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E9C0385-1864-1812-832D-6932E17891C3}"/>
                  </a:ext>
                </a:extLst>
              </p:cNvPr>
              <p:cNvSpPr txBox="1"/>
              <p:nvPr/>
            </p:nvSpPr>
            <p:spPr>
              <a:xfrm>
                <a:off x="4701439" y="4232751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E0AF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it-IT" sz="2000" b="0" dirty="0">
                  <a:solidFill>
                    <a:srgbClr val="E0AFA0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E9C0385-1864-1812-832D-6932E1789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439" y="4232751"/>
                <a:ext cx="1394561" cy="66851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3339AE96-32A5-28C7-D4CE-28058B48726F}"/>
              </a:ext>
            </a:extLst>
          </p:cNvPr>
          <p:cNvCxnSpPr>
            <a:cxnSpLocks/>
            <a:stCxn id="57" idx="2"/>
            <a:endCxn id="56" idx="0"/>
          </p:cNvCxnSpPr>
          <p:nvPr/>
        </p:nvCxnSpPr>
        <p:spPr>
          <a:xfrm rot="5400000">
            <a:off x="3787975" y="1376230"/>
            <a:ext cx="1316844" cy="2068677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a gomito 14">
            <a:extLst>
              <a:ext uri="{FF2B5EF4-FFF2-40B4-BE49-F238E27FC236}">
                <a16:creationId xmlns:a16="http://schemas.microsoft.com/office/drawing/2014/main" id="{5743EC54-B501-BEE7-2D89-3F03D8B934AF}"/>
              </a:ext>
            </a:extLst>
          </p:cNvPr>
          <p:cNvCxnSpPr>
            <a:cxnSpLocks/>
            <a:stCxn id="2" idx="0"/>
            <a:endCxn id="56" idx="2"/>
          </p:cNvCxnSpPr>
          <p:nvPr/>
        </p:nvCxnSpPr>
        <p:spPr>
          <a:xfrm rot="16200000" flipV="1">
            <a:off x="4023564" y="2857595"/>
            <a:ext cx="763651" cy="1986662"/>
          </a:xfrm>
          <a:prstGeom prst="bentConnector3">
            <a:avLst>
              <a:gd name="adj1" fmla="val 50000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a gomito 17">
            <a:extLst>
              <a:ext uri="{FF2B5EF4-FFF2-40B4-BE49-F238E27FC236}">
                <a16:creationId xmlns:a16="http://schemas.microsoft.com/office/drawing/2014/main" id="{A4D3F817-EF1A-36D2-95D8-FAFDD905EFBA}"/>
              </a:ext>
            </a:extLst>
          </p:cNvPr>
          <p:cNvCxnSpPr>
            <a:cxnSpLocks/>
            <a:stCxn id="57" idx="0"/>
            <a:endCxn id="47" idx="1"/>
          </p:cNvCxnSpPr>
          <p:nvPr/>
        </p:nvCxnSpPr>
        <p:spPr>
          <a:xfrm rot="16200000" flipH="1">
            <a:off x="5713165" y="851199"/>
            <a:ext cx="417141" cy="882002"/>
          </a:xfrm>
          <a:prstGeom prst="bentConnector4">
            <a:avLst>
              <a:gd name="adj1" fmla="val -54802"/>
              <a:gd name="adj2" fmla="val 89528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951BDD62-51AE-F7B8-9013-FC80AD304BF2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5400000" flipH="1" flipV="1">
            <a:off x="5781934" y="4266677"/>
            <a:ext cx="251375" cy="1017805"/>
          </a:xfrm>
          <a:prstGeom prst="bentConnector4">
            <a:avLst>
              <a:gd name="adj1" fmla="val -90940"/>
              <a:gd name="adj2" fmla="val 84254"/>
            </a:avLst>
          </a:prstGeom>
          <a:ln w="28575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07733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47BD99-97F9-4B82-6A78-9028692C1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6635A5C1-E97C-C15E-7B1E-7D14F0130AE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IDEAL CONDITIONS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7D6667-7036-08F8-3BD7-55376DF02E1E}"/>
              </a:ext>
            </a:extLst>
          </p:cNvPr>
          <p:cNvSpPr txBox="1"/>
          <p:nvPr/>
        </p:nvSpPr>
        <p:spPr>
          <a:xfrm>
            <a:off x="3335456" y="2194918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ALL THE PLOTS required  in the project specifications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19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C0EFC2-8BB0-EBD1-9A15-6924D811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5C2FBD6-E82B-40E2-0FFA-67AE3C60A905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METRICS TO EVALUATE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E027D77D-1F52-3431-483A-80F4ED33C5BC}"/>
              </a:ext>
            </a:extLst>
          </p:cNvPr>
          <p:cNvSpPr txBox="1"/>
          <p:nvPr/>
        </p:nvSpPr>
        <p:spPr>
          <a:xfrm>
            <a:off x="1861075" y="3109735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S e </a:t>
            </a:r>
            <a:r>
              <a:rPr lang="en-US" sz="2000" b="1" spc="600" noProof="0" dirty="0" err="1">
                <a:solidFill>
                  <a:srgbClr val="F4F3EE"/>
                </a:solidFill>
              </a:rPr>
              <a:t>Rmis</a:t>
            </a:r>
            <a:r>
              <a:rPr lang="en-US" sz="2000" b="1" spc="600" noProof="0" dirty="0">
                <a:solidFill>
                  <a:srgbClr val="F4F3EE"/>
                </a:solidFill>
              </a:rPr>
              <a:t> al </a:t>
            </a:r>
            <a:r>
              <a:rPr lang="en-US" sz="2000" b="1" spc="600" noProof="0" dirty="0" err="1">
                <a:solidFill>
                  <a:srgbClr val="F4F3EE"/>
                </a:solidFill>
              </a:rPr>
              <a:t>variare</a:t>
            </a:r>
            <a:r>
              <a:rPr lang="en-US" sz="2000" b="1" spc="600" noProof="0" dirty="0">
                <a:solidFill>
                  <a:srgbClr val="F4F3EE"/>
                </a:solidFill>
              </a:rPr>
              <a:t> di theta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43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4BF665-B738-6BFC-7417-A31489BC8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A77F271-0D26-D6C0-B8B0-710AE775DE6A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CHANNEL ERRORS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F738402-F0AC-8935-CDF4-2125B6E59359}"/>
              </a:ext>
            </a:extLst>
          </p:cNvPr>
          <p:cNvSpPr txBox="1"/>
          <p:nvPr/>
        </p:nvSpPr>
        <p:spPr>
          <a:xfrm>
            <a:off x="3335456" y="2194918"/>
            <a:ext cx="552108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EXPLAIN HOW THEY ARE INTRODUCED VIA THE SPECIALIZED CIRCUIT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ADD THE SCREEN OF THE CIRCUIT AND FORMULAS…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/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A16E62F-19E7-61BC-4D5D-B3DD68CA0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406" y="4186116"/>
                <a:ext cx="10028119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/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#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𝑚𝑖𝑠𝑚𝑎𝑡𝑐h𝑒𝑑𝑏𝑖𝑡𝑠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𝑡𝑜𝑡𝑎𝑙𝑘𝑒𝑦𝑙𝑒𝑛𝑔𝑡h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EAE9A4D3-F4C3-BA4F-DB4F-E3270CF89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39" y="5338641"/>
                <a:ext cx="10028119" cy="7293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49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757788-99AD-21BB-B5C2-6FA55036E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1ECC753-4BAC-E7F4-BC02-814CA6BE23B6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QUANTUM COMPUTING AND QUANTUM INTERNET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81E1A44-A6A4-7FEB-097A-7536C6CEED5A}"/>
              </a:ext>
            </a:extLst>
          </p:cNvPr>
          <p:cNvGrpSpPr/>
          <p:nvPr/>
        </p:nvGrpSpPr>
        <p:grpSpPr>
          <a:xfrm>
            <a:off x="4326864" y="5275071"/>
            <a:ext cx="3538270" cy="1469902"/>
            <a:chOff x="4326864" y="966076"/>
            <a:chExt cx="3538270" cy="1469902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8392D860-69E8-DE90-3DF7-109C900BB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66076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1E4A6346-34BC-A01B-9F12-045A79F9A9CF}"/>
                </a:ext>
              </a:extLst>
            </p:cNvPr>
            <p:cNvSpPr txBox="1"/>
            <p:nvPr/>
          </p:nvSpPr>
          <p:spPr>
            <a:xfrm>
              <a:off x="4326864" y="2158979"/>
              <a:ext cx="353827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spc="300" noProof="0" dirty="0">
                  <a:solidFill>
                    <a:srgbClr val="F4F3EE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40D41DCF-F9E6-2F13-DEDC-4DEBE2B94130}"/>
              </a:ext>
            </a:extLst>
          </p:cNvPr>
          <p:cNvGrpSpPr/>
          <p:nvPr/>
        </p:nvGrpSpPr>
        <p:grpSpPr>
          <a:xfrm>
            <a:off x="1643692" y="2575446"/>
            <a:ext cx="8904617" cy="932442"/>
            <a:chOff x="1643688" y="2144018"/>
            <a:chExt cx="8904617" cy="93244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FE7C2771-12B7-6455-5C94-A60933DAFBC3}"/>
                </a:ext>
              </a:extLst>
            </p:cNvPr>
            <p:cNvSpPr txBox="1"/>
            <p:nvPr/>
          </p:nvSpPr>
          <p:spPr>
            <a:xfrm>
              <a:off x="1643688" y="2399352"/>
              <a:ext cx="8904617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800" b="1" noProof="0" dirty="0">
                  <a:solidFill>
                    <a:srgbClr val="E0AFA0"/>
                  </a:solidFill>
                </a:rPr>
                <a:t>E91</a:t>
              </a:r>
              <a:r>
                <a:rPr lang="en-US" sz="3800" b="1" noProof="0" dirty="0">
                  <a:solidFill>
                    <a:srgbClr val="F4F3EE"/>
                  </a:solidFill>
                </a:rPr>
                <a:t> </a:t>
              </a:r>
              <a:r>
                <a:rPr lang="en-US" sz="3800" b="1" noProof="0" dirty="0">
                  <a:solidFill>
                    <a:srgbClr val="E0AFA0"/>
                  </a:solidFill>
                </a:rPr>
                <a:t>PROTOCOL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D1C8EE79-737D-EA4E-24B9-67E865142841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rgbClr val="F4F3EE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821E5EFE-B307-13C4-552B-88007AF3E5CE}"/>
              </a:ext>
            </a:extLst>
          </p:cNvPr>
          <p:cNvGrpSpPr/>
          <p:nvPr/>
        </p:nvGrpSpPr>
        <p:grpSpPr>
          <a:xfrm>
            <a:off x="605075" y="4094788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A85F2D2B-4640-1ED8-30EB-A7883BB7228E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rgbClr val="F4F3EE"/>
                  </a:solidFill>
                </a:rPr>
                <a:t>LUCIANO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LENZINI</a:t>
              </a:r>
            </a:p>
            <a:p>
              <a:r>
                <a:rPr lang="en-US" sz="1200" noProof="0" dirty="0">
                  <a:solidFill>
                    <a:srgbClr val="F4F3EE"/>
                  </a:solidFill>
                </a:rPr>
                <a:t>LEONARDO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BACCIOTTINI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02254B34-C788-9073-CFEE-2174CCD42F7F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CB76FFA9-632C-1946-D9F1-21F0D926E4E1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rgbClr val="F4F3EE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78326117-84EA-9A34-3770-BA011BDD76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2D08AD09-6CF3-DE8B-E4EA-84C96CCA1D8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rgbClr val="F4F3EE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3DAA2357-6C11-56AC-C130-EB0C11CAF7BE}"/>
              </a:ext>
            </a:extLst>
          </p:cNvPr>
          <p:cNvGrpSpPr/>
          <p:nvPr/>
        </p:nvGrpSpPr>
        <p:grpSpPr>
          <a:xfrm>
            <a:off x="8856539" y="4094788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103515AA-F47D-E993-5EA3-806F120FF823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rgbClr val="F4F3EE"/>
                  </a:solidFill>
                </a:rPr>
                <a:t>GIOVANNI </a:t>
              </a:r>
              <a:r>
                <a:rPr lang="en-US" sz="1200" b="1" noProof="0" dirty="0">
                  <a:solidFill>
                    <a:srgbClr val="F4F3EE"/>
                  </a:solidFill>
                </a:rPr>
                <a:t>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466220E1-2C4A-855B-C8AB-A74DBFD2B24B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FD07DAEE-E49C-2854-5C62-54169C6358B5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rgbClr val="F4F3EE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8BF65C07-2882-6806-8735-A933A81C3C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4" name="Immagine 3" descr="Immagine che contiene Elementi grafici, simbolo, cerchio, arte&#10;&#10;Descrizione generata automaticamente">
            <a:extLst>
              <a:ext uri="{FF2B5EF4-FFF2-40B4-BE49-F238E27FC236}">
                <a16:creationId xmlns:a16="http://schemas.microsoft.com/office/drawing/2014/main" id="{FEBFB0E4-7576-A8E1-129C-60DA3DCB06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527" y="1405757"/>
            <a:ext cx="866935" cy="8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873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DEDD97-7E80-D930-5A96-05168F8DE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43D61950-93AD-FA3D-1E97-96E9619B8C9F}"/>
              </a:ext>
            </a:extLst>
          </p:cNvPr>
          <p:cNvSpPr txBox="1"/>
          <p:nvPr/>
        </p:nvSpPr>
        <p:spPr>
          <a:xfrm>
            <a:off x="2637688" y="542299"/>
            <a:ext cx="78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EXPERIMENT</a:t>
            </a:r>
            <a:r>
              <a:rPr lang="en-US" b="1" spc="300" noProof="0" dirty="0">
                <a:solidFill>
                  <a:srgbClr val="F4F3EE"/>
                </a:solidFill>
              </a:rPr>
              <a:t> PARAMETERS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B4AE0371-9C68-BB4D-284D-92E4C8CF7B1F}"/>
              </a:ext>
            </a:extLst>
          </p:cNvPr>
          <p:cNvGrpSpPr/>
          <p:nvPr/>
        </p:nvGrpSpPr>
        <p:grpSpPr>
          <a:xfrm>
            <a:off x="888915" y="1417102"/>
            <a:ext cx="10744370" cy="4667045"/>
            <a:chOff x="971381" y="1417102"/>
            <a:chExt cx="10744370" cy="4667045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C49E31EC-5461-385E-55B2-AAEA9A209F15}"/>
                </a:ext>
              </a:extLst>
            </p:cNvPr>
            <p:cNvGrpSpPr/>
            <p:nvPr/>
          </p:nvGrpSpPr>
          <p:grpSpPr>
            <a:xfrm>
              <a:off x="971381" y="1417102"/>
              <a:ext cx="7894368" cy="759102"/>
              <a:chOff x="961856" y="1417102"/>
              <a:chExt cx="7894368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27734AC-4944-AAD0-9BE2-E635642B7312}"/>
                  </a:ext>
                </a:extLst>
              </p:cNvPr>
              <p:cNvSpPr txBox="1"/>
              <p:nvPr/>
            </p:nvSpPr>
            <p:spPr>
              <a:xfrm>
                <a:off x="3903809" y="1642537"/>
                <a:ext cx="4952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30AA90BD-FA80-D95B-F94B-2D1A00534B25}"/>
                  </a:ext>
                </a:extLst>
              </p:cNvPr>
              <p:cNvGrpSpPr/>
              <p:nvPr/>
            </p:nvGrpSpPr>
            <p:grpSpPr>
              <a:xfrm>
                <a:off x="961856" y="1417102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7E9BE06-369F-5D6F-8859-CDD77C58C8E9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D4002F95-E455-9292-1FB9-62C37C4AC7A9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80B1E971-D501-A899-94A4-89E67A01F202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F6EFC3E1-8FD0-E928-0858-AEEC81EB8DDB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48943596-6AE6-5606-B50B-C181F60B9CB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5E7F80D2-F34C-E487-866D-EE46FA617C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FB432584-8837-A0D9-5ED8-64545E8210FF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>
                <a:off x="1756689" y="1796426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2B3243C6-E378-0235-80BB-600B5EBD620C}"/>
                </a:ext>
              </a:extLst>
            </p:cNvPr>
            <p:cNvGrpSpPr/>
            <p:nvPr/>
          </p:nvGrpSpPr>
          <p:grpSpPr>
            <a:xfrm>
              <a:off x="971381" y="2719750"/>
              <a:ext cx="10603081" cy="759102"/>
              <a:chOff x="961856" y="2605450"/>
              <a:chExt cx="10603081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B431F13E-6A3F-5BB6-713A-BD15444A6C3C}"/>
                  </a:ext>
                </a:extLst>
              </p:cNvPr>
              <p:cNvSpPr txBox="1"/>
              <p:nvPr/>
            </p:nvSpPr>
            <p:spPr>
              <a:xfrm>
                <a:off x="3903809" y="2830885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7103406B-3FB5-449B-30B9-11ABD610F996}"/>
                  </a:ext>
                </a:extLst>
              </p:cNvPr>
              <p:cNvGrpSpPr/>
              <p:nvPr/>
            </p:nvGrpSpPr>
            <p:grpSpPr>
              <a:xfrm>
                <a:off x="961856" y="2605450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8B202CEE-D168-45F3-5AAE-6399BEF653E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8B202CEE-D168-45F3-5AAE-6399BEF653E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C3EE2E71-4642-CCA9-92A2-E4F0C5017E6B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DFCAFF67-25E1-0775-F4D6-F2A5257E2FD1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2DF140A2-8046-1942-8A72-F93BDFAA9219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258C2E3F-62CC-BADE-F418-8E1873FA76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97A8464B-B3AD-9800-17D3-E85B8D6240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C8D46027-62AC-EE0F-CEFC-5FA5AFDE84AD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>
                <a:off x="1756689" y="2984774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F7754A88-221C-5EEB-55C5-8F3B3B43CB89}"/>
                </a:ext>
              </a:extLst>
            </p:cNvPr>
            <p:cNvGrpSpPr/>
            <p:nvPr/>
          </p:nvGrpSpPr>
          <p:grpSpPr>
            <a:xfrm>
              <a:off x="971381" y="4022398"/>
              <a:ext cx="10603081" cy="759102"/>
              <a:chOff x="961856" y="3793798"/>
              <a:chExt cx="10603081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339228A-92F4-410A-9A07-A34A1D96D340}"/>
                  </a:ext>
                </a:extLst>
              </p:cNvPr>
              <p:cNvSpPr txBox="1"/>
              <p:nvPr/>
            </p:nvSpPr>
            <p:spPr>
              <a:xfrm>
                <a:off x="3903809" y="4019232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WHETHER EVE IS EAVESDROPPING OR NOT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8B1663D5-D8CC-62B5-8A46-FDB650692430}"/>
                  </a:ext>
                </a:extLst>
              </p:cNvPr>
              <p:cNvGrpSpPr/>
              <p:nvPr/>
            </p:nvGrpSpPr>
            <p:grpSpPr>
              <a:xfrm>
                <a:off x="961856" y="3793798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B595DE8D-6732-E587-1BDA-50E9DBC4EE63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81281E2F-A072-B9A1-8467-85027D02A5C6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F4FBD6BC-2D92-2B8C-E6FB-E0A534415AD3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1E4DD670-C403-69CF-6C52-3123A92B0469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1E29CC1F-8E4A-D284-F8C9-4A48BC04C4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B4347398-23E3-E98A-C07D-CD73CC124C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9420D2CB-2A65-013D-D240-04584B76B8AB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3262872" y="4173121"/>
                <a:ext cx="640937" cy="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6F9AB0E8-E057-E908-24DB-C15247357398}"/>
                </a:ext>
              </a:extLst>
            </p:cNvPr>
            <p:cNvGrpSpPr/>
            <p:nvPr/>
          </p:nvGrpSpPr>
          <p:grpSpPr>
            <a:xfrm>
              <a:off x="971381" y="5325045"/>
              <a:ext cx="10744370" cy="759102"/>
              <a:chOff x="961856" y="4982145"/>
              <a:chExt cx="1074437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839DE88F-ECA4-C253-BA21-E1FADDAAAFB4}"/>
                  </a:ext>
                </a:extLst>
              </p:cNvPr>
              <p:cNvSpPr txBox="1"/>
              <p:nvPr/>
            </p:nvSpPr>
            <p:spPr>
              <a:xfrm>
                <a:off x="3903810" y="5207578"/>
                <a:ext cx="7802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4094B032-3DBD-3B86-FC4F-18EA040970F3}"/>
                  </a:ext>
                </a:extLst>
              </p:cNvPr>
              <p:cNvGrpSpPr/>
              <p:nvPr/>
            </p:nvGrpSpPr>
            <p:grpSpPr>
              <a:xfrm>
                <a:off x="961856" y="498214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842ACB8B-7DA3-734A-2802-ECFF337DC5B6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FBD0DBDE-990A-8FF0-3DE7-1A403665814E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B15B78D4-D0B4-D05B-CD3C-B70022BAE7AF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B57D2245-D0F8-E6B2-5AE4-A93B40CA09E2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D0592A0A-264F-EB34-F436-F29088A5D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F59E6286-0E0C-5AD2-4BFD-60C04E8BE5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CC612A96-C450-42A9-BD38-AF728C416AF4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2829688" y="5361467"/>
                <a:ext cx="1074122" cy="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611473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0AD4A5-8109-2BC5-7DCF-61A465454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3E0A5607-D301-1DB3-70A7-D86D35E4C928}"/>
              </a:ext>
            </a:extLst>
          </p:cNvPr>
          <p:cNvSpPr txBox="1"/>
          <p:nvPr/>
        </p:nvSpPr>
        <p:spPr>
          <a:xfrm>
            <a:off x="4038926" y="366033"/>
            <a:ext cx="4114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EXPERIMENT</a:t>
            </a:r>
            <a:r>
              <a:rPr lang="en-US" b="1" spc="300" noProof="0" dirty="0">
                <a:solidFill>
                  <a:srgbClr val="F4F3EE"/>
                </a:solidFill>
              </a:rPr>
              <a:t> PARAMETERS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p:grpSp>
        <p:nvGrpSpPr>
          <p:cNvPr id="82" name="Gruppo 81">
            <a:extLst>
              <a:ext uri="{FF2B5EF4-FFF2-40B4-BE49-F238E27FC236}">
                <a16:creationId xmlns:a16="http://schemas.microsoft.com/office/drawing/2014/main" id="{271B5658-45A6-F4B4-29EE-7B50CD9DDED6}"/>
              </a:ext>
            </a:extLst>
          </p:cNvPr>
          <p:cNvGrpSpPr/>
          <p:nvPr/>
        </p:nvGrpSpPr>
        <p:grpSpPr>
          <a:xfrm>
            <a:off x="888915" y="1417102"/>
            <a:ext cx="10744370" cy="4667045"/>
            <a:chOff x="971381" y="1417102"/>
            <a:chExt cx="10744370" cy="4667045"/>
          </a:xfrm>
        </p:grpSpPr>
        <p:grpSp>
          <p:nvGrpSpPr>
            <p:cNvPr id="77" name="Gruppo 76">
              <a:extLst>
                <a:ext uri="{FF2B5EF4-FFF2-40B4-BE49-F238E27FC236}">
                  <a16:creationId xmlns:a16="http://schemas.microsoft.com/office/drawing/2014/main" id="{2B26B20A-A771-4915-FF84-D6B769D3CDA6}"/>
                </a:ext>
              </a:extLst>
            </p:cNvPr>
            <p:cNvGrpSpPr/>
            <p:nvPr/>
          </p:nvGrpSpPr>
          <p:grpSpPr>
            <a:xfrm>
              <a:off x="971381" y="1417102"/>
              <a:ext cx="7894368" cy="759102"/>
              <a:chOff x="961856" y="1417102"/>
              <a:chExt cx="7894368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24EAE5AC-0E13-461F-FDED-881B5058214F}"/>
                  </a:ext>
                </a:extLst>
              </p:cNvPr>
              <p:cNvSpPr txBox="1"/>
              <p:nvPr/>
            </p:nvSpPr>
            <p:spPr>
              <a:xfrm>
                <a:off x="3903809" y="1642537"/>
                <a:ext cx="49524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B97C9A52-0E68-A97E-C511-53148AC8127A}"/>
                  </a:ext>
                </a:extLst>
              </p:cNvPr>
              <p:cNvGrpSpPr/>
              <p:nvPr/>
            </p:nvGrpSpPr>
            <p:grpSpPr>
              <a:xfrm>
                <a:off x="961856" y="1417102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5F4816B8-CA9F-4865-5CEC-6A5DEC42153D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CFF4C312-B21A-2AAC-A6A2-948DC2B8A664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3E30BFDF-FA47-3B37-0DCD-EA500562F2B1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0F3736BB-B980-CAF5-5B95-FC576E67802C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ACD30140-FA39-7C6C-52EB-08CA2B4C2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6FEEF87B-A7AB-D13A-AEF7-955A29C7B8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602054F6-F7AB-78D7-1D14-1628495AFE13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>
                <a:off x="1756689" y="1796426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8" name="Gruppo 77">
              <a:extLst>
                <a:ext uri="{FF2B5EF4-FFF2-40B4-BE49-F238E27FC236}">
                  <a16:creationId xmlns:a16="http://schemas.microsoft.com/office/drawing/2014/main" id="{A1CE6297-44E4-8619-442F-FA4C09EF7889}"/>
                </a:ext>
              </a:extLst>
            </p:cNvPr>
            <p:cNvGrpSpPr/>
            <p:nvPr/>
          </p:nvGrpSpPr>
          <p:grpSpPr>
            <a:xfrm>
              <a:off x="971381" y="2719750"/>
              <a:ext cx="10603081" cy="759102"/>
              <a:chOff x="961856" y="2605450"/>
              <a:chExt cx="10603081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1577101A-5FE5-9A46-E4B7-CA5C8815711F}"/>
                  </a:ext>
                </a:extLst>
              </p:cNvPr>
              <p:cNvSpPr txBox="1"/>
              <p:nvPr/>
            </p:nvSpPr>
            <p:spPr>
              <a:xfrm>
                <a:off x="3903809" y="2830885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7969E6F9-A93B-9A44-CD5A-9B5A9265C213}"/>
                  </a:ext>
                </a:extLst>
              </p:cNvPr>
              <p:cNvGrpSpPr/>
              <p:nvPr/>
            </p:nvGrpSpPr>
            <p:grpSpPr>
              <a:xfrm>
                <a:off x="961856" y="2605450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1E5FDEE9-107D-280A-8925-32BC9ED5195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1E5FDEE9-107D-280A-8925-32BC9ED5195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D79D4E7D-30AE-FDD9-A9B7-C3C28662A109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0EB01A9C-38A0-01F5-1518-42F5A9B1A19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E70762C2-DED0-E81D-924F-09B75CAEEE38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DE28D081-73D9-1C4C-69FE-A1824409464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F585C32F-32C4-C05E-EB76-289DE68097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1C22C8F7-6469-5E73-30EE-484DDAF6A634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>
                <a:off x="1756689" y="2984774"/>
                <a:ext cx="2147120" cy="0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" name="Gruppo 78">
              <a:extLst>
                <a:ext uri="{FF2B5EF4-FFF2-40B4-BE49-F238E27FC236}">
                  <a16:creationId xmlns:a16="http://schemas.microsoft.com/office/drawing/2014/main" id="{B4C777F5-409B-6C71-1258-1D4EB2B48016}"/>
                </a:ext>
              </a:extLst>
            </p:cNvPr>
            <p:cNvGrpSpPr/>
            <p:nvPr/>
          </p:nvGrpSpPr>
          <p:grpSpPr>
            <a:xfrm>
              <a:off x="971381" y="4022398"/>
              <a:ext cx="10603081" cy="759102"/>
              <a:chOff x="961856" y="3793798"/>
              <a:chExt cx="10603081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63AD2524-8AE7-3540-3A25-B00387D9266B}"/>
                  </a:ext>
                </a:extLst>
              </p:cNvPr>
              <p:cNvSpPr txBox="1"/>
              <p:nvPr/>
            </p:nvSpPr>
            <p:spPr>
              <a:xfrm>
                <a:off x="3903809" y="4019232"/>
                <a:ext cx="76611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WHETHER EVE IS EAVESDROPPING OR NOT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292F3088-13B1-A2F3-1D99-45DE2BDF74E5}"/>
                  </a:ext>
                </a:extLst>
              </p:cNvPr>
              <p:cNvGrpSpPr/>
              <p:nvPr/>
            </p:nvGrpSpPr>
            <p:grpSpPr>
              <a:xfrm>
                <a:off x="961856" y="3793798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53D3D65A-6680-5B8D-4C8F-65E43A0ABAC9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559D957F-35CF-CDA6-B58E-B0A6E492C165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EA478CF1-F534-41D5-D404-D63B9B55FA48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2BD16181-18D4-B49E-31A6-6B53E834E97C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69B9D714-CB33-E5F7-6BAA-AFF860B207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63AB8C5D-C905-A510-E4C0-34ECB04E99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FA7409E7-0628-6D7F-F509-00F3655A189D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3262872" y="4173121"/>
                <a:ext cx="640937" cy="1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Gruppo 79">
              <a:extLst>
                <a:ext uri="{FF2B5EF4-FFF2-40B4-BE49-F238E27FC236}">
                  <a16:creationId xmlns:a16="http://schemas.microsoft.com/office/drawing/2014/main" id="{9A5FCBEA-98E8-1465-CE79-62B81C7D589B}"/>
                </a:ext>
              </a:extLst>
            </p:cNvPr>
            <p:cNvGrpSpPr/>
            <p:nvPr/>
          </p:nvGrpSpPr>
          <p:grpSpPr>
            <a:xfrm>
              <a:off x="971381" y="5325045"/>
              <a:ext cx="10744370" cy="759102"/>
              <a:chOff x="961856" y="4982145"/>
              <a:chExt cx="1074437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6656D348-099D-B117-52D7-E89E0C708691}"/>
                  </a:ext>
                </a:extLst>
              </p:cNvPr>
              <p:cNvSpPr txBox="1"/>
              <p:nvPr/>
            </p:nvSpPr>
            <p:spPr>
              <a:xfrm>
                <a:off x="3903810" y="5207578"/>
                <a:ext cx="78024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spc="300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  <a:endParaRPr lang="en-US" sz="1200" b="1" spc="300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86E2A265-9ACA-1100-D56B-DC301B0E1ADB}"/>
                  </a:ext>
                </a:extLst>
              </p:cNvPr>
              <p:cNvGrpSpPr/>
              <p:nvPr/>
            </p:nvGrpSpPr>
            <p:grpSpPr>
              <a:xfrm>
                <a:off x="961856" y="498214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42AD8FFB-B4D9-0B29-1FA8-44BA14436411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39B3E0E1-732A-6B65-5327-4B27AF9F0AB9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5FBD71BF-FC39-C58F-56FF-C73CC31088E5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8667F76F-ADC4-E244-2FB6-1CCE3375656A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A0A6ABBC-6693-FDAD-2689-5E589F995D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39E9080E-5871-0864-C264-58CC7EE1D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EE0782A8-6078-76E1-1100-7E83469135FD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2829688" y="5361467"/>
                <a:ext cx="1074122" cy="2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86" name="Immagine 85" descr="Immagine che contiene cerchio, Elementi grafici, clipart, simbolo&#10;&#10;Descrizione generata automaticamente">
            <a:extLst>
              <a:ext uri="{FF2B5EF4-FFF2-40B4-BE49-F238E27FC236}">
                <a16:creationId xmlns:a16="http://schemas.microsoft.com/office/drawing/2014/main" id="{8336FE4D-26B5-4AD1-4DB7-6FB78DEC65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889" y="206014"/>
            <a:ext cx="549169" cy="54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513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9FF0A6-C892-462B-5632-508952353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uppo 31">
            <a:extLst>
              <a:ext uri="{FF2B5EF4-FFF2-40B4-BE49-F238E27FC236}">
                <a16:creationId xmlns:a16="http://schemas.microsoft.com/office/drawing/2014/main" id="{7FDB2063-B8B8-AC22-638F-F50BD3054F14}"/>
              </a:ext>
            </a:extLst>
          </p:cNvPr>
          <p:cNvGrpSpPr/>
          <p:nvPr/>
        </p:nvGrpSpPr>
        <p:grpSpPr>
          <a:xfrm>
            <a:off x="3834100" y="747815"/>
            <a:ext cx="8683710" cy="5362370"/>
            <a:chOff x="3824575" y="712252"/>
            <a:chExt cx="8683710" cy="5362370"/>
          </a:xfrm>
        </p:grpSpPr>
        <p:grpSp>
          <p:nvGrpSpPr>
            <p:cNvPr id="31" name="Gruppo 30">
              <a:extLst>
                <a:ext uri="{FF2B5EF4-FFF2-40B4-BE49-F238E27FC236}">
                  <a16:creationId xmlns:a16="http://schemas.microsoft.com/office/drawing/2014/main" id="{81A3E0F6-63DA-A9CF-3875-762321ED8BC2}"/>
                </a:ext>
              </a:extLst>
            </p:cNvPr>
            <p:cNvGrpSpPr/>
            <p:nvPr/>
          </p:nvGrpSpPr>
          <p:grpSpPr>
            <a:xfrm>
              <a:off x="3824575" y="712252"/>
              <a:ext cx="6975314" cy="759102"/>
              <a:chOff x="3824575" y="1083727"/>
              <a:chExt cx="6975314" cy="759102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BF8EEA47-5698-88EA-63BD-BF50EEB9ACF9}"/>
                  </a:ext>
                </a:extLst>
              </p:cNvPr>
              <p:cNvSpPr txBox="1"/>
              <p:nvPr/>
            </p:nvSpPr>
            <p:spPr>
              <a:xfrm>
                <a:off x="6766529" y="1309162"/>
                <a:ext cx="403336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F4F3EE"/>
                    </a:solidFill>
                  </a:rPr>
                  <a:t>NUMBER OF EXECUTIONS PER SETTING</a:t>
                </a:r>
                <a:endParaRPr lang="en-US" sz="1300" b="1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2" name="Gruppo 41">
                <a:extLst>
                  <a:ext uri="{FF2B5EF4-FFF2-40B4-BE49-F238E27FC236}">
                    <a16:creationId xmlns:a16="http://schemas.microsoft.com/office/drawing/2014/main" id="{F78D3664-E693-9CB8-F805-5E365356D678}"/>
                  </a:ext>
                </a:extLst>
              </p:cNvPr>
              <p:cNvGrpSpPr/>
              <p:nvPr/>
            </p:nvGrpSpPr>
            <p:grpSpPr>
              <a:xfrm>
                <a:off x="3824575" y="1083727"/>
                <a:ext cx="794833" cy="759102"/>
                <a:chOff x="1523831" y="1617127"/>
                <a:chExt cx="794833" cy="759102"/>
              </a:xfrm>
            </p:grpSpPr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81BC5BAA-BF80-FCA1-6AD6-17E81848F3AA}"/>
                    </a:ext>
                  </a:extLst>
                </p:cNvPr>
                <p:cNvSpPr txBox="1"/>
                <p:nvPr/>
              </p:nvSpPr>
              <p:spPr>
                <a:xfrm>
                  <a:off x="1653995" y="1777573"/>
                  <a:ext cx="57260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spc="300" noProof="0" dirty="0">
                      <a:solidFill>
                        <a:srgbClr val="E0AFA0"/>
                      </a:solidFill>
                    </a:rPr>
                    <a:t>n</a:t>
                  </a:r>
                  <a:endParaRPr lang="en-US" sz="1200" b="1" spc="300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17" name="Gruppo 16">
                  <a:extLst>
                    <a:ext uri="{FF2B5EF4-FFF2-40B4-BE49-F238E27FC236}">
                      <a16:creationId xmlns:a16="http://schemas.microsoft.com/office/drawing/2014/main" id="{E44F35F7-A80F-BA47-2D17-52F321261A57}"/>
                    </a:ext>
                  </a:extLst>
                </p:cNvPr>
                <p:cNvGrpSpPr/>
                <p:nvPr/>
              </p:nvGrpSpPr>
              <p:grpSpPr>
                <a:xfrm>
                  <a:off x="1523831" y="161712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18" name="Parentesi quadra aperta 17">
                    <a:extLst>
                      <a:ext uri="{FF2B5EF4-FFF2-40B4-BE49-F238E27FC236}">
                        <a16:creationId xmlns:a16="http://schemas.microsoft.com/office/drawing/2014/main" id="{F2A7095D-7D23-2B01-FB45-AFA9B609931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19" name="Parentesi quadra aperta 18">
                    <a:extLst>
                      <a:ext uri="{FF2B5EF4-FFF2-40B4-BE49-F238E27FC236}">
                        <a16:creationId xmlns:a16="http://schemas.microsoft.com/office/drawing/2014/main" id="{941BBB7D-C820-E71C-0ED6-D71CD52752C0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0" name="Connettore diritto 19">
                    <a:extLst>
                      <a:ext uri="{FF2B5EF4-FFF2-40B4-BE49-F238E27FC236}">
                        <a16:creationId xmlns:a16="http://schemas.microsoft.com/office/drawing/2014/main" id="{4C759BA6-652F-463A-26B3-F058DEFCE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diritto 20">
                    <a:extLst>
                      <a:ext uri="{FF2B5EF4-FFF2-40B4-BE49-F238E27FC236}">
                        <a16:creationId xmlns:a16="http://schemas.microsoft.com/office/drawing/2014/main" id="{ABB044CC-2C8B-8D4C-3581-D1F0D06944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3" name="Connettore 2 22">
                <a:extLst>
                  <a:ext uri="{FF2B5EF4-FFF2-40B4-BE49-F238E27FC236}">
                    <a16:creationId xmlns:a16="http://schemas.microsoft.com/office/drawing/2014/main" id="{1420ECF8-9C96-8BDE-7E2F-FEF219622D63}"/>
                  </a:ext>
                </a:extLst>
              </p:cNvPr>
              <p:cNvCxnSpPr>
                <a:cxnSpLocks/>
                <a:stCxn id="19" idx="1"/>
                <a:endCxn id="6" idx="1"/>
              </p:cNvCxnSpPr>
              <p:nvPr/>
            </p:nvCxnSpPr>
            <p:spPr>
              <a:xfrm flipV="1">
                <a:off x="4619408" y="1455356"/>
                <a:ext cx="2147121" cy="769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uppo 24">
              <a:extLst>
                <a:ext uri="{FF2B5EF4-FFF2-40B4-BE49-F238E27FC236}">
                  <a16:creationId xmlns:a16="http://schemas.microsoft.com/office/drawing/2014/main" id="{1A7FA5ED-E399-5BCD-A4E3-102190B5408C}"/>
                </a:ext>
              </a:extLst>
            </p:cNvPr>
            <p:cNvGrpSpPr/>
            <p:nvPr/>
          </p:nvGrpSpPr>
          <p:grpSpPr>
            <a:xfrm>
              <a:off x="3824575" y="2246675"/>
              <a:ext cx="8464636" cy="759102"/>
              <a:chOff x="3824575" y="2386375"/>
              <a:chExt cx="8464636" cy="759102"/>
            </a:xfrm>
          </p:grpSpPr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A60D5037-DD7C-E460-AE76-EAB00A81C1C1}"/>
                  </a:ext>
                </a:extLst>
              </p:cNvPr>
              <p:cNvSpPr txBox="1"/>
              <p:nvPr/>
            </p:nvSpPr>
            <p:spPr>
              <a:xfrm>
                <a:off x="6766529" y="2611810"/>
                <a:ext cx="5522682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dirty="0">
                    <a:solidFill>
                      <a:srgbClr val="F4F3EE"/>
                    </a:solidFill>
                  </a:rPr>
                  <a:t>THETA VALUES USED FOR GENERATING THE WERNER STATES</a:t>
                </a:r>
                <a:endParaRPr lang="en-US" sz="1300" b="1" noProof="0" dirty="0">
                  <a:solidFill>
                    <a:srgbClr val="F4F3EE"/>
                  </a:solidFill>
                </a:endParaRPr>
              </a:p>
            </p:txBody>
          </p:sp>
          <p:grpSp>
            <p:nvGrpSpPr>
              <p:cNvPr id="41" name="Gruppo 40">
                <a:extLst>
                  <a:ext uri="{FF2B5EF4-FFF2-40B4-BE49-F238E27FC236}">
                    <a16:creationId xmlns:a16="http://schemas.microsoft.com/office/drawing/2014/main" id="{2E5D7D42-6F41-9627-96B7-DC9FCB82AACB}"/>
                  </a:ext>
                </a:extLst>
              </p:cNvPr>
              <p:cNvGrpSpPr/>
              <p:nvPr/>
            </p:nvGrpSpPr>
            <p:grpSpPr>
              <a:xfrm>
                <a:off x="3824575" y="2386375"/>
                <a:ext cx="794833" cy="759102"/>
                <a:chOff x="1523831" y="2674767"/>
                <a:chExt cx="794833" cy="759102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241F244-247C-B14C-93C5-6BFF4AFF71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it-IT" sz="2000" b="1" i="0" smtClean="0">
                                <a:solidFill>
                                  <a:srgbClr val="E0AFA0"/>
                                </a:solidFill>
                                <a:latin typeface="Cambria Math" panose="02040503050406030204" pitchFamily="18" charset="0"/>
                              </a:rPr>
                              <m:t>𝛉</m:t>
                            </m:r>
                          </m:oMath>
                        </m:oMathPara>
                      </a14:m>
                      <a:endParaRPr lang="it-IT" sz="2000" b="1" dirty="0">
                        <a:solidFill>
                          <a:srgbClr val="E0AFA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8" name="CasellaDiTesto 7">
                      <a:extLst>
                        <a:ext uri="{FF2B5EF4-FFF2-40B4-BE49-F238E27FC236}">
                          <a16:creationId xmlns:a16="http://schemas.microsoft.com/office/drawing/2014/main" id="{3241F244-247C-B14C-93C5-6BFF4AFF71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87440" y="2854263"/>
                      <a:ext cx="505713" cy="40011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26" name="Gruppo 25">
                  <a:extLst>
                    <a:ext uri="{FF2B5EF4-FFF2-40B4-BE49-F238E27FC236}">
                      <a16:creationId xmlns:a16="http://schemas.microsoft.com/office/drawing/2014/main" id="{494B922F-CEBA-9A93-88EB-0DB86C3D09D6}"/>
                    </a:ext>
                  </a:extLst>
                </p:cNvPr>
                <p:cNvGrpSpPr/>
                <p:nvPr/>
              </p:nvGrpSpPr>
              <p:grpSpPr>
                <a:xfrm>
                  <a:off x="1523831" y="2674767"/>
                  <a:ext cx="794833" cy="759102"/>
                  <a:chOff x="2845150" y="4438606"/>
                  <a:chExt cx="6027566" cy="1468418"/>
                </a:xfrm>
              </p:grpSpPr>
              <p:sp>
                <p:nvSpPr>
                  <p:cNvPr id="27" name="Parentesi quadra aperta 26">
                    <a:extLst>
                      <a:ext uri="{FF2B5EF4-FFF2-40B4-BE49-F238E27FC236}">
                        <a16:creationId xmlns:a16="http://schemas.microsoft.com/office/drawing/2014/main" id="{27DD5DD0-2458-7B78-26A4-F879E12DEA14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28" name="Parentesi quadra aperta 27">
                    <a:extLst>
                      <a:ext uri="{FF2B5EF4-FFF2-40B4-BE49-F238E27FC236}">
                        <a16:creationId xmlns:a16="http://schemas.microsoft.com/office/drawing/2014/main" id="{CD464D30-3769-AD49-A53E-69DA3555CB04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29" name="Connettore diritto 28">
                    <a:extLst>
                      <a:ext uri="{FF2B5EF4-FFF2-40B4-BE49-F238E27FC236}">
                        <a16:creationId xmlns:a16="http://schemas.microsoft.com/office/drawing/2014/main" id="{C18FD703-36E1-5F00-195B-84C4A7AC87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Connettore diritto 29">
                    <a:extLst>
                      <a:ext uri="{FF2B5EF4-FFF2-40B4-BE49-F238E27FC236}">
                        <a16:creationId xmlns:a16="http://schemas.microsoft.com/office/drawing/2014/main" id="{871BB07A-7F19-589C-9697-EA0178B4AD3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64" name="Connettore 2 63">
                <a:extLst>
                  <a:ext uri="{FF2B5EF4-FFF2-40B4-BE49-F238E27FC236}">
                    <a16:creationId xmlns:a16="http://schemas.microsoft.com/office/drawing/2014/main" id="{85702E7C-9100-CFC5-6162-EA7FF3BB658B}"/>
                  </a:ext>
                </a:extLst>
              </p:cNvPr>
              <p:cNvCxnSpPr>
                <a:cxnSpLocks/>
                <a:stCxn id="28" idx="1"/>
                <a:endCxn id="14" idx="1"/>
              </p:cNvCxnSpPr>
              <p:nvPr/>
            </p:nvCxnSpPr>
            <p:spPr>
              <a:xfrm flipV="1">
                <a:off x="4619408" y="2758004"/>
                <a:ext cx="2147121" cy="7695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uppo 23">
              <a:extLst>
                <a:ext uri="{FF2B5EF4-FFF2-40B4-BE49-F238E27FC236}">
                  <a16:creationId xmlns:a16="http://schemas.microsoft.com/office/drawing/2014/main" id="{A1B5B5B8-A03C-D90E-098A-3DE69996C244}"/>
                </a:ext>
              </a:extLst>
            </p:cNvPr>
            <p:cNvGrpSpPr/>
            <p:nvPr/>
          </p:nvGrpSpPr>
          <p:grpSpPr>
            <a:xfrm>
              <a:off x="3824575" y="3781098"/>
              <a:ext cx="7975533" cy="759102"/>
              <a:chOff x="3824575" y="3689023"/>
              <a:chExt cx="7975533" cy="759102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068B6432-7484-3716-2AEA-F058EE02144E}"/>
                  </a:ext>
                </a:extLst>
              </p:cNvPr>
              <p:cNvSpPr txBox="1"/>
              <p:nvPr/>
            </p:nvSpPr>
            <p:spPr>
              <a:xfrm>
                <a:off x="6766528" y="3914457"/>
                <a:ext cx="5033580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noProof="0" dirty="0">
                    <a:solidFill>
                      <a:srgbClr val="F4F3EE"/>
                    </a:solidFill>
                  </a:rPr>
                  <a:t>WHETHER EVE IS EAVESDROPPING OR NOT</a:t>
                </a:r>
              </a:p>
            </p:txBody>
          </p:sp>
          <p:grpSp>
            <p:nvGrpSpPr>
              <p:cNvPr id="62" name="Gruppo 61">
                <a:extLst>
                  <a:ext uri="{FF2B5EF4-FFF2-40B4-BE49-F238E27FC236}">
                    <a16:creationId xmlns:a16="http://schemas.microsoft.com/office/drawing/2014/main" id="{43D9E283-3C6A-D3DA-4BF6-2E64EAF915AB}"/>
                  </a:ext>
                </a:extLst>
              </p:cNvPr>
              <p:cNvGrpSpPr/>
              <p:nvPr/>
            </p:nvGrpSpPr>
            <p:grpSpPr>
              <a:xfrm>
                <a:off x="3824575" y="3689023"/>
                <a:ext cx="2301016" cy="759102"/>
                <a:chOff x="1523831" y="3867944"/>
                <a:chExt cx="2301016" cy="759102"/>
              </a:xfrm>
            </p:grpSpPr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AC222204-CB03-E145-D478-D1999040BC11}"/>
                    </a:ext>
                  </a:extLst>
                </p:cNvPr>
                <p:cNvSpPr txBox="1"/>
                <p:nvPr/>
              </p:nvSpPr>
              <p:spPr>
                <a:xfrm>
                  <a:off x="1649119" y="4047440"/>
                  <a:ext cx="2061892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Eavesdropping</a:t>
                  </a:r>
                  <a:r>
                    <a:rPr lang="en-US" sz="2000" b="1" noProof="0" dirty="0">
                      <a:solidFill>
                        <a:srgbClr val="E0AFA0"/>
                      </a:solidFill>
                    </a:rPr>
                    <a:t> </a:t>
                  </a:r>
                </a:p>
              </p:txBody>
            </p:sp>
            <p:grpSp>
              <p:nvGrpSpPr>
                <p:cNvPr id="35" name="Gruppo 34">
                  <a:extLst>
                    <a:ext uri="{FF2B5EF4-FFF2-40B4-BE49-F238E27FC236}">
                      <a16:creationId xmlns:a16="http://schemas.microsoft.com/office/drawing/2014/main" id="{2209172C-2D69-9369-EF4F-876127A573E7}"/>
                    </a:ext>
                  </a:extLst>
                </p:cNvPr>
                <p:cNvGrpSpPr/>
                <p:nvPr/>
              </p:nvGrpSpPr>
              <p:grpSpPr>
                <a:xfrm>
                  <a:off x="1523831" y="3867944"/>
                  <a:ext cx="2301016" cy="759102"/>
                  <a:chOff x="2845150" y="4438606"/>
                  <a:chExt cx="6027566" cy="1468418"/>
                </a:xfrm>
              </p:grpSpPr>
              <p:sp>
                <p:nvSpPr>
                  <p:cNvPr id="36" name="Parentesi quadra aperta 35">
                    <a:extLst>
                      <a:ext uri="{FF2B5EF4-FFF2-40B4-BE49-F238E27FC236}">
                        <a16:creationId xmlns:a16="http://schemas.microsoft.com/office/drawing/2014/main" id="{A2F33C39-C55A-3B6A-C777-129E3ED3CF6A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37" name="Parentesi quadra aperta 36">
                    <a:extLst>
                      <a:ext uri="{FF2B5EF4-FFF2-40B4-BE49-F238E27FC236}">
                        <a16:creationId xmlns:a16="http://schemas.microsoft.com/office/drawing/2014/main" id="{436203C3-9E0F-A580-2983-81A5CC380CE3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38" name="Connettore diritto 37">
                    <a:extLst>
                      <a:ext uri="{FF2B5EF4-FFF2-40B4-BE49-F238E27FC236}">
                        <a16:creationId xmlns:a16="http://schemas.microsoft.com/office/drawing/2014/main" id="{752D51E5-C440-F005-2F0A-B6D56DDB5A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Connettore diritto 38">
                    <a:extLst>
                      <a:ext uri="{FF2B5EF4-FFF2-40B4-BE49-F238E27FC236}">
                        <a16:creationId xmlns:a16="http://schemas.microsoft.com/office/drawing/2014/main" id="{21292BBA-A80D-0F60-CD84-C5B55E7891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0" name="Connettore 2 69">
                <a:extLst>
                  <a:ext uri="{FF2B5EF4-FFF2-40B4-BE49-F238E27FC236}">
                    <a16:creationId xmlns:a16="http://schemas.microsoft.com/office/drawing/2014/main" id="{B2E8B882-2820-7964-967C-07E968FD7E76}"/>
                  </a:ext>
                </a:extLst>
              </p:cNvPr>
              <p:cNvCxnSpPr>
                <a:cxnSpLocks/>
                <a:stCxn id="37" idx="1"/>
                <a:endCxn id="15" idx="1"/>
              </p:cNvCxnSpPr>
              <p:nvPr/>
            </p:nvCxnSpPr>
            <p:spPr>
              <a:xfrm flipV="1">
                <a:off x="6125591" y="4060651"/>
                <a:ext cx="640937" cy="7696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187FA2BA-9661-9D01-CEA2-5887223A2005}"/>
                </a:ext>
              </a:extLst>
            </p:cNvPr>
            <p:cNvGrpSpPr/>
            <p:nvPr/>
          </p:nvGrpSpPr>
          <p:grpSpPr>
            <a:xfrm>
              <a:off x="3824575" y="5315520"/>
              <a:ext cx="8683710" cy="759102"/>
              <a:chOff x="3824575" y="5267895"/>
              <a:chExt cx="8683710" cy="759102"/>
            </a:xfrm>
          </p:grpSpPr>
          <p:sp>
            <p:nvSpPr>
              <p:cNvPr id="16" name="CasellaDiTesto 15">
                <a:extLst>
                  <a:ext uri="{FF2B5EF4-FFF2-40B4-BE49-F238E27FC236}">
                    <a16:creationId xmlns:a16="http://schemas.microsoft.com/office/drawing/2014/main" id="{27F48551-18AF-150E-D2DB-0F1B2F35A5B3}"/>
                  </a:ext>
                </a:extLst>
              </p:cNvPr>
              <p:cNvSpPr txBox="1"/>
              <p:nvPr/>
            </p:nvSpPr>
            <p:spPr>
              <a:xfrm>
                <a:off x="6766529" y="5493328"/>
                <a:ext cx="5741756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300" b="1" noProof="0" dirty="0">
                    <a:solidFill>
                      <a:srgbClr val="F4F3EE"/>
                    </a:solidFill>
                  </a:rPr>
                  <a:t>NUMBER OF EPR PAIRS GENERATED IN ONE PROTOCOL EXECUTION</a:t>
                </a:r>
              </a:p>
            </p:txBody>
          </p:sp>
          <p:grpSp>
            <p:nvGrpSpPr>
              <p:cNvPr id="63" name="Gruppo 62">
                <a:extLst>
                  <a:ext uri="{FF2B5EF4-FFF2-40B4-BE49-F238E27FC236}">
                    <a16:creationId xmlns:a16="http://schemas.microsoft.com/office/drawing/2014/main" id="{7146621F-0F5B-39B4-4E04-417CD45EBD7B}"/>
                  </a:ext>
                </a:extLst>
              </p:cNvPr>
              <p:cNvGrpSpPr/>
              <p:nvPr/>
            </p:nvGrpSpPr>
            <p:grpSpPr>
              <a:xfrm>
                <a:off x="3824575" y="5267895"/>
                <a:ext cx="1867832" cy="759102"/>
                <a:chOff x="1542119" y="5020238"/>
                <a:chExt cx="1867832" cy="759102"/>
              </a:xfrm>
            </p:grpSpPr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92F1D47A-EC34-1307-3AE2-BC9C67399DB8}"/>
                    </a:ext>
                  </a:extLst>
                </p:cNvPr>
                <p:cNvSpPr txBox="1"/>
                <p:nvPr/>
              </p:nvSpPr>
              <p:spPr>
                <a:xfrm>
                  <a:off x="1744103" y="5199734"/>
                  <a:ext cx="1463866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>
                      <a:solidFill>
                        <a:srgbClr val="E0AFA0"/>
                      </a:solidFill>
                    </a:rPr>
                    <a:t>#EPR Pairs</a:t>
                  </a:r>
                  <a:endParaRPr lang="en-US" sz="2000" b="1" noProof="0" dirty="0">
                    <a:solidFill>
                      <a:srgbClr val="E0AFA0"/>
                    </a:solidFill>
                  </a:endParaRPr>
                </a:p>
              </p:txBody>
            </p:sp>
            <p:grpSp>
              <p:nvGrpSpPr>
                <p:cNvPr id="57" name="Gruppo 56">
                  <a:extLst>
                    <a:ext uri="{FF2B5EF4-FFF2-40B4-BE49-F238E27FC236}">
                      <a16:creationId xmlns:a16="http://schemas.microsoft.com/office/drawing/2014/main" id="{4155DEFD-62F9-A6D4-28A1-8E970649D5FF}"/>
                    </a:ext>
                  </a:extLst>
                </p:cNvPr>
                <p:cNvGrpSpPr/>
                <p:nvPr/>
              </p:nvGrpSpPr>
              <p:grpSpPr>
                <a:xfrm>
                  <a:off x="1542119" y="5020238"/>
                  <a:ext cx="1867832" cy="759102"/>
                  <a:chOff x="2845150" y="4438606"/>
                  <a:chExt cx="6027566" cy="1468418"/>
                </a:xfrm>
              </p:grpSpPr>
              <p:sp>
                <p:nvSpPr>
                  <p:cNvPr id="58" name="Parentesi quadra aperta 57">
                    <a:extLst>
                      <a:ext uri="{FF2B5EF4-FFF2-40B4-BE49-F238E27FC236}">
                        <a16:creationId xmlns:a16="http://schemas.microsoft.com/office/drawing/2014/main" id="{904A8369-7301-E830-258D-DD19F088AD9D}"/>
                      </a:ext>
                    </a:extLst>
                  </p:cNvPr>
                  <p:cNvSpPr/>
                  <p:nvPr/>
                </p:nvSpPr>
                <p:spPr>
                  <a:xfrm>
                    <a:off x="2845150" y="4439485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/>
                  </a:p>
                </p:txBody>
              </p:sp>
              <p:sp>
                <p:nvSpPr>
                  <p:cNvPr id="59" name="Parentesi quadra aperta 58">
                    <a:extLst>
                      <a:ext uri="{FF2B5EF4-FFF2-40B4-BE49-F238E27FC236}">
                        <a16:creationId xmlns:a16="http://schemas.microsoft.com/office/drawing/2014/main" id="{70A08E1F-0A25-69FD-49F5-8647371C37C6}"/>
                      </a:ext>
                    </a:extLst>
                  </p:cNvPr>
                  <p:cNvSpPr/>
                  <p:nvPr/>
                </p:nvSpPr>
                <p:spPr>
                  <a:xfrm flipH="1">
                    <a:off x="8595351" y="4438606"/>
                    <a:ext cx="277365" cy="1467539"/>
                  </a:xfrm>
                  <a:prstGeom prst="leftBracket">
                    <a:avLst/>
                  </a:prstGeom>
                  <a:ln w="28575" cap="rnd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it-IT" dirty="0"/>
                  </a:p>
                </p:txBody>
              </p:sp>
              <p:cxnSp>
                <p:nvCxnSpPr>
                  <p:cNvPr id="60" name="Connettore diritto 59">
                    <a:extLst>
                      <a:ext uri="{FF2B5EF4-FFF2-40B4-BE49-F238E27FC236}">
                        <a16:creationId xmlns:a16="http://schemas.microsoft.com/office/drawing/2014/main" id="{B4386445-369B-2BA7-E9BA-02804F928D2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5" y="4439485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Connettore diritto 60">
                    <a:extLst>
                      <a:ext uri="{FF2B5EF4-FFF2-40B4-BE49-F238E27FC236}">
                        <a16:creationId xmlns:a16="http://schemas.microsoft.com/office/drawing/2014/main" id="{E18327F4-F68F-E637-09CB-165367E03C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122514" y="5906410"/>
                    <a:ext cx="5472845" cy="0"/>
                  </a:xfrm>
                  <a:prstGeom prst="line">
                    <a:avLst/>
                  </a:prstGeom>
                  <a:ln w="28575">
                    <a:solidFill>
                      <a:srgbClr val="F4F3EE"/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74" name="Connettore 2 73">
                <a:extLst>
                  <a:ext uri="{FF2B5EF4-FFF2-40B4-BE49-F238E27FC236}">
                    <a16:creationId xmlns:a16="http://schemas.microsoft.com/office/drawing/2014/main" id="{9993F00F-9D05-590E-B258-98C94C8488A3}"/>
                  </a:ext>
                </a:extLst>
              </p:cNvPr>
              <p:cNvCxnSpPr>
                <a:cxnSpLocks/>
                <a:stCxn id="59" idx="1"/>
                <a:endCxn id="16" idx="1"/>
              </p:cNvCxnSpPr>
              <p:nvPr/>
            </p:nvCxnSpPr>
            <p:spPr>
              <a:xfrm flipV="1">
                <a:off x="5692407" y="5639522"/>
                <a:ext cx="1074122" cy="7697"/>
              </a:xfrm>
              <a:prstGeom prst="straightConnector1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arrow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259B23D7-F024-47F2-13CA-EB5FC98FC425}"/>
              </a:ext>
            </a:extLst>
          </p:cNvPr>
          <p:cNvGrpSpPr/>
          <p:nvPr/>
        </p:nvGrpSpPr>
        <p:grpSpPr>
          <a:xfrm>
            <a:off x="377376" y="2274342"/>
            <a:ext cx="2863702" cy="2309316"/>
            <a:chOff x="215451" y="2153676"/>
            <a:chExt cx="2863702" cy="2309316"/>
          </a:xfrm>
        </p:grpSpPr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51720F70-D6FD-94CA-E6B1-6EF84D1209B7}"/>
                </a:ext>
              </a:extLst>
            </p:cNvPr>
            <p:cNvSpPr txBox="1"/>
            <p:nvPr/>
          </p:nvSpPr>
          <p:spPr>
            <a:xfrm>
              <a:off x="215451" y="3816661"/>
              <a:ext cx="28637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pc="300" noProof="0" dirty="0">
                  <a:solidFill>
                    <a:srgbClr val="F4F3EE"/>
                  </a:solidFill>
                </a:rPr>
                <a:t>EXPERIMENT</a:t>
              </a:r>
              <a:r>
                <a:rPr lang="en-US" b="1" spc="300" noProof="0" dirty="0">
                  <a:solidFill>
                    <a:srgbClr val="F4F3EE"/>
                  </a:solidFill>
                </a:rPr>
                <a:t> PARAMETERS</a:t>
              </a:r>
              <a:endParaRPr lang="en-US" spc="300" noProof="0" dirty="0">
                <a:solidFill>
                  <a:srgbClr val="F4F3EE"/>
                </a:solidFill>
              </a:endParaRPr>
            </a:p>
          </p:txBody>
        </p:sp>
        <p:pic>
          <p:nvPicPr>
            <p:cNvPr id="86" name="Immagine 85" descr="Immagine che contiene cerchio, Elementi grafici, clipart, simbolo&#10;&#10;Descrizione generata automaticamente">
              <a:extLst>
                <a:ext uri="{FF2B5EF4-FFF2-40B4-BE49-F238E27FC236}">
                  <a16:creationId xmlns:a16="http://schemas.microsoft.com/office/drawing/2014/main" id="{47F8816C-8BE2-5DEC-1534-3DDD870DB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5810" y="2153676"/>
              <a:ext cx="1662985" cy="16629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238749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3F9A2E-15F8-AF85-F698-43525DC85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2730A4CF-31DD-1FFF-5EFF-5EEDC4839B62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9076D21F-1841-FC91-84FE-2608651A4BBD}"/>
              </a:ext>
            </a:extLst>
          </p:cNvPr>
          <p:cNvSpPr txBox="1"/>
          <p:nvPr/>
        </p:nvSpPr>
        <p:spPr>
          <a:xfrm>
            <a:off x="2931459" y="1903313"/>
            <a:ext cx="6185646" cy="2219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279D9B9-44D0-643B-AA6B-DDF6A55BEF83}"/>
              </a:ext>
            </a:extLst>
          </p:cNvPr>
          <p:cNvSpPr txBox="1"/>
          <p:nvPr/>
        </p:nvSpPr>
        <p:spPr>
          <a:xfrm>
            <a:off x="-671768" y="525839"/>
            <a:ext cx="78614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EXPERIMENT</a:t>
            </a:r>
            <a:r>
              <a:rPr lang="en-US" b="1" spc="300" noProof="0" dirty="0">
                <a:solidFill>
                  <a:srgbClr val="F4F3EE"/>
                </a:solidFill>
              </a:rPr>
              <a:t> CONFIGURATION</a:t>
            </a:r>
            <a:endParaRPr lang="en-US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E6222138-3E12-46D9-FFDE-1D2E8FDBC9D1}"/>
              </a:ext>
            </a:extLst>
          </p:cNvPr>
          <p:cNvGrpSpPr/>
          <p:nvPr/>
        </p:nvGrpSpPr>
        <p:grpSpPr>
          <a:xfrm>
            <a:off x="1961259" y="4752041"/>
            <a:ext cx="7338176" cy="413190"/>
            <a:chOff x="837637" y="4567551"/>
            <a:chExt cx="7338176" cy="4131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00537F16-2703-E5CB-9C2C-4C20BA221CF9}"/>
                    </a:ext>
                  </a:extLst>
                </p:cNvPr>
                <p:cNvSpPr txBox="1"/>
                <p:nvPr/>
              </p:nvSpPr>
              <p:spPr>
                <a:xfrm>
                  <a:off x="837637" y="4620258"/>
                  <a:ext cx="7132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4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noProof="0" dirty="0">
                      <a:solidFill>
                        <a:srgbClr val="F4F3EE"/>
                      </a:solidFill>
                    </a:rPr>
                    <a:t>30</a:t>
                  </a:r>
                  <a:endParaRPr lang="en-US" sz="1200" noProof="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00537F16-2703-E5CB-9C2C-4C20BA221C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637" y="4620258"/>
                  <a:ext cx="713257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2564" t="-3922" b="-196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D4401272-D701-12B7-3A10-A8D4FD679D80}"/>
                    </a:ext>
                  </a:extLst>
                </p:cNvPr>
                <p:cNvSpPr txBox="1"/>
                <p:nvPr/>
              </p:nvSpPr>
              <p:spPr>
                <a:xfrm>
                  <a:off x="4293718" y="4620258"/>
                  <a:ext cx="2071705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4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dirty="0">
                      <a:solidFill>
                        <a:srgbClr val="F4F3EE"/>
                      </a:solidFill>
                    </a:rPr>
                    <a:t>False</a:t>
                  </a:r>
                  <a:endParaRPr lang="en-US" sz="14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D4401272-D701-12B7-3A10-A8D4FD679D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3718" y="4620258"/>
                  <a:ext cx="207170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882" t="-3922" b="-196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DDFCEBA-CC4B-548C-9B2D-21C94367E9BC}"/>
                    </a:ext>
                  </a:extLst>
                </p:cNvPr>
                <p:cNvSpPr txBox="1"/>
                <p:nvPr/>
              </p:nvSpPr>
              <p:spPr>
                <a:xfrm>
                  <a:off x="6584870" y="4620258"/>
                  <a:ext cx="159094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4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4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4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4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CasellaDiTesto 7">
                  <a:extLst>
                    <a:ext uri="{FF2B5EF4-FFF2-40B4-BE49-F238E27FC236}">
                      <a16:creationId xmlns:a16="http://schemas.microsoft.com/office/drawing/2014/main" id="{8DDFCEBA-CC4B-548C-9B2D-21C94367E9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4870" y="4620258"/>
                  <a:ext cx="1590943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1154" t="-3922" b="-19608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6BE9857-BCA7-BADC-F6A7-DD658640A522}"/>
                    </a:ext>
                  </a:extLst>
                </p:cNvPr>
                <p:cNvSpPr txBox="1"/>
                <p:nvPr/>
              </p:nvSpPr>
              <p:spPr>
                <a:xfrm>
                  <a:off x="1770341" y="4567551"/>
                  <a:ext cx="2303930" cy="4131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4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4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4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4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4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4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400" dirty="0">
                      <a:solidFill>
                        <a:srgbClr val="F4F3EE"/>
                      </a:solidFill>
                    </a:rPr>
                    <a:t> </a:t>
                  </a:r>
                  <a:endParaRPr lang="it-IT" sz="14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CasellaDiTesto 8">
                  <a:extLst>
                    <a:ext uri="{FF2B5EF4-FFF2-40B4-BE49-F238E27FC236}">
                      <a16:creationId xmlns:a16="http://schemas.microsoft.com/office/drawing/2014/main" id="{86BE9857-BCA7-BADC-F6A7-DD658640A5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0341" y="4567551"/>
                  <a:ext cx="2303930" cy="4131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BFB5B815-986A-F6FF-19E8-CD786431EC26}"/>
              </a:ext>
            </a:extLst>
          </p:cNvPr>
          <p:cNvGrpSpPr/>
          <p:nvPr/>
        </p:nvGrpSpPr>
        <p:grpSpPr>
          <a:xfrm>
            <a:off x="1797553" y="4635625"/>
            <a:ext cx="7632569" cy="646021"/>
            <a:chOff x="2845150" y="4438606"/>
            <a:chExt cx="6027566" cy="1468418"/>
          </a:xfrm>
        </p:grpSpPr>
        <p:sp>
          <p:nvSpPr>
            <p:cNvPr id="11" name="Parentesi quadra aperta 10">
              <a:extLst>
                <a:ext uri="{FF2B5EF4-FFF2-40B4-BE49-F238E27FC236}">
                  <a16:creationId xmlns:a16="http://schemas.microsoft.com/office/drawing/2014/main" id="{6115CBF6-4CD6-38A7-01E5-C9B0EAC1D4D7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28575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2" name="Parentesi quadra aperta 11">
              <a:extLst>
                <a:ext uri="{FF2B5EF4-FFF2-40B4-BE49-F238E27FC236}">
                  <a16:creationId xmlns:a16="http://schemas.microsoft.com/office/drawing/2014/main" id="{41740655-D0E7-54C3-214E-E5E481AAEA87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28575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3" name="Connettore diritto 12">
              <a:extLst>
                <a:ext uri="{FF2B5EF4-FFF2-40B4-BE49-F238E27FC236}">
                  <a16:creationId xmlns:a16="http://schemas.microsoft.com/office/drawing/2014/main" id="{AA1CC78A-E2FB-369C-1C5B-6C0B1EFC2D3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28575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ttore diritto 13">
              <a:extLst>
                <a:ext uri="{FF2B5EF4-FFF2-40B4-BE49-F238E27FC236}">
                  <a16:creationId xmlns:a16="http://schemas.microsoft.com/office/drawing/2014/main" id="{00436F50-5CDC-A7F9-61DC-D1C40DF6068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28575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BF6D2F4C-C09E-AD80-C349-0CEAC5BFEE8B}"/>
              </a:ext>
            </a:extLst>
          </p:cNvPr>
          <p:cNvGrpSpPr/>
          <p:nvPr/>
        </p:nvGrpSpPr>
        <p:grpSpPr>
          <a:xfrm>
            <a:off x="2148773" y="5623562"/>
            <a:ext cx="6578923" cy="525774"/>
            <a:chOff x="2148773" y="5623562"/>
            <a:chExt cx="6578923" cy="525774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78F87859-B1C8-8354-9DCC-327E3A93FFA0}"/>
                </a:ext>
              </a:extLst>
            </p:cNvPr>
            <p:cNvGrpSpPr/>
            <p:nvPr/>
          </p:nvGrpSpPr>
          <p:grpSpPr>
            <a:xfrm>
              <a:off x="2386462" y="5720027"/>
              <a:ext cx="6128944" cy="344390"/>
              <a:chOff x="2402275" y="5720027"/>
              <a:chExt cx="6128944" cy="34439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028D720A-01D7-DA1C-54F2-E8A3E0416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402275" y="5761417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028D720A-01D7-DA1C-54F2-E8A3E0416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02275" y="5761417"/>
                    <a:ext cx="620012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6E6127A-8B7F-5AF4-F63C-8A6DC869CF34}"/>
                      </a:ext>
                    </a:extLst>
                  </p:cNvPr>
                  <p:cNvSpPr txBox="1"/>
                  <p:nvPr/>
                </p:nvSpPr>
                <p:spPr>
                  <a:xfrm>
                    <a:off x="5349513" y="5761417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CasellaDiTesto 25">
                    <a:extLst>
                      <a:ext uri="{FF2B5EF4-FFF2-40B4-BE49-F238E27FC236}">
                        <a16:creationId xmlns:a16="http://schemas.microsoft.com/office/drawing/2014/main" id="{B6E6127A-8B7F-5AF4-F63C-8A6DC869CF3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49513" y="5761417"/>
                    <a:ext cx="1645444" cy="2616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AA2A0076-12C0-1BAF-62E0-632D17D6195E}"/>
                      </a:ext>
                    </a:extLst>
                  </p:cNvPr>
                  <p:cNvSpPr txBox="1"/>
                  <p:nvPr/>
                </p:nvSpPr>
                <p:spPr>
                  <a:xfrm>
                    <a:off x="7267165" y="5761417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AA2A0076-12C0-1BAF-62E0-632D17D619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7165" y="5761417"/>
                    <a:ext cx="1264054" cy="2616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7E4478D2-E0C2-3FEA-D6CE-BACB474B4826}"/>
                      </a:ext>
                    </a:extLst>
                  </p:cNvPr>
                  <p:cNvSpPr txBox="1"/>
                  <p:nvPr/>
                </p:nvSpPr>
                <p:spPr>
                  <a:xfrm>
                    <a:off x="3294496" y="5720027"/>
                    <a:ext cx="1782808" cy="3443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1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1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1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7E4478D2-E0C2-3FEA-D6CE-BACB474B48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4496" y="5720027"/>
                    <a:ext cx="1782808" cy="34439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97F95F2-99B8-7274-6888-148089730011}"/>
                </a:ext>
              </a:extLst>
            </p:cNvPr>
            <p:cNvGrpSpPr/>
            <p:nvPr/>
          </p:nvGrpSpPr>
          <p:grpSpPr>
            <a:xfrm>
              <a:off x="2148773" y="5623562"/>
              <a:ext cx="6578923" cy="525774"/>
              <a:chOff x="2845150" y="4438606"/>
              <a:chExt cx="6027566" cy="1468418"/>
            </a:xfrm>
          </p:grpSpPr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96015C7B-9710-42A5-9693-2D66F4C3A09C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1" name="Parentesi quadra aperta 30">
                <a:extLst>
                  <a:ext uri="{FF2B5EF4-FFF2-40B4-BE49-F238E27FC236}">
                    <a16:creationId xmlns:a16="http://schemas.microsoft.com/office/drawing/2014/main" id="{7C261713-DBD8-2618-A7E7-1110BFA78B34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25B48829-A42A-7796-8F7C-1AE4925544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Connettore diritto 32">
                <a:extLst>
                  <a:ext uri="{FF2B5EF4-FFF2-40B4-BE49-F238E27FC236}">
                    <a16:creationId xmlns:a16="http://schemas.microsoft.com/office/drawing/2014/main" id="{970E9190-A098-3998-0019-50C68A2D43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BCB8B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59327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D40084-7B5C-94FA-0487-A3802F50D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F86128AA-3930-6E53-181F-74CD9B1F61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237667" y="715131"/>
            <a:ext cx="9716666" cy="5007630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7F05370-A1E9-2FBB-7EC7-1DF3FED361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2474" y="1290469"/>
            <a:ext cx="7172325" cy="3832807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45A189EE-0289-03D8-D31C-781225A041DD}"/>
              </a:ext>
            </a:extLst>
          </p:cNvPr>
          <p:cNvGrpSpPr/>
          <p:nvPr/>
        </p:nvGrpSpPr>
        <p:grpSpPr>
          <a:xfrm>
            <a:off x="3044227" y="612439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B9D4EAA-945C-ADDB-71E5-239CEA924041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DB9D4EAA-945C-ADDB-71E5-239CEA9240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7D22196C-243B-9E4F-5314-9D3C9550BB8C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7D22196C-243B-9E4F-5314-9D3C9550BB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508A482E-03DC-EFBC-516B-1BEE74A0A76E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508A482E-03DC-EFBC-516B-1BEE74A0A7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6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D173372F-6F6D-6431-F0D3-F94DCAC5EFC4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D173372F-6F6D-6431-F0D3-F94DCAC5EF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AD65568E-72B1-A1E6-DA4E-EADDD42D79F9}"/>
              </a:ext>
            </a:extLst>
          </p:cNvPr>
          <p:cNvGrpSpPr/>
          <p:nvPr/>
        </p:nvGrpSpPr>
        <p:grpSpPr>
          <a:xfrm>
            <a:off x="2806538" y="6027934"/>
            <a:ext cx="6578923" cy="525774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083944D7-0CB7-A416-C2CF-CB3A4C5B143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E82B0D64-2FD8-CDA5-B78D-C7744451573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5B449D8A-EA0B-4961-3B83-92AA0967111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85EF32B0-D6ED-25EC-955E-7EB3677193E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F74396EA-5B90-B374-66C4-F54F3614A989}"/>
              </a:ext>
            </a:extLst>
          </p:cNvPr>
          <p:cNvSpPr txBox="1"/>
          <p:nvPr/>
        </p:nvSpPr>
        <p:spPr>
          <a:xfrm>
            <a:off x="3098748" y="249428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31469699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CF9D1-4A10-D549-CCB8-8E7A709C4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A159EFBE-D6CF-B4D6-D643-58E7210B53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60"/>
          <a:stretch/>
        </p:blipFill>
        <p:spPr>
          <a:xfrm>
            <a:off x="1082089" y="751706"/>
            <a:ext cx="10027823" cy="5167989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72398D9C-6545-DFA9-1AFD-751D1F2BC981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CE5378BE-2FDA-D454-1DB2-6CF4B607B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FD9C0D94-40E5-493D-9423-AA5ADBACD5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31164DF-3A2D-0A1E-0119-F2AD7D756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09EE51EB-72A4-9B4F-F407-FF6309C0C3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C1E421B7-B58C-8020-EBBC-122B3D1301F0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99695EB-DFB4-5EE2-8736-F3F8B6804B1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365DAADB-7607-405D-1FEE-39918D8C8BE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2D3FD2C7-B109-D059-8688-512DCF8BED3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6989E513-C473-B112-902D-0AB393154A8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590C10D-C816-EAC4-C638-60135DC225F1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1954531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FD178-D23F-E3CD-E257-323638203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77EF7B7F-CCE6-D673-8A41-FBFCCC0DC0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21"/>
          <a:stretch/>
        </p:blipFill>
        <p:spPr>
          <a:xfrm>
            <a:off x="1082088" y="751406"/>
            <a:ext cx="10027823" cy="5175423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B2D35C10-7F35-7B28-33D2-C29C0F26E8C9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1BA406F-61AB-7577-2FAD-80AE9C37588D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1BA406F-61AB-7577-2FAD-80AE9C375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A29DF315-F7DE-302E-43D9-A7C706194A66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A29DF315-F7DE-302E-43D9-A7C706194A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C8158325-A5FF-4DBB-C736-3183FE857E53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C8158325-A5FF-4DBB-C736-3183FE857E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11FECA33-3BB9-19C2-356F-30A198755E80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11FECA33-3BB9-19C2-356F-30A198755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0CEA770-B261-B131-B575-2687B4624F7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602F329-4572-8840-06D9-63BF81E958E8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3ECED63-3EC4-C104-ABC7-223A6A46590A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A85E8AF8-1425-C777-B147-33979BD4D92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9674837-4DF8-821B-1F81-8EE0F9EA23C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C04217B4-0DE1-693E-1E9B-B2545115DB8E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1541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6BC80-B27A-A508-1145-68B361CAD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5EBB770D-0DF5-96AE-4974-5D09C53D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00"/>
          <a:stretch/>
        </p:blipFill>
        <p:spPr>
          <a:xfrm>
            <a:off x="1082088" y="746682"/>
            <a:ext cx="10027823" cy="5176526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7A0FA0D2-5358-A1CA-B9A5-0519D598AA4A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066FDDB-1440-34EA-C2AC-DE54B23709B8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E066FDDB-1440-34EA-C2AC-DE54B23709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B2CF2D6-A313-5C4B-8194-1B4B9814F37A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3B2CF2D6-A313-5C4B-8194-1B4B9814F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367BAE43-FAB3-CD3D-A265-F5B611767722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367BAE43-FAB3-CD3D-A265-F5B6117677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2ADC9E-48EE-58A6-3CAE-F0E74FACDA6D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912ADC9E-48EE-58A6-3CAE-F0E74FACD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B7EBD8C-F07B-93F5-74EC-30F780333FDB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F32BC490-FD64-4C94-707E-5A75CBB0D0C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11A33C6-F2CB-B86B-00C7-AA290907C7D8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DC138EB4-13FC-E332-BF8D-4D8F5FC2513B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A642A4FC-48DC-E633-36B9-CE53E082A3AD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021DDE4-12A2-F1CE-79A7-D702538404C6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</p:spTree>
    <p:extLst>
      <p:ext uri="{BB962C8B-B14F-4D97-AF65-F5344CB8AC3E}">
        <p14:creationId xmlns:p14="http://schemas.microsoft.com/office/powerpoint/2010/main" val="27920663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5D394B-0560-B127-6212-4CDA4C08A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15928CE0-AECA-9A50-D469-DCF36F0AE5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76"/>
          <a:stretch/>
        </p:blipFill>
        <p:spPr>
          <a:xfrm>
            <a:off x="1082088" y="746382"/>
            <a:ext cx="10027823" cy="5167098"/>
          </a:xfrm>
          <a:prstGeom prst="rect">
            <a:avLst/>
          </a:prstGeom>
        </p:spPr>
      </p:pic>
      <p:grpSp>
        <p:nvGrpSpPr>
          <p:cNvPr id="16" name="Gruppo 15">
            <a:extLst>
              <a:ext uri="{FF2B5EF4-FFF2-40B4-BE49-F238E27FC236}">
                <a16:creationId xmlns:a16="http://schemas.microsoft.com/office/drawing/2014/main" id="{ACA5F6CB-FBA0-63B1-D477-B1387E5F6FF6}"/>
              </a:ext>
            </a:extLst>
          </p:cNvPr>
          <p:cNvGrpSpPr/>
          <p:nvPr/>
        </p:nvGrpSpPr>
        <p:grpSpPr>
          <a:xfrm>
            <a:off x="3044227" y="6444439"/>
            <a:ext cx="6128944" cy="344390"/>
            <a:chOff x="2402275" y="5720027"/>
            <a:chExt cx="6128944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E96E6D4-FC10-176D-A401-4DD175751A60}"/>
                    </a:ext>
                  </a:extLst>
                </p:cNvPr>
                <p:cNvSpPr txBox="1"/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4E96E6D4-FC10-176D-A401-4DD175751A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2275" y="5761417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C10AFDAC-9874-54E4-4489-2CDB76492CF2}"/>
                    </a:ext>
                  </a:extLst>
                </p:cNvPr>
                <p:cNvSpPr txBox="1"/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C10AFDAC-9874-54E4-4489-2CDB76492C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9513" y="5761417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AA7AF10-5E1C-1B37-721F-53802BD2D428}"/>
                    </a:ext>
                  </a:extLst>
                </p:cNvPr>
                <p:cNvSpPr txBox="1"/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300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7AA7AF10-5E1C-1B37-721F-53802BD2D4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7165" y="5761417"/>
                  <a:ext cx="1264054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7962DB1-35E6-33D3-9FF0-E8EB12BAC625}"/>
                    </a:ext>
                  </a:extLst>
                </p:cNvPr>
                <p:cNvSpPr txBox="1"/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asellaDiTesto 24">
                  <a:extLst>
                    <a:ext uri="{FF2B5EF4-FFF2-40B4-BE49-F238E27FC236}">
                      <a16:creationId xmlns:a16="http://schemas.microsoft.com/office/drawing/2014/main" id="{47962DB1-35E6-33D3-9FF0-E8EB12BAC6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4496" y="5720027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uppo 16">
            <a:extLst>
              <a:ext uri="{FF2B5EF4-FFF2-40B4-BE49-F238E27FC236}">
                <a16:creationId xmlns:a16="http://schemas.microsoft.com/office/drawing/2014/main" id="{F80450B6-915C-6941-B73D-F6BB947C5E18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73D43BF3-C148-C06B-3609-1405C451DEDB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2E9F8F38-1C4F-3B4E-6E7B-7ACA2A1FE024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8B4BA387-6255-E234-A071-DA86805CE41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72775E69-80F7-394A-E12A-58B2EEEDA862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E448A418-50A8-FCF6-8BBE-F1A81EE275D7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73358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FF99A9-C507-734B-9495-5E140802B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D383918-0880-4A70-C995-E243FED2F57B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109AD39-AD20-65CF-B858-893C6D767E56}"/>
              </a:ext>
            </a:extLst>
          </p:cNvPr>
          <p:cNvSpPr txBox="1"/>
          <p:nvPr/>
        </p:nvSpPr>
        <p:spPr>
          <a:xfrm>
            <a:off x="2931459" y="1903313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1000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E6CACA1-7E4A-ECD3-8559-03FA45A21455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BB11950E-DB1C-B2EE-28C3-D16B1B67B859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BB11950E-DB1C-B2EE-28C3-D16B1B67B8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9AF68B6-0D27-F5A6-F50D-7DAB20395A3A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69AF68B6-0D27-F5A6-F50D-7DAB20395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3AC0BAB-5F6C-44B1-EB48-3CF00AA32F86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43AC0BAB-5F6C-44B1-EB48-3CF00AA32F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C0063C3E-00FB-8AB6-00C7-7B56B185FB97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C0063C3E-00FB-8AB6-00C7-7B56B185F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5AC9038D-F667-8FBB-0488-3D0E48ADFCBD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B2B254DC-1920-952E-5A6F-79452ABD47EC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FDE1895B-520E-9655-74FF-81E06F27EE11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7" name="Connettore diritto 16">
              <a:extLst>
                <a:ext uri="{FF2B5EF4-FFF2-40B4-BE49-F238E27FC236}">
                  <a16:creationId xmlns:a16="http://schemas.microsoft.com/office/drawing/2014/main" id="{176C719F-DB21-A445-8D22-733B80512A44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72C78A3-36C0-B356-CC91-D74CAAF18456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2683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9B9A50-42BA-3DD6-9FE0-13FEE13BD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1FE0225-D2CA-4EF7-C69D-D5BF456768B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2FE5E1F6-B267-E65E-7C7E-BEDACC164997}"/>
              </a:ext>
            </a:extLst>
          </p:cNvPr>
          <p:cNvSpPr txBox="1"/>
          <p:nvPr/>
        </p:nvSpPr>
        <p:spPr>
          <a:xfrm>
            <a:off x="3251106" y="1168959"/>
            <a:ext cx="5689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Securely sharing cryptographic keys over </a:t>
            </a:r>
            <a:r>
              <a:rPr lang="en-US" sz="2000" noProof="0" dirty="0">
                <a:solidFill>
                  <a:srgbClr val="E0AFA0"/>
                </a:solidFill>
              </a:rPr>
              <a:t>insecure channels</a:t>
            </a:r>
            <a:r>
              <a:rPr lang="en-US" sz="2000" noProof="0" dirty="0">
                <a:solidFill>
                  <a:srgbClr val="F4F3EE"/>
                </a:solidFill>
              </a:rPr>
              <a:t> is a fundamental challenge in modern cryptography. 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0A2621-E46B-F73C-0B16-C3AC844B01C7}"/>
              </a:ext>
            </a:extLst>
          </p:cNvPr>
          <p:cNvSpPr txBox="1"/>
          <p:nvPr/>
        </p:nvSpPr>
        <p:spPr>
          <a:xfrm>
            <a:off x="3251106" y="2858744"/>
            <a:ext cx="568978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E0AFA0"/>
                </a:solidFill>
              </a:rPr>
              <a:t>Classical</a:t>
            </a:r>
            <a:r>
              <a:rPr lang="en-US" sz="2000" noProof="0" dirty="0">
                <a:solidFill>
                  <a:srgbClr val="F4F3EE"/>
                </a:solidFill>
              </a:rPr>
              <a:t> key distribution methods rely on computational hardness, which </a:t>
            </a:r>
            <a:r>
              <a:rPr lang="en-US" sz="2000" noProof="0" dirty="0">
                <a:solidFill>
                  <a:srgbClr val="E0AFA0"/>
                </a:solidFill>
              </a:rPr>
              <a:t>can be broken </a:t>
            </a:r>
            <a:r>
              <a:rPr lang="en-US" sz="2000" noProof="0" dirty="0">
                <a:solidFill>
                  <a:srgbClr val="F4F3EE"/>
                </a:solidFill>
              </a:rPr>
              <a:t>by advances in computing.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3BF4EECB-95E3-016D-07C6-697AD0E54EB2}"/>
              </a:ext>
            </a:extLst>
          </p:cNvPr>
          <p:cNvSpPr txBox="1"/>
          <p:nvPr/>
        </p:nvSpPr>
        <p:spPr>
          <a:xfrm>
            <a:off x="3251105" y="4653870"/>
            <a:ext cx="56897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4F3EE"/>
                </a:solidFill>
              </a:rPr>
              <a:t>The E91 protocol leverages </a:t>
            </a:r>
            <a:r>
              <a:rPr lang="en-US" sz="2000" noProof="0" dirty="0">
                <a:solidFill>
                  <a:srgbClr val="E0AFA0"/>
                </a:solidFill>
              </a:rPr>
              <a:t>quantum mechanics </a:t>
            </a:r>
            <a:r>
              <a:rPr lang="en-US" sz="2000" noProof="0" dirty="0">
                <a:solidFill>
                  <a:srgbClr val="F4F3EE"/>
                </a:solidFill>
              </a:rPr>
              <a:t>(</a:t>
            </a:r>
            <a:r>
              <a:rPr lang="en-US" sz="2000" i="1" noProof="0" dirty="0">
                <a:solidFill>
                  <a:srgbClr val="F4F3EE"/>
                </a:solidFill>
              </a:rPr>
              <a:t>entanglement</a:t>
            </a:r>
            <a:r>
              <a:rPr lang="en-US" sz="2000" noProof="0" dirty="0">
                <a:solidFill>
                  <a:srgbClr val="F4F3EE"/>
                </a:solidFill>
              </a:rPr>
              <a:t> and the </a:t>
            </a:r>
            <a:r>
              <a:rPr lang="en-US" sz="2000" i="1" noProof="0" dirty="0">
                <a:solidFill>
                  <a:srgbClr val="F4F3EE"/>
                </a:solidFill>
              </a:rPr>
              <a:t>no-cloning theorem</a:t>
            </a:r>
            <a:r>
              <a:rPr lang="en-US" sz="2000" noProof="0" dirty="0">
                <a:solidFill>
                  <a:srgbClr val="F4F3EE"/>
                </a:solidFill>
              </a:rPr>
              <a:t>) to enable </a:t>
            </a:r>
            <a:r>
              <a:rPr lang="en-US" sz="2000" noProof="0" dirty="0">
                <a:solidFill>
                  <a:srgbClr val="E0AFA0"/>
                </a:solidFill>
              </a:rPr>
              <a:t>infinitely secure</a:t>
            </a:r>
            <a:r>
              <a:rPr lang="en-US" sz="2000" noProof="0" dirty="0">
                <a:solidFill>
                  <a:srgbClr val="F4F3EE"/>
                </a:solidFill>
              </a:rPr>
              <a:t> key distribution, immune to eavesdropping. </a:t>
            </a:r>
          </a:p>
        </p:txBody>
      </p:sp>
      <p:sp>
        <p:nvSpPr>
          <p:cNvPr id="7" name="Parentesi quadra aperta 6">
            <a:extLst>
              <a:ext uri="{FF2B5EF4-FFF2-40B4-BE49-F238E27FC236}">
                <a16:creationId xmlns:a16="http://schemas.microsoft.com/office/drawing/2014/main" id="{98C14732-81F1-7A70-6422-498BEC9E89FC}"/>
              </a:ext>
            </a:extLst>
          </p:cNvPr>
          <p:cNvSpPr/>
          <p:nvPr/>
        </p:nvSpPr>
        <p:spPr>
          <a:xfrm>
            <a:off x="3092445" y="1046980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CB3F1CB7-8B1E-D54A-87B0-5B8A69FA17DE}"/>
              </a:ext>
            </a:extLst>
          </p:cNvPr>
          <p:cNvSpPr txBox="1"/>
          <p:nvPr/>
        </p:nvSpPr>
        <p:spPr>
          <a:xfrm>
            <a:off x="747786" y="152641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BACKGROUND</a:t>
            </a:r>
          </a:p>
        </p:txBody>
      </p: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7CADCAC0-02CD-0168-8936-F0A0383D566F}"/>
              </a:ext>
            </a:extLst>
          </p:cNvPr>
          <p:cNvGrpSpPr/>
          <p:nvPr/>
        </p:nvGrpSpPr>
        <p:grpSpPr>
          <a:xfrm>
            <a:off x="747786" y="2594845"/>
            <a:ext cx="2565136" cy="1395023"/>
            <a:chOff x="600627" y="2558579"/>
            <a:chExt cx="2565136" cy="1395023"/>
          </a:xfrm>
        </p:grpSpPr>
        <p:pic>
          <p:nvPicPr>
            <p:cNvPr id="11" name="Immagine 10" descr="Immagine che contiene oggetti in metallo, lucchetto/serratura&#10;&#10;Descrizione generata automaticamente">
              <a:extLst>
                <a:ext uri="{FF2B5EF4-FFF2-40B4-BE49-F238E27FC236}">
                  <a16:creationId xmlns:a16="http://schemas.microsoft.com/office/drawing/2014/main" id="{58B512FB-FF86-21AD-FD37-915EDEE6E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0364" y="2558579"/>
              <a:ext cx="1205662" cy="1205662"/>
            </a:xfrm>
            <a:prstGeom prst="rect">
              <a:avLst/>
            </a:prstGeom>
          </p:spPr>
        </p:pic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37E1F124-3CD5-0687-A915-88E48155ED24}"/>
                </a:ext>
              </a:extLst>
            </p:cNvPr>
            <p:cNvSpPr txBox="1"/>
            <p:nvPr/>
          </p:nvSpPr>
          <p:spPr>
            <a:xfrm>
              <a:off x="600627" y="3645825"/>
              <a:ext cx="2565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spc="300" noProof="0" dirty="0">
                  <a:solidFill>
                    <a:srgbClr val="F4F3EE"/>
                  </a:solidFill>
                </a:rPr>
                <a:t>THE PROBLEM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2F4E52DF-D4E1-512B-4526-BC26549CE3B1}"/>
              </a:ext>
            </a:extLst>
          </p:cNvPr>
          <p:cNvGrpSpPr/>
          <p:nvPr/>
        </p:nvGrpSpPr>
        <p:grpSpPr>
          <a:xfrm>
            <a:off x="3087329" y="4581819"/>
            <a:ext cx="6017342" cy="1467539"/>
            <a:chOff x="2845150" y="4439485"/>
            <a:chExt cx="6027575" cy="1467539"/>
          </a:xfrm>
        </p:grpSpPr>
        <p:sp>
          <p:nvSpPr>
            <p:cNvPr id="14" name="Parentesi quadra aperta 13">
              <a:extLst>
                <a:ext uri="{FF2B5EF4-FFF2-40B4-BE49-F238E27FC236}">
                  <a16:creationId xmlns:a16="http://schemas.microsoft.com/office/drawing/2014/main" id="{F41FEA48-B7E4-6E46-FB73-F4A53E037BA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58CCEF65-4231-B35B-79AF-D92527E1D9BC}"/>
                </a:ext>
              </a:extLst>
            </p:cNvPr>
            <p:cNvSpPr/>
            <p:nvPr/>
          </p:nvSpPr>
          <p:spPr>
            <a:xfrm flipH="1">
              <a:off x="8595360" y="4439485"/>
              <a:ext cx="277365" cy="1465328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18" name="Connettore diritto 17">
              <a:extLst>
                <a:ext uri="{FF2B5EF4-FFF2-40B4-BE49-F238E27FC236}">
                  <a16:creationId xmlns:a16="http://schemas.microsoft.com/office/drawing/2014/main" id="{688D8789-7181-F53A-D3E9-AFA153E97EB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3DD5C1FF-6B46-CFBE-0579-CCA84A58B0A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4459C45E-94FC-E684-9F09-891AF73B0E14}"/>
              </a:ext>
            </a:extLst>
          </p:cNvPr>
          <p:cNvSpPr txBox="1"/>
          <p:nvPr/>
        </p:nvSpPr>
        <p:spPr>
          <a:xfrm>
            <a:off x="4813431" y="6152686"/>
            <a:ext cx="25651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300" noProof="0" dirty="0">
                <a:solidFill>
                  <a:srgbClr val="F4F3EE"/>
                </a:solidFill>
              </a:rPr>
              <a:t>SOLUTION</a:t>
            </a:r>
          </a:p>
        </p:txBody>
      </p:sp>
      <p:sp>
        <p:nvSpPr>
          <p:cNvPr id="22" name="Parentesi quadra aperta 21">
            <a:extLst>
              <a:ext uri="{FF2B5EF4-FFF2-40B4-BE49-F238E27FC236}">
                <a16:creationId xmlns:a16="http://schemas.microsoft.com/office/drawing/2014/main" id="{8454432A-E27E-9FD0-B4CA-4CEA2D0D4E50}"/>
              </a:ext>
            </a:extLst>
          </p:cNvPr>
          <p:cNvSpPr/>
          <p:nvPr/>
        </p:nvSpPr>
        <p:spPr>
          <a:xfrm>
            <a:off x="3092445" y="2740421"/>
            <a:ext cx="277365" cy="1252308"/>
          </a:xfrm>
          <a:prstGeom prst="leftBracket">
            <a:avLst/>
          </a:prstGeom>
          <a:ln w="38100" cap="rnd">
            <a:solidFill>
              <a:srgbClr val="BCB8B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753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B86799-E650-8060-0B2D-4035647D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D798961-C4AF-78FD-3768-248E73E44DA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21"/>
          <a:stretch/>
        </p:blipFill>
        <p:spPr>
          <a:xfrm>
            <a:off x="1082087" y="751406"/>
            <a:ext cx="10023811" cy="5167989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193D2D4F-0881-4932-C0F2-7553752D9486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92D3FD74-90E0-8A59-8E02-D856DF9A0B20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9CF4FB1C-A756-18EE-5758-47D37BA96750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C9CC073F-5897-B58F-1569-6ADD4B5C72D8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840BD2C1-8B9F-D000-D987-80F24BA09765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26EA1317-C5E9-C0F9-821E-15A19080227C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B6A3E94D-59F9-BD78-A152-ADA30082B144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94EE8DD8-CB07-5C1E-14B2-EDD7BB55CEBC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94EE8DD8-CB07-5C1E-14B2-EDD7BB55C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89FEA859-7E23-6B11-5067-D02556272E03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89FEA859-7E23-6B11-5067-D0255627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66E6B6-C777-E742-2D2F-198A5ABF83B3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6C66E6B6-C777-E742-2D2F-198A5ABF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1CC1940-B67C-CA6A-2D18-8245EF3F265D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CasellaDiTesto 6">
                  <a:extLst>
                    <a:ext uri="{FF2B5EF4-FFF2-40B4-BE49-F238E27FC236}">
                      <a16:creationId xmlns:a16="http://schemas.microsoft.com/office/drawing/2014/main" id="{11CC1940-B67C-CA6A-2D18-8245EF3F2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83592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07FBAC-55D6-D0BA-E14F-18C1EC96C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369AFAE7-2078-21BB-A850-5AF5AE80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69"/>
          <a:stretch/>
        </p:blipFill>
        <p:spPr>
          <a:xfrm>
            <a:off x="1082088" y="746382"/>
            <a:ext cx="10027823" cy="5172886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D06E7CB9-AD3D-456B-F2CA-F9AB5656DEF9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8" name="Parentesi quadra aperta 17">
              <a:extLst>
                <a:ext uri="{FF2B5EF4-FFF2-40B4-BE49-F238E27FC236}">
                  <a16:creationId xmlns:a16="http://schemas.microsoft.com/office/drawing/2014/main" id="{CC4141F8-EA7C-DA6E-95CA-5E268CE5F54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9" name="Parentesi quadra aperta 18">
              <a:extLst>
                <a:ext uri="{FF2B5EF4-FFF2-40B4-BE49-F238E27FC236}">
                  <a16:creationId xmlns:a16="http://schemas.microsoft.com/office/drawing/2014/main" id="{099F16F4-ECB2-77CD-0E56-3D64DCEC6409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BC3C8AC-9D3D-6466-808A-CE3AE051FF6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diritto 20">
              <a:extLst>
                <a:ext uri="{FF2B5EF4-FFF2-40B4-BE49-F238E27FC236}">
                  <a16:creationId xmlns:a16="http://schemas.microsoft.com/office/drawing/2014/main" id="{558B89B8-CB95-FB87-CC71-1EF1D5B4CE4C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1206A3C2-BA18-81DA-2893-EAA7E7D50BD5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2" name="Gruppo 1">
            <a:extLst>
              <a:ext uri="{FF2B5EF4-FFF2-40B4-BE49-F238E27FC236}">
                <a16:creationId xmlns:a16="http://schemas.microsoft.com/office/drawing/2014/main" id="{20B5CECC-07E8-26A9-F5AD-A40E0985AD09}"/>
              </a:ext>
            </a:extLst>
          </p:cNvPr>
          <p:cNvGrpSpPr/>
          <p:nvPr/>
        </p:nvGrpSpPr>
        <p:grpSpPr>
          <a:xfrm>
            <a:off x="3044227" y="6444439"/>
            <a:ext cx="6163273" cy="344390"/>
            <a:chOff x="3044227" y="6444439"/>
            <a:chExt cx="6163273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7A72BCE-CC2F-4D88-518E-A9828D9134BA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3" name="CasellaDiTesto 2">
                  <a:extLst>
                    <a:ext uri="{FF2B5EF4-FFF2-40B4-BE49-F238E27FC236}">
                      <a16:creationId xmlns:a16="http://schemas.microsoft.com/office/drawing/2014/main" id="{E7A72BCE-CC2F-4D88-518E-A9828D9134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C51F5B6C-77CF-AF3E-1BC4-471543B56D38}"/>
                    </a:ext>
                  </a:extLst>
                </p:cNvPr>
                <p:cNvSpPr txBox="1"/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CasellaDiTesto 3">
                  <a:extLst>
                    <a:ext uri="{FF2B5EF4-FFF2-40B4-BE49-F238E27FC236}">
                      <a16:creationId xmlns:a16="http://schemas.microsoft.com/office/drawing/2014/main" id="{C51F5B6C-77CF-AF3E-1BC4-471543B56D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353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547BB1C8-0DE9-35CD-0149-7D554AD59298}"/>
                    </a:ext>
                  </a:extLst>
                </p:cNvPr>
                <p:cNvSpPr txBox="1"/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1000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CasellaDiTesto 4">
                  <a:extLst>
                    <a:ext uri="{FF2B5EF4-FFF2-40B4-BE49-F238E27FC236}">
                      <a16:creationId xmlns:a16="http://schemas.microsoft.com/office/drawing/2014/main" id="{547BB1C8-0DE9-35CD-0149-7D554AD592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4950" y="6485829"/>
                  <a:ext cx="1352550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C143BFD-E6B4-4E4E-A232-F517AD56A88D}"/>
                    </a:ext>
                  </a:extLst>
                </p:cNvPr>
                <p:cNvSpPr txBox="1"/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CasellaDiTesto 5">
                  <a:extLst>
                    <a:ext uri="{FF2B5EF4-FFF2-40B4-BE49-F238E27FC236}">
                      <a16:creationId xmlns:a16="http://schemas.microsoft.com/office/drawing/2014/main" id="{EC143BFD-E6B4-4E4E-A232-F517AD56A8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392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032467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C17A6F-A5BA-CDF9-414B-199A64188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802E09E-FEB5-CE3E-3B8C-685C1E079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075" y="-66676"/>
            <a:ext cx="8520080" cy="455303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467A05B-3E85-BC33-40A3-532C028318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680" y="3212602"/>
            <a:ext cx="8372475" cy="447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2894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DCD78E-9512-B4ED-447B-612337256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po 8">
            <a:extLst>
              <a:ext uri="{FF2B5EF4-FFF2-40B4-BE49-F238E27FC236}">
                <a16:creationId xmlns:a16="http://schemas.microsoft.com/office/drawing/2014/main" id="{C2122AE2-AF18-0FF4-2512-3F281121E64F}"/>
              </a:ext>
            </a:extLst>
          </p:cNvPr>
          <p:cNvGrpSpPr/>
          <p:nvPr/>
        </p:nvGrpSpPr>
        <p:grpSpPr>
          <a:xfrm>
            <a:off x="5351711" y="143251"/>
            <a:ext cx="6711370" cy="6601010"/>
            <a:chOff x="4347200" y="-639982"/>
            <a:chExt cx="10027823" cy="9862928"/>
          </a:xfrm>
        </p:grpSpPr>
        <p:pic>
          <p:nvPicPr>
            <p:cNvPr id="7" name="Immagine 6">
              <a:extLst>
                <a:ext uri="{FF2B5EF4-FFF2-40B4-BE49-F238E27FC236}">
                  <a16:creationId xmlns:a16="http://schemas.microsoft.com/office/drawing/2014/main" id="{369C2C75-C1F2-5843-F844-EC9B7B9E1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521"/>
            <a:stretch/>
          </p:blipFill>
          <p:spPr>
            <a:xfrm>
              <a:off x="4347201" y="-639982"/>
              <a:ext cx="10023811" cy="5167989"/>
            </a:xfrm>
            <a:prstGeom prst="rect">
              <a:avLst/>
            </a:prstGeom>
          </p:spPr>
        </p:pic>
        <p:pic>
          <p:nvPicPr>
            <p:cNvPr id="3" name="Immagine 2">
              <a:extLst>
                <a:ext uri="{FF2B5EF4-FFF2-40B4-BE49-F238E27FC236}">
                  <a16:creationId xmlns:a16="http://schemas.microsoft.com/office/drawing/2014/main" id="{56E82E75-9871-5CFE-299E-9C1151C2B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40"/>
            <a:stretch/>
          </p:blipFill>
          <p:spPr>
            <a:xfrm>
              <a:off x="4347200" y="4080669"/>
              <a:ext cx="10027823" cy="5142277"/>
            </a:xfrm>
            <a:prstGeom prst="rect">
              <a:avLst/>
            </a:prstGeom>
          </p:spPr>
        </p:pic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C995A07D-FB20-CD7F-E184-9E9B8E26AEA1}"/>
              </a:ext>
            </a:extLst>
          </p:cNvPr>
          <p:cNvGrpSpPr/>
          <p:nvPr/>
        </p:nvGrpSpPr>
        <p:grpSpPr>
          <a:xfrm>
            <a:off x="1270033" y="2069271"/>
            <a:ext cx="2770094" cy="2719457"/>
            <a:chOff x="1050958" y="1990081"/>
            <a:chExt cx="2770094" cy="2719457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F402591-E632-55E0-8E24-9ED46B0DBC14}"/>
                </a:ext>
              </a:extLst>
            </p:cNvPr>
            <p:cNvGrpSpPr/>
            <p:nvPr/>
          </p:nvGrpSpPr>
          <p:grpSpPr>
            <a:xfrm>
              <a:off x="1321987" y="2250801"/>
              <a:ext cx="2228036" cy="2198016"/>
              <a:chOff x="1070977" y="2413305"/>
              <a:chExt cx="2228036" cy="21980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6020495-ED72-DE4C-C676-32F194AF566F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10" name="CasellaDiTesto 9">
                    <a:extLst>
                      <a:ext uri="{FF2B5EF4-FFF2-40B4-BE49-F238E27FC236}">
                        <a16:creationId xmlns:a16="http://schemas.microsoft.com/office/drawing/2014/main" id="{F6020495-ED72-DE4C-C676-32F194AF56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27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82534F49-C501-4AC4-35B1-14596EF1775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82534F49-C501-4AC4-35B1-14596EF177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2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5946AA4B-3485-AD74-D07F-9973B59B2E3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4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4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 1000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5946AA4B-3485-AD74-D07F-9973B59B2E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22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BBE72CE5-2BA6-C758-4F34-E29674DE68FD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4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4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4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BBE72CE5-2BA6-C758-4F34-E29674DE68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4E56818-73D4-BA51-B7F8-E12247679296}"/>
                </a:ext>
              </a:extLst>
            </p:cNvPr>
            <p:cNvGrpSpPr/>
            <p:nvPr/>
          </p:nvGrpSpPr>
          <p:grpSpPr>
            <a:xfrm>
              <a:off x="1050958" y="1990081"/>
              <a:ext cx="2770094" cy="2719457"/>
              <a:chOff x="2845150" y="4438606"/>
              <a:chExt cx="6027566" cy="1468418"/>
            </a:xfrm>
          </p:grpSpPr>
          <p:sp>
            <p:nvSpPr>
              <p:cNvPr id="15" name="Parentesi quadra aperta 14">
                <a:extLst>
                  <a:ext uri="{FF2B5EF4-FFF2-40B4-BE49-F238E27FC236}">
                    <a16:creationId xmlns:a16="http://schemas.microsoft.com/office/drawing/2014/main" id="{BB5D99E6-AF08-A6C3-E5F1-D773A315ACFC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6" name="Parentesi quadra aperta 15">
                <a:extLst>
                  <a:ext uri="{FF2B5EF4-FFF2-40B4-BE49-F238E27FC236}">
                    <a16:creationId xmlns:a16="http://schemas.microsoft.com/office/drawing/2014/main" id="{FB1806C4-A800-AD07-91E6-F0354BFD8909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A2D5E670-71A1-01A2-D07E-7C1395D417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Connettore diritto 22">
                <a:extLst>
                  <a:ext uri="{FF2B5EF4-FFF2-40B4-BE49-F238E27FC236}">
                    <a16:creationId xmlns:a16="http://schemas.microsoft.com/office/drawing/2014/main" id="{D0890402-EC71-47B3-7842-B3F058ACB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95A6B072-1F4F-37F9-B140-A044A84BEA4E}"/>
              </a:ext>
            </a:extLst>
          </p:cNvPr>
          <p:cNvSpPr txBox="1"/>
          <p:nvPr/>
        </p:nvSpPr>
        <p:spPr>
          <a:xfrm>
            <a:off x="405509" y="866735"/>
            <a:ext cx="4499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300" noProof="0" dirty="0">
                <a:solidFill>
                  <a:srgbClr val="F4F3EE"/>
                </a:solidFill>
              </a:rPr>
              <a:t>EXPLORING THE EFFECT OF #EPR PAIRS VARIATION</a:t>
            </a:r>
          </a:p>
        </p:txBody>
      </p:sp>
    </p:spTree>
    <p:extLst>
      <p:ext uri="{BB962C8B-B14F-4D97-AF65-F5344CB8AC3E}">
        <p14:creationId xmlns:p14="http://schemas.microsoft.com/office/powerpoint/2010/main" val="31048062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BEA295-54B5-11D6-F7F3-E5CC6821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86F6B094-7751-70AA-5F0E-83BB78AACEEC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AFC2EA0D-6A91-03F0-FFF3-999C5996FF39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linspace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False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it-IT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80</a:t>
            </a:r>
            <a:endParaRPr lang="it-IT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738D00F3-537A-5656-F38E-7EA8E1AB5D88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BA532A14-7179-9ED4-93CD-90DB7D342633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5" name="CasellaDiTesto 14">
                  <a:extLst>
                    <a:ext uri="{FF2B5EF4-FFF2-40B4-BE49-F238E27FC236}">
                      <a16:creationId xmlns:a16="http://schemas.microsoft.com/office/drawing/2014/main" id="{BA532A14-7179-9ED4-93CD-90DB7D342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2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6FFC8AFB-4E14-A810-F176-56C5FDF1D08A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6FFC8AFB-4E14-A810-F176-56C5FDF1D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0F42F311-32B5-F713-EFA9-A20D729F583A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0F42F311-32B5-F713-EFA9-A20D729F58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ACBE3B49-137F-FC0F-463C-1F6385FF993A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CasellaDiTesto 17">
                  <a:extLst>
                    <a:ext uri="{FF2B5EF4-FFF2-40B4-BE49-F238E27FC236}">
                      <a16:creationId xmlns:a16="http://schemas.microsoft.com/office/drawing/2014/main" id="{ACBE3B49-137F-FC0F-463C-1F6385FF9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3BFBD8A9-A833-3838-5396-A0976D783B6D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20" name="Parentesi quadra aperta 19">
              <a:extLst>
                <a:ext uri="{FF2B5EF4-FFF2-40B4-BE49-F238E27FC236}">
                  <a16:creationId xmlns:a16="http://schemas.microsoft.com/office/drawing/2014/main" id="{E5A8D57A-3288-758E-47D5-5AFA30776527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Parentesi quadra aperta 20">
              <a:extLst>
                <a:ext uri="{FF2B5EF4-FFF2-40B4-BE49-F238E27FC236}">
                  <a16:creationId xmlns:a16="http://schemas.microsoft.com/office/drawing/2014/main" id="{6296B4F4-5BED-3593-7CDB-4B81BE61FD73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55F3A4AB-A561-60DD-3BB4-006092FE6BD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4FFAE9FF-0F15-8D74-A46B-F11DD7CA9180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36057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44AF1-6893-EE07-27A6-7D0A39A65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29025CB7-2512-BDC7-8427-C5B2251BD0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5"/>
          <a:stretch/>
        </p:blipFill>
        <p:spPr>
          <a:xfrm>
            <a:off x="1082087" y="751106"/>
            <a:ext cx="10023811" cy="516078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AD57307A-E79F-CFDC-6591-E682B7550AD3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E773F12-4B3A-0B92-F30D-70615AA771F3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17A033A-03A4-7024-E3B0-CEFD2CE34895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6" name="CasellaDiTesto 15">
                  <a:extLst>
                    <a:ext uri="{FF2B5EF4-FFF2-40B4-BE49-F238E27FC236}">
                      <a16:creationId xmlns:a16="http://schemas.microsoft.com/office/drawing/2014/main" id="{317A033A-03A4-7024-E3B0-CEFD2CE348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F82D549-35FF-E83E-08DB-4AA8F5A014E9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CasellaDiTesto 21">
                  <a:extLst>
                    <a:ext uri="{FF2B5EF4-FFF2-40B4-BE49-F238E27FC236}">
                      <a16:creationId xmlns:a16="http://schemas.microsoft.com/office/drawing/2014/main" id="{3F82D549-35FF-E83E-08DB-4AA8F5A014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40A6737D-333E-194B-8A0E-CE43C81D546D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asellaDiTesto 22">
                  <a:extLst>
                    <a:ext uri="{FF2B5EF4-FFF2-40B4-BE49-F238E27FC236}">
                      <a16:creationId xmlns:a16="http://schemas.microsoft.com/office/drawing/2014/main" id="{40A6737D-333E-194B-8A0E-CE43C81D5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0566A97B-D62F-B160-EE65-725662917674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asellaDiTesto 23">
                  <a:extLst>
                    <a:ext uri="{FF2B5EF4-FFF2-40B4-BE49-F238E27FC236}">
                      <a16:creationId xmlns:a16="http://schemas.microsoft.com/office/drawing/2014/main" id="{0566A97B-D62F-B160-EE65-7256629176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8F34CC00-FD9E-79B0-67B1-CC872AA848D1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27" name="Parentesi quadra aperta 26">
              <a:extLst>
                <a:ext uri="{FF2B5EF4-FFF2-40B4-BE49-F238E27FC236}">
                  <a16:creationId xmlns:a16="http://schemas.microsoft.com/office/drawing/2014/main" id="{539B021E-0898-C43C-1528-0E63F6B6D66A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8" name="Parentesi quadra aperta 27">
              <a:extLst>
                <a:ext uri="{FF2B5EF4-FFF2-40B4-BE49-F238E27FC236}">
                  <a16:creationId xmlns:a16="http://schemas.microsoft.com/office/drawing/2014/main" id="{BEBAB121-B5FF-6B05-6ECA-1EB13A5DBDDF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18F2747A-13E1-357E-13DD-66025C5E183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ttore diritto 29">
              <a:extLst>
                <a:ext uri="{FF2B5EF4-FFF2-40B4-BE49-F238E27FC236}">
                  <a16:creationId xmlns:a16="http://schemas.microsoft.com/office/drawing/2014/main" id="{3EEC77D3-22D9-D802-B705-C140043470C7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157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DFCB8A-E837-AF57-D470-7C0C11EDB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>
            <a:extLst>
              <a:ext uri="{FF2B5EF4-FFF2-40B4-BE49-F238E27FC236}">
                <a16:creationId xmlns:a16="http://schemas.microsoft.com/office/drawing/2014/main" id="{08461D1E-3CC3-1CBE-A547-52CD6FF5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38"/>
          <a:stretch/>
        </p:blipFill>
        <p:spPr>
          <a:xfrm>
            <a:off x="1082088" y="746081"/>
            <a:ext cx="10027822" cy="5169135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076C07C2-D43D-0D83-B867-5029E856E2AA}"/>
              </a:ext>
            </a:extLst>
          </p:cNvPr>
          <p:cNvSpPr txBox="1"/>
          <p:nvPr/>
        </p:nvSpPr>
        <p:spPr>
          <a:xfrm>
            <a:off x="3098748" y="286004"/>
            <a:ext cx="59945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THETA 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9196C843-A7A9-A15A-A5EC-BF429BAB400C}"/>
              </a:ext>
            </a:extLst>
          </p:cNvPr>
          <p:cNvGrpSpPr/>
          <p:nvPr/>
        </p:nvGrpSpPr>
        <p:grpSpPr>
          <a:xfrm>
            <a:off x="3044227" y="6444439"/>
            <a:ext cx="6157521" cy="344390"/>
            <a:chOff x="3044227" y="6444439"/>
            <a:chExt cx="6157521" cy="344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2865AF8-CC4F-DF9E-1D7F-454B1B37063F}"/>
                    </a:ext>
                  </a:extLst>
                </p:cNvPr>
                <p:cNvSpPr txBox="1"/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spc="300" noProof="0" dirty="0">
                      <a:solidFill>
                        <a:srgbClr val="E0AFA0"/>
                      </a:solidFill>
                    </a:rPr>
                    <a:t>n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30</a:t>
                  </a:r>
                </a:p>
              </p:txBody>
            </p:sp>
          </mc:Choice>
          <mc:Fallback xmlns="">
            <p:sp>
              <p:nvSpPr>
                <p:cNvPr id="10" name="CasellaDiTesto 9">
                  <a:extLst>
                    <a:ext uri="{FF2B5EF4-FFF2-40B4-BE49-F238E27FC236}">
                      <a16:creationId xmlns:a16="http://schemas.microsoft.com/office/drawing/2014/main" id="{12865AF8-CC4F-DF9E-1D7F-454B1B370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4227" y="6485829"/>
                  <a:ext cx="620012" cy="261610"/>
                </a:xfrm>
                <a:prstGeom prst="rect">
                  <a:avLst/>
                </a:prstGeom>
                <a:blipFill>
                  <a:blip r:embed="rId3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0D693322-0B47-6C20-17B0-DE5DAD70D6A6}"/>
                    </a:ext>
                  </a:extLst>
                </p:cNvPr>
                <p:cNvSpPr txBox="1"/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Eavesdropping </a:t>
                  </a:r>
                  <a14:m>
                    <m:oMath xmlns:m="http://schemas.openxmlformats.org/officeDocument/2006/math">
                      <m:r>
                        <a:rPr lang="it-IT" sz="1100" b="1" i="1" spc="300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False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CasellaDiTesto 10">
                  <a:extLst>
                    <a:ext uri="{FF2B5EF4-FFF2-40B4-BE49-F238E27FC236}">
                      <a16:creationId xmlns:a16="http://schemas.microsoft.com/office/drawing/2014/main" id="{0D693322-0B47-6C20-17B0-DE5DAD70D6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3797" y="6485829"/>
                  <a:ext cx="1645444" cy="26161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75A552D3-FA48-83A7-623D-AE8D43F4F289}"/>
                    </a:ext>
                  </a:extLst>
                </p:cNvPr>
                <p:cNvSpPr txBox="1"/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b="1" dirty="0">
                      <a:solidFill>
                        <a:srgbClr val="E0AFA0"/>
                      </a:solidFill>
                    </a:rPr>
                    <a:t>#EPR Pairs</a:t>
                  </a:r>
                  <a:r>
                    <a:rPr lang="it-IT" sz="1100" b="1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it-IT" sz="1100" b="1" i="1" noProof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100" noProof="0" dirty="0">
                      <a:solidFill>
                        <a:srgbClr val="F4F3EE"/>
                      </a:solidFill>
                    </a:rPr>
                    <a:t> 80</a:t>
                  </a:r>
                  <a:endParaRPr lang="en-US" sz="1100" b="1" noProof="0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CasellaDiTesto 11">
                  <a:extLst>
                    <a:ext uri="{FF2B5EF4-FFF2-40B4-BE49-F238E27FC236}">
                      <a16:creationId xmlns:a16="http://schemas.microsoft.com/office/drawing/2014/main" id="{75A552D3-FA48-83A7-623D-AE8D43F4F2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3092" y="6485829"/>
                  <a:ext cx="1238656" cy="261610"/>
                </a:xfrm>
                <a:prstGeom prst="rect">
                  <a:avLst/>
                </a:prstGeom>
                <a:blipFill>
                  <a:blip r:embed="rId5"/>
                  <a:stretch>
                    <a:fillRect t="-2326" b="-13953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E7C2B79-EAB3-FB77-25DF-075853097E5B}"/>
                    </a:ext>
                  </a:extLst>
                </p:cNvPr>
                <p:cNvSpPr txBox="1"/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it-IT" sz="1100" b="1" i="0" smtClean="0">
                          <a:solidFill>
                            <a:srgbClr val="E0AFA0"/>
                          </a:solidFill>
                          <a:latin typeface="Cambria Math" panose="02040503050406030204" pitchFamily="18" charset="0"/>
                        </a:rPr>
                        <m:t>𝛉</m:t>
                      </m:r>
                      <m:r>
                        <a:rPr lang="it-IT" sz="1100" b="1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num>
                            <m:den>
                              <m:r>
                                <a:rPr lang="it-IT" sz="1100" b="1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𝟏𝟒</m:t>
                              </m:r>
                            </m:den>
                          </m:f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, …, </m:t>
                          </m:r>
                          <m:r>
                            <a:rPr lang="it-IT" sz="1100" b="1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𝟏𝟒</m:t>
                          </m:r>
                        </m:e>
                      </m:d>
                    </m:oMath>
                  </a14:m>
                  <a:r>
                    <a:rPr lang="en-US" sz="1100" dirty="0">
                      <a:solidFill>
                        <a:srgbClr val="F4F3EE"/>
                      </a:solidFill>
                    </a:rPr>
                    <a:t> </a:t>
                  </a:r>
                  <a:endParaRPr lang="it-IT" sz="1100" b="1" dirty="0">
                    <a:solidFill>
                      <a:srgbClr val="E0AF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3E7C2B79-EAB3-FB77-25DF-075853097E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7614" y="6444439"/>
                  <a:ext cx="1782808" cy="34439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3471B177-4497-E872-A801-E1B514295211}"/>
              </a:ext>
            </a:extLst>
          </p:cNvPr>
          <p:cNvGrpSpPr/>
          <p:nvPr/>
        </p:nvGrpSpPr>
        <p:grpSpPr>
          <a:xfrm>
            <a:off x="2806538" y="6347974"/>
            <a:ext cx="6578923" cy="720338"/>
            <a:chOff x="2845150" y="4438606"/>
            <a:chExt cx="6027566" cy="1468418"/>
          </a:xfrm>
        </p:grpSpPr>
        <p:sp>
          <p:nvSpPr>
            <p:cNvPr id="15" name="Parentesi quadra aperta 14">
              <a:extLst>
                <a:ext uri="{FF2B5EF4-FFF2-40B4-BE49-F238E27FC236}">
                  <a16:creationId xmlns:a16="http://schemas.microsoft.com/office/drawing/2014/main" id="{8D5A6B1C-4617-B189-00EB-1B7356E74E22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6" name="Parentesi quadra aperta 15">
              <a:extLst>
                <a:ext uri="{FF2B5EF4-FFF2-40B4-BE49-F238E27FC236}">
                  <a16:creationId xmlns:a16="http://schemas.microsoft.com/office/drawing/2014/main" id="{7AACB019-29EF-1175-FFFA-7417A70605E6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19050" cap="rnd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E253D543-5D90-C969-8D48-7C6BB81518DA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D31BF2A6-D898-88AE-637B-E38AA74DA95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9224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982716-90D7-88AC-1B38-835EF1A4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o 3">
            <a:extLst>
              <a:ext uri="{FF2B5EF4-FFF2-40B4-BE49-F238E27FC236}">
                <a16:creationId xmlns:a16="http://schemas.microsoft.com/office/drawing/2014/main" id="{8937A656-BFB8-7D1D-7340-044378F2E3FA}"/>
              </a:ext>
            </a:extLst>
          </p:cNvPr>
          <p:cNvGrpSpPr/>
          <p:nvPr/>
        </p:nvGrpSpPr>
        <p:grpSpPr>
          <a:xfrm>
            <a:off x="5351712" y="143251"/>
            <a:ext cx="6711370" cy="6601203"/>
            <a:chOff x="5390983" y="131141"/>
            <a:chExt cx="6434292" cy="6328673"/>
          </a:xfrm>
        </p:grpSpPr>
        <p:pic>
          <p:nvPicPr>
            <p:cNvPr id="2" name="Immagine 1">
              <a:extLst>
                <a:ext uri="{FF2B5EF4-FFF2-40B4-BE49-F238E27FC236}">
                  <a16:creationId xmlns:a16="http://schemas.microsoft.com/office/drawing/2014/main" id="{B67C9DF2-98C9-7202-D39F-DF6FFAD86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655"/>
            <a:stretch/>
          </p:blipFill>
          <p:spPr>
            <a:xfrm>
              <a:off x="5390983" y="131141"/>
              <a:ext cx="6434292" cy="3312712"/>
            </a:xfrm>
            <a:prstGeom prst="rect">
              <a:avLst/>
            </a:prstGeom>
          </p:spPr>
        </p:pic>
        <p:pic>
          <p:nvPicPr>
            <p:cNvPr id="8" name="Immagine 7">
              <a:extLst>
                <a:ext uri="{FF2B5EF4-FFF2-40B4-BE49-F238E27FC236}">
                  <a16:creationId xmlns:a16="http://schemas.microsoft.com/office/drawing/2014/main" id="{649FD62A-4534-ACF6-8542-656888B22B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28"/>
            <a:stretch/>
          </p:blipFill>
          <p:spPr>
            <a:xfrm>
              <a:off x="5390983" y="3159919"/>
              <a:ext cx="6434292" cy="3299895"/>
            </a:xfrm>
            <a:prstGeom prst="rect">
              <a:avLst/>
            </a:prstGeom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49DF26B1-FE1A-7228-882F-01F0435A97EC}"/>
              </a:ext>
            </a:extLst>
          </p:cNvPr>
          <p:cNvGrpSpPr/>
          <p:nvPr/>
        </p:nvGrpSpPr>
        <p:grpSpPr>
          <a:xfrm>
            <a:off x="1270033" y="2069271"/>
            <a:ext cx="2770094" cy="2719457"/>
            <a:chOff x="1050958" y="1990081"/>
            <a:chExt cx="2770094" cy="2719457"/>
          </a:xfrm>
        </p:grpSpPr>
        <p:grpSp>
          <p:nvGrpSpPr>
            <p:cNvPr id="17" name="Gruppo 16">
              <a:extLst>
                <a:ext uri="{FF2B5EF4-FFF2-40B4-BE49-F238E27FC236}">
                  <a16:creationId xmlns:a16="http://schemas.microsoft.com/office/drawing/2014/main" id="{E7FF9DED-8591-CF5B-2B50-D8587ACE359B}"/>
                </a:ext>
              </a:extLst>
            </p:cNvPr>
            <p:cNvGrpSpPr/>
            <p:nvPr/>
          </p:nvGrpSpPr>
          <p:grpSpPr>
            <a:xfrm>
              <a:off x="1321987" y="2250801"/>
              <a:ext cx="2228036" cy="2198016"/>
              <a:chOff x="1070977" y="2413305"/>
              <a:chExt cx="2228036" cy="219801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3AD1131F-26BB-DF59-182A-FFCA0A3E4A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25" name="CasellaDiTesto 24">
                    <a:extLst>
                      <a:ext uri="{FF2B5EF4-FFF2-40B4-BE49-F238E27FC236}">
                        <a16:creationId xmlns:a16="http://schemas.microsoft.com/office/drawing/2014/main" id="{3AD1131F-26BB-DF59-182A-FFCA0A3E4A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2413305"/>
                    <a:ext cx="1376386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27" t="-3922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99B08B58-0B2F-301B-E7DF-EE44DFA7CD55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4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False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CasellaDiTesto 26">
                    <a:extLst>
                      <a:ext uri="{FF2B5EF4-FFF2-40B4-BE49-F238E27FC236}">
                        <a16:creationId xmlns:a16="http://schemas.microsoft.com/office/drawing/2014/main" id="{99B08B58-0B2F-301B-E7DF-EE44DFA7CD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8" y="3708602"/>
                    <a:ext cx="2228034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22" t="-400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1304F4C3-D865-ED60-3072-10B1A917CCBB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4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4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400" noProof="0" dirty="0">
                        <a:solidFill>
                          <a:srgbClr val="F4F3EE"/>
                        </a:solidFill>
                      </a:rPr>
                      <a:t> 80</a:t>
                    </a:r>
                    <a:endParaRPr lang="en-US" sz="14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8" name="CasellaDiTesto 27">
                    <a:extLst>
                      <a:ext uri="{FF2B5EF4-FFF2-40B4-BE49-F238E27FC236}">
                        <a16:creationId xmlns:a16="http://schemas.microsoft.com/office/drawing/2014/main" id="{1304F4C3-D865-ED60-3072-10B1A917CCB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7" y="4303544"/>
                    <a:ext cx="2228033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22" t="-1961" b="-19608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B90BE7D-ECCA-D366-5C0A-7318CB8CB0A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4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4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num>
                              <m:den>
                                <m:r>
                                  <a:rPr lang="it-IT" sz="1400" b="1" i="1" smtClean="0">
                                    <a:solidFill>
                                      <a:srgbClr val="F4F3EE"/>
                                    </a:solidFill>
                                    <a:latin typeface="Cambria Math" panose="02040503050406030204" pitchFamily="18" charset="0"/>
                                  </a:rPr>
                                  <m:t>𝟏𝟒</m:t>
                                </m:r>
                              </m:den>
                            </m:f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, …, </m:t>
                            </m:r>
                            <m:r>
                              <a:rPr lang="it-IT" sz="14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𝟏𝟒</m:t>
                            </m:r>
                          </m:e>
                        </m:d>
                      </m:oMath>
                    </a14:m>
                    <a:r>
                      <a:rPr lang="en-US" sz="14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4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9" name="CasellaDiTesto 28">
                    <a:extLst>
                      <a:ext uri="{FF2B5EF4-FFF2-40B4-BE49-F238E27FC236}">
                        <a16:creationId xmlns:a16="http://schemas.microsoft.com/office/drawing/2014/main" id="{BB90BE7D-ECCA-D366-5C0A-7318CB8CB0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0979" y="3008247"/>
                    <a:ext cx="2228034" cy="41319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1C21F5C3-AF9A-E866-994C-2D30DE422C9B}"/>
                </a:ext>
              </a:extLst>
            </p:cNvPr>
            <p:cNvGrpSpPr/>
            <p:nvPr/>
          </p:nvGrpSpPr>
          <p:grpSpPr>
            <a:xfrm>
              <a:off x="1050958" y="1990081"/>
              <a:ext cx="2770094" cy="2719457"/>
              <a:chOff x="2845150" y="4438606"/>
              <a:chExt cx="6027566" cy="1468418"/>
            </a:xfrm>
          </p:grpSpPr>
          <p:sp>
            <p:nvSpPr>
              <p:cNvPr id="19" name="Parentesi quadra aperta 18">
                <a:extLst>
                  <a:ext uri="{FF2B5EF4-FFF2-40B4-BE49-F238E27FC236}">
                    <a16:creationId xmlns:a16="http://schemas.microsoft.com/office/drawing/2014/main" id="{5AF2CB2B-1AA8-7BA8-232E-1F7E392F2602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0" name="Parentesi quadra aperta 19">
                <a:extLst>
                  <a:ext uri="{FF2B5EF4-FFF2-40B4-BE49-F238E27FC236}">
                    <a16:creationId xmlns:a16="http://schemas.microsoft.com/office/drawing/2014/main" id="{961F6B34-1A87-5922-67C6-F5DE5C13594B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21" name="Connettore diritto 20">
                <a:extLst>
                  <a:ext uri="{FF2B5EF4-FFF2-40B4-BE49-F238E27FC236}">
                    <a16:creationId xmlns:a16="http://schemas.microsoft.com/office/drawing/2014/main" id="{DFAF47D6-E06A-15FD-D378-84F10769A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Connettore diritto 23">
                <a:extLst>
                  <a:ext uri="{FF2B5EF4-FFF2-40B4-BE49-F238E27FC236}">
                    <a16:creationId xmlns:a16="http://schemas.microsoft.com/office/drawing/2014/main" id="{8E07C011-0B24-B74A-B919-85C496B10A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699522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75B972-ECCB-3400-73D1-FE98AE075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4634D6D-2858-9F58-6C29-FB2FBF1F50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875" y="-333375"/>
            <a:ext cx="8359663" cy="4467306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DDBF328-A918-AACF-9E81-C6D910EC24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6936" y="2968749"/>
            <a:ext cx="8240601" cy="4403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75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62E4E8-3FCF-BC1F-2301-7F4D67D03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A0C79545-482E-1509-0078-6A514D1DC318}"/>
              </a:ext>
            </a:extLst>
          </p:cNvPr>
          <p:cNvSpPr txBox="1"/>
          <p:nvPr/>
        </p:nvSpPr>
        <p:spPr>
          <a:xfrm>
            <a:off x="2241761" y="1576354"/>
            <a:ext cx="7861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RESULTS WITH FOLLOWIN SETTING: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A3638CD-D646-B6DB-9838-42353AEEF000}"/>
              </a:ext>
            </a:extLst>
          </p:cNvPr>
          <p:cNvSpPr txBox="1"/>
          <p:nvPr/>
        </p:nvSpPr>
        <p:spPr>
          <a:xfrm>
            <a:off x="2864784" y="1976464"/>
            <a:ext cx="6185646" cy="2199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times the protocol is executed for each setting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Theta values to be used for the generation of the Werner States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theta_values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np</a:t>
            </a:r>
            <a:r>
              <a:rPr lang="en-US" sz="1200" b="0" dirty="0" err="1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pi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(0, </a:t>
            </a:r>
            <a:r>
              <a:rPr lang="en-US" sz="1200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np.pi</a:t>
            </a: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, 15)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Whether Eve is eavesdropping or not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eavesdropping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True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b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# Number of EPR pairs to be generated in one execution of the protocol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500"/>
              </a:lnSpc>
            </a:pPr>
            <a:r>
              <a:rPr lang="en-US" sz="1200" b="0" dirty="0" err="1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epr_pairs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E06C75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BBBBB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300</a:t>
            </a:r>
            <a:endParaRPr lang="en-US" sz="12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AD165402-82A2-FE56-6D9A-AFCD13319B15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4ED17CBB-4826-5D0D-C9D3-A81D88A3205B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CasellaDiTesto 3">
                    <a:extLst>
                      <a:ext uri="{FF2B5EF4-FFF2-40B4-BE49-F238E27FC236}">
                        <a16:creationId xmlns:a16="http://schemas.microsoft.com/office/drawing/2014/main" id="{B54F2596-8BE8-763C-8B09-9EB5A518CF25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4" name="CasellaDiTesto 3">
                    <a:extLst>
                      <a:ext uri="{FF2B5EF4-FFF2-40B4-BE49-F238E27FC236}">
                        <a16:creationId xmlns:a16="http://schemas.microsoft.com/office/drawing/2014/main" id="{B54F2596-8BE8-763C-8B09-9EB5A518CF2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F6C4F4DA-8BD3-504A-0CC8-68411BC13B69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CasellaDiTesto 5">
                    <a:extLst>
                      <a:ext uri="{FF2B5EF4-FFF2-40B4-BE49-F238E27FC236}">
                        <a16:creationId xmlns:a16="http://schemas.microsoft.com/office/drawing/2014/main" id="{F6C4F4DA-8BD3-504A-0CC8-68411BC13B6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F728CC9B-B62C-EA8D-5FBA-544BB9E6EFA9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CasellaDiTesto 6">
                    <a:extLst>
                      <a:ext uri="{FF2B5EF4-FFF2-40B4-BE49-F238E27FC236}">
                        <a16:creationId xmlns:a16="http://schemas.microsoft.com/office/drawing/2014/main" id="{F728CC9B-B62C-EA8D-5FBA-544BB9E6EF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CasellaDiTesto 7">
                    <a:extLst>
                      <a:ext uri="{FF2B5EF4-FFF2-40B4-BE49-F238E27FC236}">
                        <a16:creationId xmlns:a16="http://schemas.microsoft.com/office/drawing/2014/main" id="{C1D089A5-4790-F080-45E8-839B1A2FF3AC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CasellaDiTesto 7">
                    <a:extLst>
                      <a:ext uri="{FF2B5EF4-FFF2-40B4-BE49-F238E27FC236}">
                        <a16:creationId xmlns:a16="http://schemas.microsoft.com/office/drawing/2014/main" id="{C1D089A5-4790-F080-45E8-839B1A2FF3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uppo 8">
              <a:extLst>
                <a:ext uri="{FF2B5EF4-FFF2-40B4-BE49-F238E27FC236}">
                  <a16:creationId xmlns:a16="http://schemas.microsoft.com/office/drawing/2014/main" id="{11348B2E-0FE3-840E-493C-611CBFDA10AE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10" name="Parentesi quadra aperta 9">
                <a:extLst>
                  <a:ext uri="{FF2B5EF4-FFF2-40B4-BE49-F238E27FC236}">
                    <a16:creationId xmlns:a16="http://schemas.microsoft.com/office/drawing/2014/main" id="{831B9D09-7EE7-9CDD-36C7-D204948365A7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1" name="Parentesi quadra aperta 10">
                <a:extLst>
                  <a:ext uri="{FF2B5EF4-FFF2-40B4-BE49-F238E27FC236}">
                    <a16:creationId xmlns:a16="http://schemas.microsoft.com/office/drawing/2014/main" id="{DC35612A-6780-0D6A-8663-8812F192CFFA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12" name="Connettore diritto 11">
                <a:extLst>
                  <a:ext uri="{FF2B5EF4-FFF2-40B4-BE49-F238E27FC236}">
                    <a16:creationId xmlns:a16="http://schemas.microsoft.com/office/drawing/2014/main" id="{E055D018-7492-9663-FDF5-E795CE3F4D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Connettore diritto 12">
                <a:extLst>
                  <a:ext uri="{FF2B5EF4-FFF2-40B4-BE49-F238E27FC236}">
                    <a16:creationId xmlns:a16="http://schemas.microsoft.com/office/drawing/2014/main" id="{191173E1-B509-8C62-35A8-4D7FE75B0D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49072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7F8F82-540D-92E1-8EE5-4E195AE4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B2BA52FA-6786-9C5D-6B2E-2D5B4A3268B4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INTRODUCTION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5F235E74-CB72-FA2F-B0DD-2D9B816501CA}"/>
              </a:ext>
            </a:extLst>
          </p:cNvPr>
          <p:cNvSpPr txBox="1"/>
          <p:nvPr/>
        </p:nvSpPr>
        <p:spPr>
          <a:xfrm>
            <a:off x="3003761" y="2284565"/>
            <a:ext cx="552108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MAYBE Follow: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Background</a:t>
            </a:r>
          </a:p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Problem statement,</a:t>
            </a:r>
          </a:p>
          <a:p>
            <a:pPr algn="ctr"/>
            <a:r>
              <a:rPr lang="en-US" sz="2000" spc="600" noProof="0" dirty="0">
                <a:solidFill>
                  <a:srgbClr val="F4F3EE"/>
                </a:solidFill>
              </a:rPr>
              <a:t>Solution… </a:t>
            </a:r>
          </a:p>
          <a:p>
            <a:pPr algn="ctr"/>
            <a:r>
              <a:rPr lang="en-US" sz="2000" spc="600" dirty="0">
                <a:solidFill>
                  <a:srgbClr val="F4F3EE"/>
                </a:solidFill>
              </a:rPr>
              <a:t>Do not represent the protocol from scratch…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1" name="Immagine 10" descr="Immagine che contiene oggetti in metallo, lucchetto/serratura&#10;&#10;Descrizione generata automaticamente">
            <a:extLst>
              <a:ext uri="{FF2B5EF4-FFF2-40B4-BE49-F238E27FC236}">
                <a16:creationId xmlns:a16="http://schemas.microsoft.com/office/drawing/2014/main" id="{A2AFBA10-8C30-F97C-9BDE-9B8D82CE1D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671" y="1072890"/>
            <a:ext cx="2021765" cy="202176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CF1D6156-7FB5-089A-91A3-DB759FD580A7}"/>
              </a:ext>
            </a:extLst>
          </p:cNvPr>
          <p:cNvSpPr txBox="1"/>
          <p:nvPr/>
        </p:nvSpPr>
        <p:spPr>
          <a:xfrm>
            <a:off x="-939589" y="312105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INSECURE CHANNEL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44E9E11C-9591-81C0-9AD4-F118FF4FF5D0}"/>
              </a:ext>
            </a:extLst>
          </p:cNvPr>
          <p:cNvSpPr txBox="1"/>
          <p:nvPr/>
        </p:nvSpPr>
        <p:spPr>
          <a:xfrm>
            <a:off x="460586" y="5595737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EXCHANGE SECRET KEY ALICE AND BOB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pic>
        <p:nvPicPr>
          <p:cNvPr id="15" name="Immagine 14" descr="Immagine che contiene clipart, Elementi grafici, design, illustrazione&#10;&#10;Descrizione generata automaticamente">
            <a:extLst>
              <a:ext uri="{FF2B5EF4-FFF2-40B4-BE49-F238E27FC236}">
                <a16:creationId xmlns:a16="http://schemas.microsoft.com/office/drawing/2014/main" id="{2ACF0F78-56B4-8CB4-3DD4-40BD946765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6598" y="1214409"/>
            <a:ext cx="1510081" cy="151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930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495CBE-B08B-DAE2-8B8A-FFB7674B4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1517BF0D-0B5E-FF90-A039-2C98C2962B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70"/>
          <a:stretch/>
        </p:blipFill>
        <p:spPr>
          <a:xfrm>
            <a:off x="1082087" y="751106"/>
            <a:ext cx="10027823" cy="5156697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D6A1B6D6-509A-82DC-3086-817900646091}"/>
              </a:ext>
            </a:extLst>
          </p:cNvPr>
          <p:cNvSpPr txBox="1"/>
          <p:nvPr/>
        </p:nvSpPr>
        <p:spPr>
          <a:xfrm>
            <a:off x="2679674" y="286004"/>
            <a:ext cx="683265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noProof="0" dirty="0">
                <a:solidFill>
                  <a:srgbClr val="F4F3EE"/>
                </a:solidFill>
              </a:rPr>
              <a:t>CHSH CORRELATION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endParaRPr lang="en-US" sz="1300" b="1" spc="300" noProof="0" dirty="0">
              <a:solidFill>
                <a:srgbClr val="F4F3EE"/>
              </a:solidFill>
            </a:endParaRP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C3C0A364-7022-EE5D-4B70-A720685A42D2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2FFF45A5-CA3E-6D7E-3656-18BB1B3DDCFF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33" name="CasellaDiTesto 32">
                    <a:extLst>
                      <a:ext uri="{FF2B5EF4-FFF2-40B4-BE49-F238E27FC236}">
                        <a16:creationId xmlns:a16="http://schemas.microsoft.com/office/drawing/2014/main" id="{24BD198D-1392-DD14-FE1B-872C8D0550A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CasellaDiTesto 33">
                    <a:extLst>
                      <a:ext uri="{FF2B5EF4-FFF2-40B4-BE49-F238E27FC236}">
                        <a16:creationId xmlns:a16="http://schemas.microsoft.com/office/drawing/2014/main" id="{CCFD65C9-60DE-2E1F-E750-3DEB266CCA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CasellaDiTesto 34">
                    <a:extLst>
                      <a:ext uri="{FF2B5EF4-FFF2-40B4-BE49-F238E27FC236}">
                        <a16:creationId xmlns:a16="http://schemas.microsoft.com/office/drawing/2014/main" id="{73EB9AB6-459C-118B-0986-009CF4A21D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CasellaDiTesto 35">
                    <a:extLst>
                      <a:ext uri="{FF2B5EF4-FFF2-40B4-BE49-F238E27FC236}">
                        <a16:creationId xmlns:a16="http://schemas.microsoft.com/office/drawing/2014/main" id="{31CB6A70-EDEB-C7CC-B62B-8C5B5BBBE51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uppo 27">
              <a:extLst>
                <a:ext uri="{FF2B5EF4-FFF2-40B4-BE49-F238E27FC236}">
                  <a16:creationId xmlns:a16="http://schemas.microsoft.com/office/drawing/2014/main" id="{7B9F1DD3-646E-194B-5561-BCCEF1E72415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29" name="Parentesi quadra aperta 28">
                <a:extLst>
                  <a:ext uri="{FF2B5EF4-FFF2-40B4-BE49-F238E27FC236}">
                    <a16:creationId xmlns:a16="http://schemas.microsoft.com/office/drawing/2014/main" id="{755AE5A6-B4AF-B555-4323-5F0BC5D1A793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0" name="Parentesi quadra aperta 29">
                <a:extLst>
                  <a:ext uri="{FF2B5EF4-FFF2-40B4-BE49-F238E27FC236}">
                    <a16:creationId xmlns:a16="http://schemas.microsoft.com/office/drawing/2014/main" id="{7D963FEC-64EB-EC52-6236-EEBAC574DA3E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31" name="Connettore diritto 30">
                <a:extLst>
                  <a:ext uri="{FF2B5EF4-FFF2-40B4-BE49-F238E27FC236}">
                    <a16:creationId xmlns:a16="http://schemas.microsoft.com/office/drawing/2014/main" id="{88A6260E-1CC9-28E8-1A24-C83037549B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ttore diritto 31">
                <a:extLst>
                  <a:ext uri="{FF2B5EF4-FFF2-40B4-BE49-F238E27FC236}">
                    <a16:creationId xmlns:a16="http://schemas.microsoft.com/office/drawing/2014/main" id="{45856990-F37D-7B1D-447A-EB12659AA8F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884136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727FBC-65E7-74D6-3926-6E998C8F0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ACE07EBA-4BB4-C715-7CD1-E5FB128F18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748"/>
          <a:stretch/>
        </p:blipFill>
        <p:spPr>
          <a:xfrm>
            <a:off x="1074190" y="746383"/>
            <a:ext cx="10043619" cy="5166009"/>
          </a:xfrm>
          <a:prstGeom prst="rect">
            <a:avLst/>
          </a:prstGeom>
        </p:spPr>
      </p:pic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345F9DD5-C9FC-5F58-98D7-BC24FF04FCC9}"/>
              </a:ext>
            </a:extLst>
          </p:cNvPr>
          <p:cNvSpPr txBox="1"/>
          <p:nvPr/>
        </p:nvSpPr>
        <p:spPr>
          <a:xfrm>
            <a:off x="2720949" y="286004"/>
            <a:ext cx="675010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spc="300" dirty="0">
                <a:solidFill>
                  <a:srgbClr val="F4F3EE"/>
                </a:solidFill>
              </a:rPr>
              <a:t>MISMATCH RATIO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  <a:r>
              <a:rPr lang="en-US" sz="1300" spc="300" noProof="0" dirty="0">
                <a:solidFill>
                  <a:srgbClr val="F4F3EE"/>
                </a:solidFill>
              </a:rPr>
              <a:t>WITH 95% CI </a:t>
            </a:r>
            <a:r>
              <a:rPr lang="en-US" sz="1300" b="1" spc="300" noProof="0" dirty="0">
                <a:solidFill>
                  <a:srgbClr val="F4F3EE"/>
                </a:solidFill>
              </a:rPr>
              <a:t>vs </a:t>
            </a:r>
            <a:r>
              <a:rPr lang="en-US" sz="1300" b="1" spc="300" dirty="0">
                <a:solidFill>
                  <a:srgbClr val="F4F3EE"/>
                </a:solidFill>
              </a:rPr>
              <a:t>WERNER PARAMETER</a:t>
            </a:r>
            <a:r>
              <a:rPr lang="en-US" sz="1300" b="1" spc="300" noProof="0" dirty="0">
                <a:solidFill>
                  <a:srgbClr val="F4F3EE"/>
                </a:solidFill>
              </a:rPr>
              <a:t> </a:t>
            </a:r>
          </a:p>
        </p:txBody>
      </p:sp>
      <p:grpSp>
        <p:nvGrpSpPr>
          <p:cNvPr id="4" name="Gruppo 3">
            <a:extLst>
              <a:ext uri="{FF2B5EF4-FFF2-40B4-BE49-F238E27FC236}">
                <a16:creationId xmlns:a16="http://schemas.microsoft.com/office/drawing/2014/main" id="{43C1B44E-C299-F4E0-16DF-B456D924D7D0}"/>
              </a:ext>
            </a:extLst>
          </p:cNvPr>
          <p:cNvGrpSpPr/>
          <p:nvPr/>
        </p:nvGrpSpPr>
        <p:grpSpPr>
          <a:xfrm>
            <a:off x="3265170" y="6347974"/>
            <a:ext cx="5661661" cy="720338"/>
            <a:chOff x="3223259" y="6347974"/>
            <a:chExt cx="5661661" cy="720338"/>
          </a:xfrm>
        </p:grpSpPr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CA4EBBEB-E483-82A9-27AC-22777ABD4D6A}"/>
                </a:ext>
              </a:extLst>
            </p:cNvPr>
            <p:cNvGrpSpPr/>
            <p:nvPr/>
          </p:nvGrpSpPr>
          <p:grpSpPr>
            <a:xfrm>
              <a:off x="3411892" y="6472754"/>
              <a:ext cx="5299634" cy="261610"/>
              <a:chOff x="3873537" y="6472754"/>
              <a:chExt cx="5299634" cy="2616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spc="300" noProof="0" dirty="0">
                        <a:solidFill>
                          <a:srgbClr val="E0AFA0"/>
                        </a:solidFill>
                      </a:rPr>
                      <a:t>n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30</a:t>
                    </a:r>
                  </a:p>
                </p:txBody>
              </p:sp>
            </mc:Choice>
            <mc:Fallback xmlns="">
              <p:sp>
                <p:nvSpPr>
                  <p:cNvPr id="11" name="CasellaDiTesto 10">
                    <a:extLst>
                      <a:ext uri="{FF2B5EF4-FFF2-40B4-BE49-F238E27FC236}">
                        <a16:creationId xmlns:a16="http://schemas.microsoft.com/office/drawing/2014/main" id="{47A62B90-6EA0-6EA8-A13B-F6A128C731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537" y="6472754"/>
                    <a:ext cx="620012" cy="2616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/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Eavesdropping </a:t>
                    </a:r>
                    <a14:m>
                      <m:oMath xmlns:m="http://schemas.openxmlformats.org/officeDocument/2006/math">
                        <m:r>
                          <a:rPr lang="it-IT" sz="1100" b="1" i="1" spc="300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True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BEA5653F-4328-F644-6888-DAA734428F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01358" y="6472754"/>
                    <a:ext cx="1645444" cy="2616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/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100" b="1" dirty="0">
                        <a:solidFill>
                          <a:srgbClr val="E0AFA0"/>
                        </a:solidFill>
                      </a:rPr>
                      <a:t>#EPR Pairs</a:t>
                    </a:r>
                    <a:r>
                      <a:rPr lang="it-IT" sz="1100" b="1" dirty="0">
                        <a:solidFill>
                          <a:srgbClr val="F4F3EE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it-IT" sz="1100" b="1" i="1" noProof="0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sz="1100" noProof="0" dirty="0">
                        <a:solidFill>
                          <a:srgbClr val="F4F3EE"/>
                        </a:solidFill>
                      </a:rPr>
                      <a:t> 300</a:t>
                    </a:r>
                    <a:endParaRPr lang="en-US" sz="1100" b="1" noProof="0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5CAFE74D-B838-F476-4C13-CD28E59AEB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09117" y="6472754"/>
                    <a:ext cx="1264054" cy="2616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326" b="-13953"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/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it-IT" sz="1100" b="1" i="0" smtClean="0">
                            <a:solidFill>
                              <a:srgbClr val="E0AFA0"/>
                            </a:solidFill>
                            <a:latin typeface="Cambria Math" panose="02040503050406030204" pitchFamily="18" charset="0"/>
                          </a:rPr>
                          <m:t>𝛉</m:t>
                        </m:r>
                        <m:r>
                          <a:rPr lang="it-IT" sz="1100" b="1" i="1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100" b="1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</m:d>
                      </m:oMath>
                    </a14:m>
                    <a:r>
                      <a:rPr lang="en-US" sz="1100" dirty="0">
                        <a:solidFill>
                          <a:srgbClr val="F4F3EE"/>
                        </a:solidFill>
                      </a:rPr>
                      <a:t> </a:t>
                    </a:r>
                    <a:endParaRPr lang="it-IT" sz="1100" b="1" dirty="0">
                      <a:solidFill>
                        <a:srgbClr val="E0AF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C813ABFF-0AF9-B4F0-5D10-4F42585CC87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865" y="6472754"/>
                    <a:ext cx="683177" cy="2616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" name="Gruppo 5">
              <a:extLst>
                <a:ext uri="{FF2B5EF4-FFF2-40B4-BE49-F238E27FC236}">
                  <a16:creationId xmlns:a16="http://schemas.microsoft.com/office/drawing/2014/main" id="{D718B589-6E67-3BBC-DF57-C6F0BBC8FC88}"/>
                </a:ext>
              </a:extLst>
            </p:cNvPr>
            <p:cNvGrpSpPr/>
            <p:nvPr/>
          </p:nvGrpSpPr>
          <p:grpSpPr>
            <a:xfrm>
              <a:off x="3223259" y="6347974"/>
              <a:ext cx="5661661" cy="720338"/>
              <a:chOff x="2845150" y="4438606"/>
              <a:chExt cx="6027566" cy="1468418"/>
            </a:xfrm>
          </p:grpSpPr>
          <p:sp>
            <p:nvSpPr>
              <p:cNvPr id="7" name="Parentesi quadra aperta 6">
                <a:extLst>
                  <a:ext uri="{FF2B5EF4-FFF2-40B4-BE49-F238E27FC236}">
                    <a16:creationId xmlns:a16="http://schemas.microsoft.com/office/drawing/2014/main" id="{D6ED60D6-763A-0B5D-DE3D-FB673EE26640}"/>
                  </a:ext>
                </a:extLst>
              </p:cNvPr>
              <p:cNvSpPr/>
              <p:nvPr/>
            </p:nvSpPr>
            <p:spPr>
              <a:xfrm>
                <a:off x="2845150" y="4439485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" name="Parentesi quadra aperta 7">
                <a:extLst>
                  <a:ext uri="{FF2B5EF4-FFF2-40B4-BE49-F238E27FC236}">
                    <a16:creationId xmlns:a16="http://schemas.microsoft.com/office/drawing/2014/main" id="{AF3979C4-C043-14BC-6478-7C27ACE18261}"/>
                  </a:ext>
                </a:extLst>
              </p:cNvPr>
              <p:cNvSpPr/>
              <p:nvPr/>
            </p:nvSpPr>
            <p:spPr>
              <a:xfrm flipH="1">
                <a:off x="8595351" y="4438606"/>
                <a:ext cx="277365" cy="1467539"/>
              </a:xfrm>
              <a:prstGeom prst="leftBracket">
                <a:avLst/>
              </a:prstGeom>
              <a:ln w="19050" cap="rnd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cxnSp>
            <p:nvCxnSpPr>
              <p:cNvPr id="9" name="Connettore diritto 8">
                <a:extLst>
                  <a:ext uri="{FF2B5EF4-FFF2-40B4-BE49-F238E27FC236}">
                    <a16:creationId xmlns:a16="http://schemas.microsoft.com/office/drawing/2014/main" id="{B3A55334-A997-2EB0-C5CF-009A093942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5" y="4439485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ttore diritto 9">
                <a:extLst>
                  <a:ext uri="{FF2B5EF4-FFF2-40B4-BE49-F238E27FC236}">
                    <a16:creationId xmlns:a16="http://schemas.microsoft.com/office/drawing/2014/main" id="{1A95209A-3194-A8AF-6333-2099CB5B46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22514" y="5906410"/>
                <a:ext cx="5472845" cy="0"/>
              </a:xfrm>
              <a:prstGeom prst="line">
                <a:avLst/>
              </a:prstGeom>
              <a:ln w="19050">
                <a:solidFill>
                  <a:srgbClr val="F4F3E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489447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21AC0-8BD6-88D2-B515-A4274862E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sellaDiTesto 7">
            <a:extLst>
              <a:ext uri="{FF2B5EF4-FFF2-40B4-BE49-F238E27FC236}">
                <a16:creationId xmlns:a16="http://schemas.microsoft.com/office/drawing/2014/main" id="{5491E73A-5427-6999-70A7-A4F45B29876E}"/>
              </a:ext>
            </a:extLst>
          </p:cNvPr>
          <p:cNvSpPr txBox="1"/>
          <p:nvPr/>
        </p:nvSpPr>
        <p:spPr>
          <a:xfrm>
            <a:off x="2773468" y="2803398"/>
            <a:ext cx="66450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spc="600" noProof="0" dirty="0" err="1">
                <a:solidFill>
                  <a:srgbClr val="F4F3EE"/>
                </a:solidFill>
              </a:rPr>
              <a:t>Spiegare</a:t>
            </a:r>
            <a:r>
              <a:rPr lang="en-US" sz="1400" b="1" spc="600" noProof="0" dirty="0">
                <a:solidFill>
                  <a:srgbClr val="F4F3EE"/>
                </a:solidFill>
              </a:rPr>
              <a:t> a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cosa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sono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dovuti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gli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errori</a:t>
            </a:r>
            <a:r>
              <a:rPr lang="en-US" sz="1400" b="1" spc="600" noProof="0" dirty="0">
                <a:solidFill>
                  <a:srgbClr val="F4F3EE"/>
                </a:solidFill>
              </a:rPr>
              <a:t> in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questo</a:t>
            </a:r>
            <a:r>
              <a:rPr lang="en-US" sz="1400" b="1" spc="600" noProof="0" dirty="0">
                <a:solidFill>
                  <a:srgbClr val="F4F3EE"/>
                </a:solidFill>
              </a:rPr>
              <a:t> </a:t>
            </a:r>
            <a:r>
              <a:rPr lang="en-US" sz="1400" b="1" spc="600" noProof="0" dirty="0" err="1">
                <a:solidFill>
                  <a:srgbClr val="F4F3EE"/>
                </a:solidFill>
              </a:rPr>
              <a:t>caso</a:t>
            </a:r>
            <a:r>
              <a:rPr lang="en-US" sz="1400" b="1" spc="600" dirty="0">
                <a:solidFill>
                  <a:srgbClr val="F4F3EE"/>
                </a:solidFill>
              </a:rPr>
              <a:t>… Il </a:t>
            </a:r>
            <a:r>
              <a:rPr lang="en-US" sz="1400" b="1" spc="600" dirty="0" err="1">
                <a:solidFill>
                  <a:srgbClr val="F4F3EE"/>
                </a:solidFill>
              </a:rPr>
              <a:t>fatto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che</a:t>
            </a:r>
            <a:r>
              <a:rPr lang="en-US" sz="1400" b="1" spc="600" dirty="0">
                <a:solidFill>
                  <a:srgbClr val="F4F3EE"/>
                </a:solidFill>
              </a:rPr>
              <a:t> se </a:t>
            </a:r>
            <a:r>
              <a:rPr lang="en-US" sz="1400" b="1" spc="600" dirty="0" err="1">
                <a:solidFill>
                  <a:srgbClr val="F4F3EE"/>
                </a:solidFill>
              </a:rPr>
              <a:t>misuro</a:t>
            </a:r>
            <a:r>
              <a:rPr lang="en-US" sz="1400" b="1" spc="600" dirty="0">
                <a:solidFill>
                  <a:srgbClr val="F4F3EE"/>
                </a:solidFill>
              </a:rPr>
              <a:t> in base W e ho 01 o 10 </a:t>
            </a:r>
            <a:r>
              <a:rPr lang="en-US" sz="1400" b="1" spc="600" dirty="0" err="1">
                <a:solidFill>
                  <a:srgbClr val="F4F3EE"/>
                </a:solidFill>
              </a:rPr>
              <a:t>allora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posso</a:t>
            </a:r>
            <a:r>
              <a:rPr lang="en-US" sz="1400" b="1" spc="600" dirty="0">
                <a:solidFill>
                  <a:srgbClr val="F4F3EE"/>
                </a:solidFill>
              </a:rPr>
              <a:t> </a:t>
            </a:r>
            <a:r>
              <a:rPr lang="en-US" sz="1400" b="1" spc="600" dirty="0" err="1">
                <a:solidFill>
                  <a:srgbClr val="F4F3EE"/>
                </a:solidFill>
              </a:rPr>
              <a:t>ottenere</a:t>
            </a:r>
            <a:r>
              <a:rPr lang="en-US" sz="1400" b="1" spc="600" dirty="0">
                <a:solidFill>
                  <a:srgbClr val="F4F3EE"/>
                </a:solidFill>
              </a:rPr>
              <a:t> tutti </a:t>
            </a:r>
            <a:r>
              <a:rPr lang="en-US" sz="1400" b="1" spc="600" dirty="0" err="1">
                <a:solidFill>
                  <a:srgbClr val="F4F3EE"/>
                </a:solidFill>
              </a:rPr>
              <a:t>gli</a:t>
            </a:r>
            <a:r>
              <a:rPr lang="en-US" sz="1400" b="1" spc="600" dirty="0">
                <a:solidFill>
                  <a:srgbClr val="F4F3EE"/>
                </a:solidFill>
              </a:rPr>
              <a:t> outcome con diverse </a:t>
            </a:r>
            <a:r>
              <a:rPr lang="en-US" sz="1400" b="1" spc="600" dirty="0" err="1">
                <a:solidFill>
                  <a:srgbClr val="F4F3EE"/>
                </a:solidFill>
              </a:rPr>
              <a:t>probabilità</a:t>
            </a:r>
            <a:endParaRPr lang="en-US" sz="14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8CF7EAE6-4644-0A2F-C47A-969179D4A191}"/>
              </a:ext>
            </a:extLst>
          </p:cNvPr>
          <p:cNvSpPr txBox="1"/>
          <p:nvPr/>
        </p:nvSpPr>
        <p:spPr>
          <a:xfrm>
            <a:off x="-169744" y="2114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EAVESDROPPING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A732B61-B8A5-83E9-2DA5-AA3CF01B9A56}"/>
              </a:ext>
            </a:extLst>
          </p:cNvPr>
          <p:cNvSpPr txBox="1"/>
          <p:nvPr/>
        </p:nvSpPr>
        <p:spPr>
          <a:xfrm>
            <a:off x="-169744" y="1852018"/>
            <a:ext cx="5521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GRAPH OF S WITH CI THAT IS BELOW 2sqrt(2)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115A5F8-C79F-3DD1-6DBF-D008D675E9AE}"/>
                  </a:ext>
                </a:extLst>
              </p:cNvPr>
              <p:cNvSpPr txBox="1"/>
              <p:nvPr/>
            </p:nvSpPr>
            <p:spPr>
              <a:xfrm>
                <a:off x="920014" y="402431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01⟩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115A5F8-C79F-3DD1-6DBF-D008D67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14" y="4024314"/>
                <a:ext cx="1394561" cy="400110"/>
              </a:xfrm>
              <a:prstGeom prst="rect">
                <a:avLst/>
              </a:prstGeom>
              <a:blipFill>
                <a:blip r:embed="rId2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FA09890-C4BA-E916-F5E0-73967B37927E}"/>
                  </a:ext>
                </a:extLst>
              </p:cNvPr>
              <p:cNvSpPr txBox="1"/>
              <p:nvPr/>
            </p:nvSpPr>
            <p:spPr>
              <a:xfrm>
                <a:off x="920013" y="4424424"/>
                <a:ext cx="13945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10⟩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DFA09890-C4BA-E916-F5E0-73967B379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013" y="4424424"/>
                <a:ext cx="1394561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C830135-7080-7911-3321-51E94CCF8BD9}"/>
                  </a:ext>
                </a:extLst>
              </p:cNvPr>
              <p:cNvSpPr txBox="1"/>
              <p:nvPr/>
            </p:nvSpPr>
            <p:spPr>
              <a:xfrm>
                <a:off x="1893518" y="4102073"/>
                <a:ext cx="1394561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4C830135-7080-7911-3321-51E94CCF8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518" y="4102073"/>
                <a:ext cx="1394561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16800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A48301-0B64-3714-0020-8C4757990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o 13">
            <a:extLst>
              <a:ext uri="{FF2B5EF4-FFF2-40B4-BE49-F238E27FC236}">
                <a16:creationId xmlns:a16="http://schemas.microsoft.com/office/drawing/2014/main" id="{8BF38CA6-88FF-83E8-DC48-4E27896E8847}"/>
              </a:ext>
            </a:extLst>
          </p:cNvPr>
          <p:cNvGrpSpPr/>
          <p:nvPr/>
        </p:nvGrpSpPr>
        <p:grpSpPr>
          <a:xfrm>
            <a:off x="763815" y="2716909"/>
            <a:ext cx="10728241" cy="636880"/>
            <a:chOff x="598023" y="1570208"/>
            <a:chExt cx="10728241" cy="636880"/>
          </a:xfrm>
        </p:grpSpPr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4A5AB64A-72E8-5651-5A1A-0770C8799FD6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[2]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24" name="CasellaDiTesto 23">
              <a:extLst>
                <a:ext uri="{FF2B5EF4-FFF2-40B4-BE49-F238E27FC236}">
                  <a16:creationId xmlns:a16="http://schemas.microsoft.com/office/drawing/2014/main" id="{3B5891B7-9D39-8E47-E6E2-BFD2D086D9C1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QUANTUM CORRELATION</a:t>
              </a:r>
            </a:p>
          </p:txBody>
        </p:sp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56CE0861-4344-5B7F-E5A9-5B92C54D0040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https://en.wikipedia.org/wiki/Quantum_correlation</a:t>
              </a:r>
            </a:p>
          </p:txBody>
        </p:sp>
      </p:grpSp>
      <p:grpSp>
        <p:nvGrpSpPr>
          <p:cNvPr id="37" name="Gruppo 36">
            <a:extLst>
              <a:ext uri="{FF2B5EF4-FFF2-40B4-BE49-F238E27FC236}">
                <a16:creationId xmlns:a16="http://schemas.microsoft.com/office/drawing/2014/main" id="{426F3D06-9F58-EE2B-2547-ACE6BA1B9967}"/>
              </a:ext>
            </a:extLst>
          </p:cNvPr>
          <p:cNvGrpSpPr/>
          <p:nvPr/>
        </p:nvGrpSpPr>
        <p:grpSpPr>
          <a:xfrm>
            <a:off x="763816" y="1523351"/>
            <a:ext cx="10728241" cy="636880"/>
            <a:chOff x="598023" y="1570208"/>
            <a:chExt cx="10728241" cy="636880"/>
          </a:xfrm>
        </p:grpSpPr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F7DA0795-1139-A906-50B3-E37BABAE0FAF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[1]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A759522-5A6D-104C-857F-C321D011F17B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CHSH INEQUALITY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B231E9BF-3DFB-789D-5E82-07244C8892F5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https://en.wikipedia.org/wiki/CHSH_inequality</a:t>
              </a:r>
            </a:p>
          </p:txBody>
        </p:sp>
      </p:grpSp>
      <p:grpSp>
        <p:nvGrpSpPr>
          <p:cNvPr id="10" name="Gruppo 9">
            <a:extLst>
              <a:ext uri="{FF2B5EF4-FFF2-40B4-BE49-F238E27FC236}">
                <a16:creationId xmlns:a16="http://schemas.microsoft.com/office/drawing/2014/main" id="{5B820F5B-F771-661B-C165-D97514EA61B3}"/>
              </a:ext>
            </a:extLst>
          </p:cNvPr>
          <p:cNvGrpSpPr/>
          <p:nvPr/>
        </p:nvGrpSpPr>
        <p:grpSpPr>
          <a:xfrm>
            <a:off x="763816" y="3910466"/>
            <a:ext cx="10728241" cy="636880"/>
            <a:chOff x="598023" y="1570208"/>
            <a:chExt cx="10728241" cy="636880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D8A226B-4508-1EE7-14E8-DD5738A64FB1}"/>
                </a:ext>
              </a:extLst>
            </p:cNvPr>
            <p:cNvSpPr txBox="1"/>
            <p:nvPr/>
          </p:nvSpPr>
          <p:spPr>
            <a:xfrm>
              <a:off x="598023" y="1570208"/>
              <a:ext cx="58147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[3]</a:t>
              </a:r>
              <a:endParaRPr lang="en-US" sz="1600" dirty="0">
                <a:solidFill>
                  <a:srgbClr val="DA627D"/>
                </a:solidFill>
              </a:endParaRPr>
            </a:p>
          </p:txBody>
        </p:sp>
        <p:sp>
          <p:nvSpPr>
            <p:cNvPr id="12" name="CasellaDiTesto 11">
              <a:extLst>
                <a:ext uri="{FF2B5EF4-FFF2-40B4-BE49-F238E27FC236}">
                  <a16:creationId xmlns:a16="http://schemas.microsoft.com/office/drawing/2014/main" id="{E0C8EBB9-B6DE-07D7-E194-56353F830412}"/>
                </a:ext>
              </a:extLst>
            </p:cNvPr>
            <p:cNvSpPr txBox="1"/>
            <p:nvPr/>
          </p:nvSpPr>
          <p:spPr>
            <a:xfrm>
              <a:off x="1152601" y="1579173"/>
              <a:ext cx="1017366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spc="300" dirty="0">
                  <a:solidFill>
                    <a:schemeClr val="bg1"/>
                  </a:solidFill>
                </a:rPr>
                <a:t>TSIRELSON'S BOUND</a:t>
              </a:r>
              <a:endParaRPr lang="en-US" sz="1600" spc="300" dirty="0">
                <a:solidFill>
                  <a:srgbClr val="DA627D"/>
                </a:solidFill>
              </a:endParaRPr>
            </a:p>
          </p:txBody>
        </p:sp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16AA612-00CA-8D10-EB16-368E196F579B}"/>
                </a:ext>
              </a:extLst>
            </p:cNvPr>
            <p:cNvSpPr txBox="1"/>
            <p:nvPr/>
          </p:nvSpPr>
          <p:spPr>
            <a:xfrm>
              <a:off x="1152600" y="1899311"/>
              <a:ext cx="1017366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BCB8B1"/>
                  </a:solidFill>
                </a:rPr>
                <a:t>https://en.wikipedia.org/wiki/Tsirelson's_bound</a:t>
              </a:r>
            </a:p>
          </p:txBody>
        </p: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6D36D3F-3505-1CEB-AC8F-D48E445E2C0C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828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33647A-D0D1-E64F-654A-0430CC9A4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o 6">
            <a:extLst>
              <a:ext uri="{FF2B5EF4-FFF2-40B4-BE49-F238E27FC236}">
                <a16:creationId xmlns:a16="http://schemas.microsoft.com/office/drawing/2014/main" id="{1288F2BB-B3B9-1D72-0D87-3417CFBC7457}"/>
              </a:ext>
            </a:extLst>
          </p:cNvPr>
          <p:cNvGrpSpPr/>
          <p:nvPr/>
        </p:nvGrpSpPr>
        <p:grpSpPr>
          <a:xfrm>
            <a:off x="593488" y="2132158"/>
            <a:ext cx="4883948" cy="3023995"/>
            <a:chOff x="593488" y="2204669"/>
            <a:chExt cx="4883948" cy="3023995"/>
          </a:xfrm>
        </p:grpSpPr>
        <p:grpSp>
          <p:nvGrpSpPr>
            <p:cNvPr id="14" name="Gruppo 13">
              <a:extLst>
                <a:ext uri="{FF2B5EF4-FFF2-40B4-BE49-F238E27FC236}">
                  <a16:creationId xmlns:a16="http://schemas.microsoft.com/office/drawing/2014/main" id="{BD262629-EF22-E520-8C9D-63BB090D1264}"/>
                </a:ext>
              </a:extLst>
            </p:cNvPr>
            <p:cNvGrpSpPr/>
            <p:nvPr/>
          </p:nvGrpSpPr>
          <p:grpSpPr>
            <a:xfrm>
              <a:off x="593488" y="3398227"/>
              <a:ext cx="4883947" cy="636880"/>
              <a:chOff x="598023" y="1570208"/>
              <a:chExt cx="4883947" cy="636880"/>
            </a:xfrm>
          </p:grpSpPr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831EC85A-2F73-D3E4-FF76-B350900CD471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[2]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D8474780-3AFE-0617-7416-7F69F764DC71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QUANTUM CORRELATION</a:t>
                </a:r>
              </a:p>
            </p:txBody>
          </p:sp>
          <p:sp>
            <p:nvSpPr>
              <p:cNvPr id="25" name="CasellaDiTesto 24">
                <a:extLst>
                  <a:ext uri="{FF2B5EF4-FFF2-40B4-BE49-F238E27FC236}">
                    <a16:creationId xmlns:a16="http://schemas.microsoft.com/office/drawing/2014/main" id="{C8B74CFA-9B8F-8541-9ACB-4A4F185D8F1B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https://en.wikipedia.org/wiki/Quantum_correlation</a:t>
                </a:r>
              </a:p>
            </p:txBody>
          </p:sp>
        </p:grpSp>
        <p:grpSp>
          <p:nvGrpSpPr>
            <p:cNvPr id="37" name="Gruppo 36">
              <a:extLst>
                <a:ext uri="{FF2B5EF4-FFF2-40B4-BE49-F238E27FC236}">
                  <a16:creationId xmlns:a16="http://schemas.microsoft.com/office/drawing/2014/main" id="{40F3D2A8-230D-1531-3084-BE1FB2EC1586}"/>
                </a:ext>
              </a:extLst>
            </p:cNvPr>
            <p:cNvGrpSpPr/>
            <p:nvPr/>
          </p:nvGrpSpPr>
          <p:grpSpPr>
            <a:xfrm>
              <a:off x="593489" y="2204669"/>
              <a:ext cx="4883947" cy="636880"/>
              <a:chOff x="598023" y="1570208"/>
              <a:chExt cx="4883947" cy="636880"/>
            </a:xfrm>
          </p:grpSpPr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3085DA53-38AF-475D-F190-DF68FD5AA4BB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[1]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39" name="CasellaDiTesto 38">
                <a:extLst>
                  <a:ext uri="{FF2B5EF4-FFF2-40B4-BE49-F238E27FC236}">
                    <a16:creationId xmlns:a16="http://schemas.microsoft.com/office/drawing/2014/main" id="{C3251085-90C6-A65F-6F40-0B631EB5CC1C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CHSH INEQUALITY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40" name="CasellaDiTesto 39">
                <a:extLst>
                  <a:ext uri="{FF2B5EF4-FFF2-40B4-BE49-F238E27FC236}">
                    <a16:creationId xmlns:a16="http://schemas.microsoft.com/office/drawing/2014/main" id="{44DB3712-8D62-4FBC-34CB-B67797B6CD75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14111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https://en.wikipedia.org/wiki/CHSH_inequality</a:t>
                </a:r>
              </a:p>
            </p:txBody>
          </p:sp>
        </p:grpSp>
        <p:grpSp>
          <p:nvGrpSpPr>
            <p:cNvPr id="10" name="Gruppo 9">
              <a:extLst>
                <a:ext uri="{FF2B5EF4-FFF2-40B4-BE49-F238E27FC236}">
                  <a16:creationId xmlns:a16="http://schemas.microsoft.com/office/drawing/2014/main" id="{FD60FCF1-7DEC-65D8-F1DA-D2AD4C5C82F5}"/>
                </a:ext>
              </a:extLst>
            </p:cNvPr>
            <p:cNvGrpSpPr/>
            <p:nvPr/>
          </p:nvGrpSpPr>
          <p:grpSpPr>
            <a:xfrm>
              <a:off x="593489" y="4591784"/>
              <a:ext cx="4883947" cy="636880"/>
              <a:chOff x="598023" y="1570208"/>
              <a:chExt cx="4883947" cy="636880"/>
            </a:xfrm>
          </p:grpSpPr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BB6C5DBF-7856-69E5-F080-A032987070F3}"/>
                  </a:ext>
                </a:extLst>
              </p:cNvPr>
              <p:cNvSpPr txBox="1"/>
              <p:nvPr/>
            </p:nvSpPr>
            <p:spPr>
              <a:xfrm>
                <a:off x="598023" y="1570208"/>
                <a:ext cx="5814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[3]</a:t>
                </a:r>
                <a:endParaRPr lang="en-US" sz="16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B983B784-C7D5-F1E9-D78F-0FC02AD369CC}"/>
                  </a:ext>
                </a:extLst>
              </p:cNvPr>
              <p:cNvSpPr txBox="1"/>
              <p:nvPr/>
            </p:nvSpPr>
            <p:spPr>
              <a:xfrm>
                <a:off x="1152602" y="1579173"/>
                <a:ext cx="432936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spc="300" dirty="0">
                    <a:solidFill>
                      <a:schemeClr val="bg1"/>
                    </a:solidFill>
                  </a:rPr>
                  <a:t>TSIRELSON'S BOUND</a:t>
                </a:r>
                <a:endParaRPr lang="en-US" sz="1600" spc="300" dirty="0">
                  <a:solidFill>
                    <a:srgbClr val="DA627D"/>
                  </a:solidFill>
                </a:endParaRPr>
              </a:p>
            </p:txBody>
          </p:sp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D3A3C498-4966-596C-371C-16404A4878AE}"/>
                  </a:ext>
                </a:extLst>
              </p:cNvPr>
              <p:cNvSpPr txBox="1"/>
              <p:nvPr/>
            </p:nvSpPr>
            <p:spPr>
              <a:xfrm>
                <a:off x="1152601" y="1899311"/>
                <a:ext cx="43293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BCB8B1"/>
                    </a:solidFill>
                  </a:rPr>
                  <a:t>https://en.wikipedia.org/wiki/Tsirelson's_bound</a:t>
                </a:r>
              </a:p>
            </p:txBody>
          </p:sp>
        </p:grpSp>
      </p:grp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B931FC57-048E-3A8F-CC85-E28AE2DFC64A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REFERENCES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937398F-35C0-6793-DAA6-745C8C838631}"/>
              </a:ext>
            </a:extLst>
          </p:cNvPr>
          <p:cNvCxnSpPr>
            <a:cxnSpLocks/>
          </p:cNvCxnSpPr>
          <p:nvPr/>
        </p:nvCxnSpPr>
        <p:spPr>
          <a:xfrm>
            <a:off x="6096000" y="1479179"/>
            <a:ext cx="0" cy="4329952"/>
          </a:xfrm>
          <a:prstGeom prst="line">
            <a:avLst/>
          </a:prstGeom>
          <a:ln w="38100" cap="rnd">
            <a:solidFill>
              <a:srgbClr val="E0AF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uppo 33">
            <a:extLst>
              <a:ext uri="{FF2B5EF4-FFF2-40B4-BE49-F238E27FC236}">
                <a16:creationId xmlns:a16="http://schemas.microsoft.com/office/drawing/2014/main" id="{8F57DB52-4F9D-78A3-72FF-6A94788D9CF6}"/>
              </a:ext>
            </a:extLst>
          </p:cNvPr>
          <p:cNvGrpSpPr/>
          <p:nvPr/>
        </p:nvGrpSpPr>
        <p:grpSpPr>
          <a:xfrm>
            <a:off x="6477411" y="1925073"/>
            <a:ext cx="5315493" cy="3438165"/>
            <a:chOff x="6477411" y="1920130"/>
            <a:chExt cx="5315493" cy="3438165"/>
          </a:xfrm>
        </p:grpSpPr>
        <p:grpSp>
          <p:nvGrpSpPr>
            <p:cNvPr id="33" name="Gruppo 32">
              <a:extLst>
                <a:ext uri="{FF2B5EF4-FFF2-40B4-BE49-F238E27FC236}">
                  <a16:creationId xmlns:a16="http://schemas.microsoft.com/office/drawing/2014/main" id="{164AFD1D-9D35-15C6-7EC4-83D63DC97BDB}"/>
                </a:ext>
              </a:extLst>
            </p:cNvPr>
            <p:cNvGrpSpPr/>
            <p:nvPr/>
          </p:nvGrpSpPr>
          <p:grpSpPr>
            <a:xfrm>
              <a:off x="6477411" y="1920130"/>
              <a:ext cx="5315493" cy="1483423"/>
              <a:chOff x="6707318" y="1941704"/>
              <a:chExt cx="5315493" cy="1483423"/>
            </a:xfrm>
          </p:grpSpPr>
          <p:grpSp>
            <p:nvGrpSpPr>
              <p:cNvPr id="8" name="Gruppo 7">
                <a:extLst>
                  <a:ext uri="{FF2B5EF4-FFF2-40B4-BE49-F238E27FC236}">
                    <a16:creationId xmlns:a16="http://schemas.microsoft.com/office/drawing/2014/main" id="{D8F1007A-4583-419F-37B2-0A7AF97A0260}"/>
                  </a:ext>
                </a:extLst>
              </p:cNvPr>
              <p:cNvGrpSpPr/>
              <p:nvPr/>
            </p:nvGrpSpPr>
            <p:grpSpPr>
              <a:xfrm>
                <a:off x="8753178" y="1941704"/>
                <a:ext cx="1223772" cy="1107127"/>
                <a:chOff x="4296540" y="4412389"/>
                <a:chExt cx="2395613" cy="2167272"/>
              </a:xfrm>
            </p:grpSpPr>
            <p:pic>
              <p:nvPicPr>
                <p:cNvPr id="9" name="Picture 16" descr="Coolors - Apps on Google Play">
                  <a:extLst>
                    <a:ext uri="{FF2B5EF4-FFF2-40B4-BE49-F238E27FC236}">
                      <a16:creationId xmlns:a16="http://schemas.microsoft.com/office/drawing/2014/main" id="{FB9057EF-D102-2A97-B666-3236A51B740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461" t="2922" r="26461" b="2922"/>
                <a:stretch/>
              </p:blipFill>
              <p:spPr bwMode="auto">
                <a:xfrm>
                  <a:off x="4513807" y="4540212"/>
                  <a:ext cx="1932714" cy="193270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Ovale 15">
                  <a:extLst>
                    <a:ext uri="{FF2B5EF4-FFF2-40B4-BE49-F238E27FC236}">
                      <a16:creationId xmlns:a16="http://schemas.microsoft.com/office/drawing/2014/main" id="{60D5FF16-CCE4-7D53-CD47-B83D8C9A1B74}"/>
                    </a:ext>
                  </a:extLst>
                </p:cNvPr>
                <p:cNvSpPr/>
                <p:nvPr/>
              </p:nvSpPr>
              <p:spPr>
                <a:xfrm>
                  <a:off x="4296540" y="4412389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7" name="Ovale 16">
                  <a:extLst>
                    <a:ext uri="{FF2B5EF4-FFF2-40B4-BE49-F238E27FC236}">
                      <a16:creationId xmlns:a16="http://schemas.microsoft.com/office/drawing/2014/main" id="{1F616104-D292-C0B1-845B-25DD8C699110}"/>
                    </a:ext>
                  </a:extLst>
                </p:cNvPr>
                <p:cNvSpPr/>
                <p:nvPr/>
              </p:nvSpPr>
              <p:spPr>
                <a:xfrm>
                  <a:off x="6387353" y="4441153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8" name="Ovale 17">
                  <a:extLst>
                    <a:ext uri="{FF2B5EF4-FFF2-40B4-BE49-F238E27FC236}">
                      <a16:creationId xmlns:a16="http://schemas.microsoft.com/office/drawing/2014/main" id="{5A506427-053C-1A3F-6B6D-1C943FD93D63}"/>
                    </a:ext>
                  </a:extLst>
                </p:cNvPr>
                <p:cNvSpPr/>
                <p:nvPr/>
              </p:nvSpPr>
              <p:spPr>
                <a:xfrm>
                  <a:off x="6387353" y="6373858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19" name="Ovale 18">
                  <a:extLst>
                    <a:ext uri="{FF2B5EF4-FFF2-40B4-BE49-F238E27FC236}">
                      <a16:creationId xmlns:a16="http://schemas.microsoft.com/office/drawing/2014/main" id="{A4FC51F9-F587-167A-72C2-BF39B2A93121}"/>
                    </a:ext>
                  </a:extLst>
                </p:cNvPr>
                <p:cNvSpPr/>
                <p:nvPr/>
              </p:nvSpPr>
              <p:spPr>
                <a:xfrm>
                  <a:off x="4296540" y="6381541"/>
                  <a:ext cx="304800" cy="198120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0" name="Rettangolo con angoli arrotondati 19">
                  <a:extLst>
                    <a:ext uri="{FF2B5EF4-FFF2-40B4-BE49-F238E27FC236}">
                      <a16:creationId xmlns:a16="http://schemas.microsoft.com/office/drawing/2014/main" id="{4701C3E8-A34C-58F5-44B7-BECBA9AF7479}"/>
                    </a:ext>
                  </a:extLst>
                </p:cNvPr>
                <p:cNvSpPr/>
                <p:nvPr/>
              </p:nvSpPr>
              <p:spPr>
                <a:xfrm>
                  <a:off x="4513808" y="4540212"/>
                  <a:ext cx="1932712" cy="1932707"/>
                </a:xfrm>
                <a:prstGeom prst="roundRect">
                  <a:avLst>
                    <a:gd name="adj" fmla="val 7027"/>
                  </a:avLst>
                </a:prstGeom>
                <a:noFill/>
                <a:ln w="57150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411BA75F-5F86-F80E-0D97-DA9F41FF0609}"/>
                  </a:ext>
                </a:extLst>
              </p:cNvPr>
              <p:cNvSpPr txBox="1"/>
              <p:nvPr/>
            </p:nvSpPr>
            <p:spPr>
              <a:xfrm>
                <a:off x="6707318" y="3132739"/>
                <a:ext cx="531549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BCB8B1"/>
                    </a:solidFill>
                  </a:rPr>
                  <a:t>https://coolors.co/palette/463f3a-8a817c-bcb8b1-f4f3ee-e0afa0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911183EC-CB65-38C4-2916-4D1D6F16C62D}"/>
                </a:ext>
              </a:extLst>
            </p:cNvPr>
            <p:cNvGrpSpPr/>
            <p:nvPr/>
          </p:nvGrpSpPr>
          <p:grpSpPr>
            <a:xfrm>
              <a:off x="6477411" y="3885591"/>
              <a:ext cx="5315493" cy="1472704"/>
              <a:chOff x="6902823" y="3739525"/>
              <a:chExt cx="5315493" cy="1472704"/>
            </a:xfrm>
          </p:grpSpPr>
          <p:grpSp>
            <p:nvGrpSpPr>
              <p:cNvPr id="22" name="Gruppo 21">
                <a:extLst>
                  <a:ext uri="{FF2B5EF4-FFF2-40B4-BE49-F238E27FC236}">
                    <a16:creationId xmlns:a16="http://schemas.microsoft.com/office/drawing/2014/main" id="{F8F715CD-19FB-ACA3-CE6E-F74E1385CE2F}"/>
                  </a:ext>
                </a:extLst>
              </p:cNvPr>
              <p:cNvGrpSpPr/>
              <p:nvPr/>
            </p:nvGrpSpPr>
            <p:grpSpPr>
              <a:xfrm>
                <a:off x="8964436" y="3739525"/>
                <a:ext cx="1208176" cy="1108851"/>
                <a:chOff x="7773935" y="4683453"/>
                <a:chExt cx="1446874" cy="1327926"/>
              </a:xfrm>
            </p:grpSpPr>
            <p:pic>
              <p:nvPicPr>
                <p:cNvPr id="23" name="Picture 12" descr="Flaticon - Creatorwala">
                  <a:extLst>
                    <a:ext uri="{FF2B5EF4-FFF2-40B4-BE49-F238E27FC236}">
                      <a16:creationId xmlns:a16="http://schemas.microsoft.com/office/drawing/2014/main" id="{F5894FEF-4B2C-B92F-548C-169DDFB0D20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57" t="4958" r="4957" b="4958"/>
                <a:stretch/>
              </p:blipFill>
              <p:spPr bwMode="auto">
                <a:xfrm>
                  <a:off x="7893050" y="4746275"/>
                  <a:ext cx="1189594" cy="1189591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6" name="Ovale 25">
                  <a:extLst>
                    <a:ext uri="{FF2B5EF4-FFF2-40B4-BE49-F238E27FC236}">
                      <a16:creationId xmlns:a16="http://schemas.microsoft.com/office/drawing/2014/main" id="{19F7107D-A21A-D180-0E14-CE4E0C921B05}"/>
                    </a:ext>
                  </a:extLst>
                </p:cNvPr>
                <p:cNvSpPr/>
                <p:nvPr/>
              </p:nvSpPr>
              <p:spPr>
                <a:xfrm>
                  <a:off x="7773935" y="468345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7" name="Ovale 26">
                  <a:extLst>
                    <a:ext uri="{FF2B5EF4-FFF2-40B4-BE49-F238E27FC236}">
                      <a16:creationId xmlns:a16="http://schemas.microsoft.com/office/drawing/2014/main" id="{903D7389-9DC3-DB56-C142-520ADE7AABE6}"/>
                    </a:ext>
                  </a:extLst>
                </p:cNvPr>
                <p:cNvSpPr/>
                <p:nvPr/>
              </p:nvSpPr>
              <p:spPr>
                <a:xfrm>
                  <a:off x="9035093" y="468345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8" name="Ovale 27">
                  <a:extLst>
                    <a:ext uri="{FF2B5EF4-FFF2-40B4-BE49-F238E27FC236}">
                      <a16:creationId xmlns:a16="http://schemas.microsoft.com/office/drawing/2014/main" id="{1EF7233D-B783-E9B1-7A44-876EEFCD88F0}"/>
                    </a:ext>
                  </a:extLst>
                </p:cNvPr>
                <p:cNvSpPr/>
                <p:nvPr/>
              </p:nvSpPr>
              <p:spPr>
                <a:xfrm>
                  <a:off x="9035093" y="5877972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29" name="Ovale 28">
                  <a:extLst>
                    <a:ext uri="{FF2B5EF4-FFF2-40B4-BE49-F238E27FC236}">
                      <a16:creationId xmlns:a16="http://schemas.microsoft.com/office/drawing/2014/main" id="{E6C9BC92-55BB-9F47-91DB-79A51C92D2C9}"/>
                    </a:ext>
                  </a:extLst>
                </p:cNvPr>
                <p:cNvSpPr/>
                <p:nvPr/>
              </p:nvSpPr>
              <p:spPr>
                <a:xfrm>
                  <a:off x="7783103" y="5890663"/>
                  <a:ext cx="185716" cy="120716"/>
                </a:xfrm>
                <a:prstGeom prst="ellipse">
                  <a:avLst/>
                </a:prstGeom>
                <a:solidFill>
                  <a:srgbClr val="463F3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9C5F9619-3AB9-8340-1AC3-E00001A83935}"/>
                    </a:ext>
                  </a:extLst>
                </p:cNvPr>
                <p:cNvSpPr/>
                <p:nvPr/>
              </p:nvSpPr>
              <p:spPr>
                <a:xfrm>
                  <a:off x="7893050" y="4746275"/>
                  <a:ext cx="1189594" cy="1189591"/>
                </a:xfrm>
                <a:prstGeom prst="roundRect">
                  <a:avLst>
                    <a:gd name="adj" fmla="val 7027"/>
                  </a:avLst>
                </a:prstGeom>
                <a:noFill/>
                <a:ln w="57150">
                  <a:solidFill>
                    <a:srgbClr val="F4F3EE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3D20BE5-8099-546C-7538-891D037DE6F1}"/>
                  </a:ext>
                </a:extLst>
              </p:cNvPr>
              <p:cNvSpPr txBox="1"/>
              <p:nvPr/>
            </p:nvSpPr>
            <p:spPr>
              <a:xfrm>
                <a:off x="6902823" y="4919841"/>
                <a:ext cx="5315493" cy="292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300" dirty="0">
                    <a:solidFill>
                      <a:srgbClr val="BCB8B1"/>
                    </a:solidFill>
                  </a:rPr>
                  <a:t>www.flaticon.com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207561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3DFE54-7E8A-74FF-9A17-0ECFA9D10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o 4">
            <a:extLst>
              <a:ext uri="{FF2B5EF4-FFF2-40B4-BE49-F238E27FC236}">
                <a16:creationId xmlns:a16="http://schemas.microsoft.com/office/drawing/2014/main" id="{B70F15BD-1BA6-6613-1926-A9EC0B802366}"/>
              </a:ext>
            </a:extLst>
          </p:cNvPr>
          <p:cNvGrpSpPr/>
          <p:nvPr/>
        </p:nvGrpSpPr>
        <p:grpSpPr>
          <a:xfrm>
            <a:off x="4517366" y="2547119"/>
            <a:ext cx="3157268" cy="1131079"/>
            <a:chOff x="4517366" y="2211960"/>
            <a:chExt cx="3157268" cy="1131079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8BBDE209-7E4E-1E43-AA61-E0EF647133B6}"/>
                </a:ext>
              </a:extLst>
            </p:cNvPr>
            <p:cNvSpPr txBox="1"/>
            <p:nvPr/>
          </p:nvSpPr>
          <p:spPr>
            <a:xfrm>
              <a:off x="4517366" y="2211960"/>
              <a:ext cx="3157268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500" b="1" noProof="0" dirty="0">
                  <a:solidFill>
                    <a:srgbClr val="F4F3EE"/>
                  </a:solidFill>
                </a:rPr>
                <a:t>THANKS</a:t>
              </a:r>
            </a:p>
          </p:txBody>
        </p:sp>
        <p:sp>
          <p:nvSpPr>
            <p:cNvPr id="3" name="CasellaDiTesto 2">
              <a:extLst>
                <a:ext uri="{FF2B5EF4-FFF2-40B4-BE49-F238E27FC236}">
                  <a16:creationId xmlns:a16="http://schemas.microsoft.com/office/drawing/2014/main" id="{A16C6232-996A-BF87-30FE-0E34496E43BC}"/>
                </a:ext>
              </a:extLst>
            </p:cNvPr>
            <p:cNvSpPr txBox="1"/>
            <p:nvPr/>
          </p:nvSpPr>
          <p:spPr>
            <a:xfrm>
              <a:off x="4517366" y="2935235"/>
              <a:ext cx="3157268" cy="4078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>
                  <a:solidFill>
                    <a:srgbClr val="BCB8B1"/>
                  </a:solidFill>
                </a:rPr>
                <a:t>FOR YOUR ATTENTION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189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7711F5E-7421-40F9-0514-FF25F24170A7}"/>
              </a:ext>
            </a:extLst>
          </p:cNvPr>
          <p:cNvSpPr txBox="1"/>
          <p:nvPr/>
        </p:nvSpPr>
        <p:spPr>
          <a:xfrm>
            <a:off x="3335452" y="733672"/>
            <a:ext cx="55210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bg1"/>
                </a:solidFill>
              </a:rPr>
              <a:t>INTELLIGENT SYSTEMS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7F125397-E915-CFD3-D3FF-C18F02397270}"/>
              </a:ext>
            </a:extLst>
          </p:cNvPr>
          <p:cNvGrpSpPr/>
          <p:nvPr/>
        </p:nvGrpSpPr>
        <p:grpSpPr>
          <a:xfrm>
            <a:off x="4326864" y="5301966"/>
            <a:ext cx="3538270" cy="1458396"/>
            <a:chOff x="4326864" y="975041"/>
            <a:chExt cx="3538270" cy="1458396"/>
          </a:xfrm>
        </p:grpSpPr>
        <p:pic>
          <p:nvPicPr>
            <p:cNvPr id="12" name="Elemento grafico 11">
              <a:extLst>
                <a:ext uri="{FF2B5EF4-FFF2-40B4-BE49-F238E27FC236}">
                  <a16:creationId xmlns:a16="http://schemas.microsoft.com/office/drawing/2014/main" id="{E8DE187A-83EF-7CE1-B8FA-4D07F8835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536856" y="975041"/>
              <a:ext cx="1118288" cy="1138781"/>
            </a:xfrm>
            <a:prstGeom prst="rect">
              <a:avLst/>
            </a:prstGeom>
          </p:spPr>
        </p:pic>
        <p:sp>
          <p:nvSpPr>
            <p:cNvPr id="13" name="CasellaDiTesto 12">
              <a:extLst>
                <a:ext uri="{FF2B5EF4-FFF2-40B4-BE49-F238E27FC236}">
                  <a16:creationId xmlns:a16="http://schemas.microsoft.com/office/drawing/2014/main" id="{F338B660-3D6E-BEEA-9A7C-F97C5712877F}"/>
                </a:ext>
              </a:extLst>
            </p:cNvPr>
            <p:cNvSpPr txBox="1"/>
            <p:nvPr/>
          </p:nvSpPr>
          <p:spPr>
            <a:xfrm>
              <a:off x="4326864" y="2141049"/>
              <a:ext cx="353827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300" noProof="0" dirty="0">
                  <a:solidFill>
                    <a:schemeClr val="bg1"/>
                  </a:solidFill>
                </a:rPr>
                <a:t>University of Pisa</a:t>
              </a:r>
            </a:p>
          </p:txBody>
        </p:sp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2829E1CC-DEF9-376A-9543-948A2886E771}"/>
              </a:ext>
            </a:extLst>
          </p:cNvPr>
          <p:cNvGrpSpPr/>
          <p:nvPr/>
        </p:nvGrpSpPr>
        <p:grpSpPr>
          <a:xfrm>
            <a:off x="1643692" y="2163068"/>
            <a:ext cx="8904617" cy="1350002"/>
            <a:chOff x="1643688" y="2144018"/>
            <a:chExt cx="8904617" cy="1350002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8B1B4834-7522-48CD-08E6-A84BD3BED224}"/>
                </a:ext>
              </a:extLst>
            </p:cNvPr>
            <p:cNvSpPr txBox="1"/>
            <p:nvPr/>
          </p:nvSpPr>
          <p:spPr>
            <a:xfrm>
              <a:off x="1643688" y="2478357"/>
              <a:ext cx="890461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000" b="1" noProof="0" dirty="0">
                  <a:solidFill>
                    <a:schemeClr val="bg1"/>
                  </a:solidFill>
                </a:rPr>
                <a:t>Comparative Analysis of Deep Learning Models for Brain Tumor </a:t>
              </a:r>
              <a:r>
                <a:rPr lang="en-US" sz="3000" b="1" noProof="0" dirty="0">
                  <a:solidFill>
                    <a:srgbClr val="FCA311"/>
                  </a:solidFill>
                </a:rPr>
                <a:t>Segmentation</a:t>
              </a:r>
              <a:r>
                <a:rPr lang="en-US" sz="3000" b="1" noProof="0" dirty="0">
                  <a:solidFill>
                    <a:schemeClr val="bg1"/>
                  </a:solidFill>
                </a:rPr>
                <a:t> in MRI Images</a:t>
              </a:r>
            </a:p>
          </p:txBody>
        </p:sp>
        <p:sp>
          <p:nvSpPr>
            <p:cNvPr id="16" name="CasellaDiTesto 15">
              <a:extLst>
                <a:ext uri="{FF2B5EF4-FFF2-40B4-BE49-F238E27FC236}">
                  <a16:creationId xmlns:a16="http://schemas.microsoft.com/office/drawing/2014/main" id="{36FDA734-3A3A-8856-DE15-1F4E28172142}"/>
                </a:ext>
              </a:extLst>
            </p:cNvPr>
            <p:cNvSpPr txBox="1"/>
            <p:nvPr/>
          </p:nvSpPr>
          <p:spPr>
            <a:xfrm>
              <a:off x="3518138" y="2144018"/>
              <a:ext cx="51557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noProof="0" dirty="0">
                  <a:solidFill>
                    <a:schemeClr val="bg1"/>
                  </a:solidFill>
                </a:rPr>
                <a:t>PROJECT DISCUSSION</a:t>
              </a:r>
            </a:p>
          </p:txBody>
        </p:sp>
      </p:grpSp>
      <p:grpSp>
        <p:nvGrpSpPr>
          <p:cNvPr id="6" name="Gruppo 5">
            <a:extLst>
              <a:ext uri="{FF2B5EF4-FFF2-40B4-BE49-F238E27FC236}">
                <a16:creationId xmlns:a16="http://schemas.microsoft.com/office/drawing/2014/main" id="{DCCA6799-BE8F-1FC3-1C1A-5542FE198BC4}"/>
              </a:ext>
            </a:extLst>
          </p:cNvPr>
          <p:cNvGrpSpPr/>
          <p:nvPr/>
        </p:nvGrpSpPr>
        <p:grpSpPr>
          <a:xfrm>
            <a:off x="605075" y="4322493"/>
            <a:ext cx="2684252" cy="853912"/>
            <a:chOff x="458636" y="4195298"/>
            <a:chExt cx="2684252" cy="853912"/>
          </a:xfrm>
        </p:grpSpPr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5A8FF00D-590A-73BD-4D6E-46186BEAD610}"/>
                </a:ext>
              </a:extLst>
            </p:cNvPr>
            <p:cNvSpPr txBox="1"/>
            <p:nvPr/>
          </p:nvSpPr>
          <p:spPr>
            <a:xfrm>
              <a:off x="473743" y="4587545"/>
              <a:ext cx="20717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noProof="0" dirty="0">
                  <a:solidFill>
                    <a:schemeClr val="bg1"/>
                  </a:solidFill>
                </a:rPr>
                <a:t>PIETRO DUCANGE</a:t>
              </a:r>
            </a:p>
            <a:p>
              <a:r>
                <a:rPr lang="en-US" sz="1200" noProof="0" dirty="0">
                  <a:solidFill>
                    <a:schemeClr val="bg1"/>
                  </a:solidFill>
                </a:rPr>
                <a:t>FABRIZIO RUFFINI</a:t>
              </a:r>
            </a:p>
          </p:txBody>
        </p:sp>
        <p:grpSp>
          <p:nvGrpSpPr>
            <p:cNvPr id="27" name="Gruppo 26">
              <a:extLst>
                <a:ext uri="{FF2B5EF4-FFF2-40B4-BE49-F238E27FC236}">
                  <a16:creationId xmlns:a16="http://schemas.microsoft.com/office/drawing/2014/main" id="{319E8CC2-E933-B37E-EA8C-F0329ECBAF5E}"/>
                </a:ext>
              </a:extLst>
            </p:cNvPr>
            <p:cNvGrpSpPr/>
            <p:nvPr/>
          </p:nvGrpSpPr>
          <p:grpSpPr>
            <a:xfrm>
              <a:off x="458636" y="4195298"/>
              <a:ext cx="2684252" cy="353943"/>
              <a:chOff x="8268417" y="3961051"/>
              <a:chExt cx="2684252" cy="353943"/>
            </a:xfrm>
          </p:grpSpPr>
          <p:sp>
            <p:nvSpPr>
              <p:cNvPr id="28" name="CasellaDiTesto 27">
                <a:extLst>
                  <a:ext uri="{FF2B5EF4-FFF2-40B4-BE49-F238E27FC236}">
                    <a16:creationId xmlns:a16="http://schemas.microsoft.com/office/drawing/2014/main" id="{2DE7690E-1007-CC04-9AF6-91DD2814055D}"/>
                  </a:ext>
                </a:extLst>
              </p:cNvPr>
              <p:cNvSpPr txBox="1"/>
              <p:nvPr/>
            </p:nvSpPr>
            <p:spPr>
              <a:xfrm>
                <a:off x="8268417" y="3961051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700" noProof="0" dirty="0">
                    <a:solidFill>
                      <a:schemeClr val="bg1"/>
                    </a:solidFill>
                  </a:rPr>
                  <a:t>PROFESSORS</a:t>
                </a:r>
              </a:p>
            </p:txBody>
          </p:sp>
          <p:cxnSp>
            <p:nvCxnSpPr>
              <p:cNvPr id="29" name="Connettore diritto 28">
                <a:extLst>
                  <a:ext uri="{FF2B5EF4-FFF2-40B4-BE49-F238E27FC236}">
                    <a16:creationId xmlns:a16="http://schemas.microsoft.com/office/drawing/2014/main" id="{848A73F4-ED29-453E-4936-8423B30745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64026" y="4299605"/>
                <a:ext cx="1285279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1BC707F-F132-7670-DA0C-BA7E67681FD4}"/>
              </a:ext>
            </a:extLst>
          </p:cNvPr>
          <p:cNvSpPr txBox="1"/>
          <p:nvPr/>
        </p:nvSpPr>
        <p:spPr>
          <a:xfrm>
            <a:off x="3518140" y="498929"/>
            <a:ext cx="51557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MASTER’S DEGREE IN COMPUTER ENGINEERING</a:t>
            </a:r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FABE2684-7223-365B-B172-C558DF07A31E}"/>
              </a:ext>
            </a:extLst>
          </p:cNvPr>
          <p:cNvGrpSpPr/>
          <p:nvPr/>
        </p:nvGrpSpPr>
        <p:grpSpPr>
          <a:xfrm>
            <a:off x="8856539" y="4322493"/>
            <a:ext cx="2712523" cy="671639"/>
            <a:chOff x="-543464" y="4192905"/>
            <a:chExt cx="2712523" cy="671639"/>
          </a:xfrm>
        </p:grpSpPr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465BF90F-D929-BDF5-03EE-FB7AC8B4CD16}"/>
                </a:ext>
              </a:extLst>
            </p:cNvPr>
            <p:cNvSpPr txBox="1"/>
            <p:nvPr/>
          </p:nvSpPr>
          <p:spPr>
            <a:xfrm>
              <a:off x="97282" y="4587545"/>
              <a:ext cx="20717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200" noProof="0" dirty="0">
                  <a:solidFill>
                    <a:schemeClr val="bg1"/>
                  </a:solidFill>
                </a:rPr>
                <a:t>GIOVANNI LIGATO</a:t>
              </a:r>
            </a:p>
          </p:txBody>
        </p: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557575B2-F670-3D35-BE4C-002F27B4D22F}"/>
                </a:ext>
              </a:extLst>
            </p:cNvPr>
            <p:cNvGrpSpPr/>
            <p:nvPr/>
          </p:nvGrpSpPr>
          <p:grpSpPr>
            <a:xfrm>
              <a:off x="-543464" y="4192905"/>
              <a:ext cx="2684252" cy="353943"/>
              <a:chOff x="7266317" y="3958658"/>
              <a:chExt cx="2684252" cy="353943"/>
            </a:xfrm>
          </p:grpSpPr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4A75FE5-9AD2-8B59-35B7-535C78BD3789}"/>
                  </a:ext>
                </a:extLst>
              </p:cNvPr>
              <p:cNvSpPr txBox="1"/>
              <p:nvPr/>
            </p:nvSpPr>
            <p:spPr>
              <a:xfrm>
                <a:off x="7266317" y="3958658"/>
                <a:ext cx="2684252" cy="3539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700" noProof="0" dirty="0">
                    <a:solidFill>
                      <a:schemeClr val="bg1"/>
                    </a:solidFill>
                  </a:rPr>
                  <a:t>STUDENT</a:t>
                </a:r>
              </a:p>
            </p:txBody>
          </p:sp>
          <p:cxnSp>
            <p:nvCxnSpPr>
              <p:cNvPr id="22" name="Connettore diritto 21">
                <a:extLst>
                  <a:ext uri="{FF2B5EF4-FFF2-40B4-BE49-F238E27FC236}">
                    <a16:creationId xmlns:a16="http://schemas.microsoft.com/office/drawing/2014/main" id="{28C81F8B-DF02-7AD9-6632-3181D1C944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52478" y="4299605"/>
                <a:ext cx="928687" cy="0"/>
              </a:xfrm>
              <a:prstGeom prst="line">
                <a:avLst/>
              </a:prstGeom>
              <a:ln w="19050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1312984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FF5CD5E7-E662-0C62-C5E0-DEE7B9AF4DCF}"/>
              </a:ext>
            </a:extLst>
          </p:cNvPr>
          <p:cNvSpPr txBox="1"/>
          <p:nvPr/>
        </p:nvSpPr>
        <p:spPr>
          <a:xfrm>
            <a:off x="3406467" y="463066"/>
            <a:ext cx="537906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rgbClr val="FCA311"/>
                </a:solidFill>
              </a:rPr>
              <a:t>Brain Tumors </a:t>
            </a:r>
            <a:r>
              <a:rPr lang="en-US" sz="2000" noProof="0" dirty="0">
                <a:solidFill>
                  <a:schemeClr val="bg1"/>
                </a:solidFill>
              </a:rPr>
              <a:t>directly impair Brain function, affecting cognition, mood and personality. </a:t>
            </a:r>
          </a:p>
          <a:p>
            <a:pPr algn="just"/>
            <a:endParaRPr lang="en-US" sz="2000" noProof="0" dirty="0">
              <a:solidFill>
                <a:schemeClr val="bg1"/>
              </a:solidFill>
            </a:endParaRPr>
          </a:p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Timely detection of these Tumors is crucial, as recognizing the initial stages of a Brain Tumor can profoundly influence a patient’s prognosis. 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F2DC9D81-DE1A-D6AC-97D9-1EB82118AE55}"/>
              </a:ext>
            </a:extLst>
          </p:cNvPr>
          <p:cNvSpPr txBox="1"/>
          <p:nvPr/>
        </p:nvSpPr>
        <p:spPr>
          <a:xfrm>
            <a:off x="3406468" y="3138934"/>
            <a:ext cx="537906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noProof="0" dirty="0">
                <a:solidFill>
                  <a:schemeClr val="bg1"/>
                </a:solidFill>
              </a:rPr>
              <a:t>Reading and interpreting MRI scans is an </a:t>
            </a:r>
            <a:r>
              <a:rPr lang="en-US" sz="2000" noProof="0" dirty="0">
                <a:solidFill>
                  <a:srgbClr val="FCA311"/>
                </a:solidFill>
              </a:rPr>
              <a:t>intricate</a:t>
            </a:r>
            <a:r>
              <a:rPr lang="en-US" sz="2000" noProof="0" dirty="0">
                <a:solidFill>
                  <a:schemeClr val="bg1"/>
                </a:solidFill>
              </a:rPr>
              <a:t> process. Indeed, it is estimated that in 5-10% of scans, a relevant Pathology is missed. 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8A254991-9520-C0B4-3955-192ADBD54E73}"/>
              </a:ext>
            </a:extLst>
          </p:cNvPr>
          <p:cNvSpPr txBox="1"/>
          <p:nvPr/>
        </p:nvSpPr>
        <p:spPr>
          <a:xfrm>
            <a:off x="3406468" y="5192288"/>
            <a:ext cx="5379064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175" i="1" noProof="0" dirty="0">
                <a:solidFill>
                  <a:schemeClr val="bg1"/>
                </a:solidFill>
              </a:rPr>
              <a:t>Intelligent Systems </a:t>
            </a:r>
            <a:r>
              <a:rPr lang="en-US" sz="2175" noProof="0" dirty="0">
                <a:solidFill>
                  <a:schemeClr val="bg1"/>
                </a:solidFill>
              </a:rPr>
              <a:t>to automatically identify and </a:t>
            </a:r>
            <a:r>
              <a:rPr lang="en-US" sz="2175" noProof="0" dirty="0">
                <a:solidFill>
                  <a:srgbClr val="FCA311"/>
                </a:solidFill>
              </a:rPr>
              <a:t>segment</a:t>
            </a:r>
            <a:r>
              <a:rPr lang="en-US" sz="2175" noProof="0" dirty="0">
                <a:solidFill>
                  <a:schemeClr val="bg1"/>
                </a:solidFill>
              </a:rPr>
              <a:t> Regions Of Interest (ROI).</a:t>
            </a:r>
          </a:p>
        </p:txBody>
      </p:sp>
      <p:pic>
        <p:nvPicPr>
          <p:cNvPr id="10" name="Elemento grafico 9" descr="Cervello in testa con riempimento a tinta unita">
            <a:extLst>
              <a:ext uri="{FF2B5EF4-FFF2-40B4-BE49-F238E27FC236}">
                <a16:creationId xmlns:a16="http://schemas.microsoft.com/office/drawing/2014/main" id="{E045D639-C55B-0609-7A3E-EE4507EB0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56229" y="3140022"/>
            <a:ext cx="648445" cy="648445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BCAA676-D2D9-EE2F-0D8B-2BCE7DEF42D6}"/>
              </a:ext>
            </a:extLst>
          </p:cNvPr>
          <p:cNvSpPr txBox="1"/>
          <p:nvPr/>
        </p:nvSpPr>
        <p:spPr>
          <a:xfrm>
            <a:off x="697884" y="126221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BACKGROUND</a:t>
            </a:r>
          </a:p>
        </p:txBody>
      </p: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B3C04C6-7F43-5D62-7DE0-666DFD8630F7}"/>
              </a:ext>
            </a:extLst>
          </p:cNvPr>
          <p:cNvCxnSpPr>
            <a:cxnSpLocks/>
          </p:cNvCxnSpPr>
          <p:nvPr/>
        </p:nvCxnSpPr>
        <p:spPr>
          <a:xfrm>
            <a:off x="3226064" y="462000"/>
            <a:ext cx="0" cy="1938992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167472B1-A7DE-A68E-3EBD-8BE0E9D91AD5}"/>
              </a:ext>
            </a:extLst>
          </p:cNvPr>
          <p:cNvSpPr txBox="1"/>
          <p:nvPr/>
        </p:nvSpPr>
        <p:spPr>
          <a:xfrm>
            <a:off x="697884" y="3755705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THE PROBLEM</a:t>
            </a:r>
          </a:p>
        </p:txBody>
      </p: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1BD1B4EB-8AB3-43BC-B3B7-23E6F24BB051}"/>
              </a:ext>
            </a:extLst>
          </p:cNvPr>
          <p:cNvCxnSpPr>
            <a:cxnSpLocks/>
          </p:cNvCxnSpPr>
          <p:nvPr/>
        </p:nvCxnSpPr>
        <p:spPr>
          <a:xfrm>
            <a:off x="3224920" y="2991542"/>
            <a:ext cx="0" cy="1338261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ttangolo con angoli arrotondati 32">
            <a:extLst>
              <a:ext uri="{FF2B5EF4-FFF2-40B4-BE49-F238E27FC236}">
                <a16:creationId xmlns:a16="http://schemas.microsoft.com/office/drawing/2014/main" id="{0E3BC0AD-B8B6-FB81-6C1D-43FC8374E450}"/>
              </a:ext>
            </a:extLst>
          </p:cNvPr>
          <p:cNvSpPr/>
          <p:nvPr/>
        </p:nvSpPr>
        <p:spPr>
          <a:xfrm>
            <a:off x="3205164" y="4965379"/>
            <a:ext cx="5781672" cy="1215563"/>
          </a:xfrm>
          <a:prstGeom prst="roundRect">
            <a:avLst>
              <a:gd name="adj" fmla="val 1204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CA4D980-A210-EFAD-9BE0-A4C42E0A5686}"/>
              </a:ext>
            </a:extLst>
          </p:cNvPr>
          <p:cNvSpPr txBox="1"/>
          <p:nvPr/>
        </p:nvSpPr>
        <p:spPr>
          <a:xfrm>
            <a:off x="4813432" y="6248099"/>
            <a:ext cx="25651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SOLUTION</a:t>
            </a:r>
          </a:p>
        </p:txBody>
      </p:sp>
    </p:spTree>
    <p:extLst>
      <p:ext uri="{BB962C8B-B14F-4D97-AF65-F5344CB8AC3E}">
        <p14:creationId xmlns:p14="http://schemas.microsoft.com/office/powerpoint/2010/main" val="334634635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o 1">
            <a:extLst>
              <a:ext uri="{FF2B5EF4-FFF2-40B4-BE49-F238E27FC236}">
                <a16:creationId xmlns:a16="http://schemas.microsoft.com/office/drawing/2014/main" id="{AB49C267-AF92-E752-DFF9-5C0071F3A388}"/>
              </a:ext>
            </a:extLst>
          </p:cNvPr>
          <p:cNvGrpSpPr/>
          <p:nvPr/>
        </p:nvGrpSpPr>
        <p:grpSpPr>
          <a:xfrm>
            <a:off x="1589258" y="241614"/>
            <a:ext cx="4099524" cy="6374772"/>
            <a:chOff x="284333" y="241614"/>
            <a:chExt cx="4099524" cy="6374772"/>
          </a:xfrm>
        </p:grpSpPr>
        <p:grpSp>
          <p:nvGrpSpPr>
            <p:cNvPr id="12" name="Gruppo 11">
              <a:extLst>
                <a:ext uri="{FF2B5EF4-FFF2-40B4-BE49-F238E27FC236}">
                  <a16:creationId xmlns:a16="http://schemas.microsoft.com/office/drawing/2014/main" id="{CC510A7A-9BCB-47CC-E090-B4FA1F834B45}"/>
                </a:ext>
              </a:extLst>
            </p:cNvPr>
            <p:cNvGrpSpPr/>
            <p:nvPr/>
          </p:nvGrpSpPr>
          <p:grpSpPr>
            <a:xfrm>
              <a:off x="286625" y="2459946"/>
              <a:ext cx="4093583" cy="1943100"/>
              <a:chOff x="351008" y="2659820"/>
              <a:chExt cx="4093583" cy="1943100"/>
            </a:xfrm>
          </p:grpSpPr>
          <p:pic>
            <p:nvPicPr>
              <p:cNvPr id="7" name="Immagine 6" descr="Immagine che contiene Imaging medicale, lastra dei raggi X, radiologia, medico&#10;&#10;Descrizione generata automaticamente">
                <a:extLst>
                  <a:ext uri="{FF2B5EF4-FFF2-40B4-BE49-F238E27FC236}">
                    <a16:creationId xmlns:a16="http://schemas.microsoft.com/office/drawing/2014/main" id="{55AAA425-8B56-4E2C-745F-7919E02168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9" name="Immagine 8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76B8AE06-8C86-902D-15D9-1995B5E47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265982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11BBA1B6-2DE9-F16A-6C08-E460FCEBA127}"/>
                </a:ext>
              </a:extLst>
            </p:cNvPr>
            <p:cNvGrpSpPr/>
            <p:nvPr/>
          </p:nvGrpSpPr>
          <p:grpSpPr>
            <a:xfrm>
              <a:off x="284333" y="241614"/>
              <a:ext cx="4099524" cy="1948093"/>
              <a:chOff x="351008" y="379897"/>
              <a:chExt cx="4099524" cy="1948093"/>
            </a:xfrm>
          </p:grpSpPr>
          <p:pic>
            <p:nvPicPr>
              <p:cNvPr id="11" name="Immagine 10" descr="Immagine che contiene bianco e nero, monocromatico&#10;&#10;Descrizione generata automaticamente">
                <a:extLst>
                  <a:ext uri="{FF2B5EF4-FFF2-40B4-BE49-F238E27FC236}">
                    <a16:creationId xmlns:a16="http://schemas.microsoft.com/office/drawing/2014/main" id="{F1FD7A76-0C0C-E2F8-FF60-32D850495B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379897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3" name="Immagine 12" descr="Immagine che contiene oscurità, luna, nero, notte&#10;&#10;Descrizione generata automaticamente">
                <a:extLst>
                  <a:ext uri="{FF2B5EF4-FFF2-40B4-BE49-F238E27FC236}">
                    <a16:creationId xmlns:a16="http://schemas.microsoft.com/office/drawing/2014/main" id="{F6012D44-6919-E8D9-B11F-1A29AB094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7432" y="384890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  <a:round/>
              </a:ln>
            </p:spPr>
          </p:pic>
        </p:grpSp>
        <p:grpSp>
          <p:nvGrpSpPr>
            <p:cNvPr id="5" name="Gruppo 4">
              <a:extLst>
                <a:ext uri="{FF2B5EF4-FFF2-40B4-BE49-F238E27FC236}">
                  <a16:creationId xmlns:a16="http://schemas.microsoft.com/office/drawing/2014/main" id="{E2AC1CAE-51C2-F6F1-212A-F59D27B423B0}"/>
                </a:ext>
              </a:extLst>
            </p:cNvPr>
            <p:cNvGrpSpPr/>
            <p:nvPr/>
          </p:nvGrpSpPr>
          <p:grpSpPr>
            <a:xfrm>
              <a:off x="284333" y="4673286"/>
              <a:ext cx="4093583" cy="1943100"/>
              <a:chOff x="351008" y="4787586"/>
              <a:chExt cx="4093583" cy="1943100"/>
            </a:xfrm>
          </p:grpSpPr>
          <p:pic>
            <p:nvPicPr>
              <p:cNvPr id="15" name="Immagine 14" descr="Immagine che contiene bianco e nero, monocromatico, Imaging medicale, lastra dei raggi X&#10;&#10;Descrizione generata automaticamente">
                <a:extLst>
                  <a:ext uri="{FF2B5EF4-FFF2-40B4-BE49-F238E27FC236}">
                    <a16:creationId xmlns:a16="http://schemas.microsoft.com/office/drawing/2014/main" id="{56CE95B1-EFD3-8FDD-EB90-4F8123624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351008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  <p:pic>
            <p:nvPicPr>
              <p:cNvPr id="18" name="Immagine 17" descr="Immagine che contiene oscurità, nero, luna, notte&#10;&#10;Descrizione generata automaticamente">
                <a:extLst>
                  <a:ext uri="{FF2B5EF4-FFF2-40B4-BE49-F238E27FC236}">
                    <a16:creationId xmlns:a16="http://schemas.microsoft.com/office/drawing/2014/main" id="{91965E1B-5750-D8E3-7B03-D214779AB7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1491" y="4787586"/>
                <a:ext cx="1943100" cy="1943100"/>
              </a:xfrm>
              <a:prstGeom prst="rect">
                <a:avLst/>
              </a:prstGeom>
              <a:ln w="28575" cap="rnd">
                <a:solidFill>
                  <a:schemeClr val="bg1"/>
                </a:solidFill>
              </a:ln>
            </p:spPr>
          </p:pic>
        </p:grp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3A38737F-17E3-5FE3-5AA1-3F3AABC59AAF}"/>
              </a:ext>
            </a:extLst>
          </p:cNvPr>
          <p:cNvGrpSpPr/>
          <p:nvPr/>
        </p:nvGrpSpPr>
        <p:grpSpPr>
          <a:xfrm>
            <a:off x="-245293" y="934660"/>
            <a:ext cx="2035992" cy="4982916"/>
            <a:chOff x="4221932" y="934660"/>
            <a:chExt cx="2035992" cy="4982916"/>
          </a:xfrm>
        </p:grpSpPr>
        <p:grpSp>
          <p:nvGrpSpPr>
            <p:cNvPr id="34" name="Gruppo 33">
              <a:extLst>
                <a:ext uri="{FF2B5EF4-FFF2-40B4-BE49-F238E27FC236}">
                  <a16:creationId xmlns:a16="http://schemas.microsoft.com/office/drawing/2014/main" id="{12DAC0AE-3514-F585-8EDF-EA792166AAD7}"/>
                </a:ext>
              </a:extLst>
            </p:cNvPr>
            <p:cNvGrpSpPr/>
            <p:nvPr/>
          </p:nvGrpSpPr>
          <p:grpSpPr>
            <a:xfrm>
              <a:off x="4221933" y="934660"/>
              <a:ext cx="2035991" cy="549442"/>
              <a:chOff x="5772154" y="1185970"/>
              <a:chExt cx="2035991" cy="549442"/>
            </a:xfrm>
          </p:grpSpPr>
          <p:sp>
            <p:nvSpPr>
              <p:cNvPr id="22" name="CasellaDiTesto 21">
                <a:extLst>
                  <a:ext uri="{FF2B5EF4-FFF2-40B4-BE49-F238E27FC236}">
                    <a16:creationId xmlns:a16="http://schemas.microsoft.com/office/drawing/2014/main" id="{9562C69E-B0D7-693A-6728-FAA69805EC9A}"/>
                  </a:ext>
                </a:extLst>
              </p:cNvPr>
              <p:cNvSpPr txBox="1"/>
              <p:nvPr/>
            </p:nvSpPr>
            <p:spPr>
              <a:xfrm>
                <a:off x="5772154" y="1185970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MENINGIOMA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CasellaDiTesto 26">
                <a:extLst>
                  <a:ext uri="{FF2B5EF4-FFF2-40B4-BE49-F238E27FC236}">
                    <a16:creationId xmlns:a16="http://schemas.microsoft.com/office/drawing/2014/main" id="{386E0659-902C-5CB9-446C-7FCA5FABD6A3}"/>
                  </a:ext>
                </a:extLst>
              </p:cNvPr>
              <p:cNvSpPr txBox="1"/>
              <p:nvPr/>
            </p:nvSpPr>
            <p:spPr>
              <a:xfrm>
                <a:off x="5921677" y="1427635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708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5" name="Gruppo 34">
              <a:extLst>
                <a:ext uri="{FF2B5EF4-FFF2-40B4-BE49-F238E27FC236}">
                  <a16:creationId xmlns:a16="http://schemas.microsoft.com/office/drawing/2014/main" id="{C74D1237-842E-56A4-A21D-04258EB0A5A3}"/>
                </a:ext>
              </a:extLst>
            </p:cNvPr>
            <p:cNvGrpSpPr/>
            <p:nvPr/>
          </p:nvGrpSpPr>
          <p:grpSpPr>
            <a:xfrm>
              <a:off x="4221933" y="3156775"/>
              <a:ext cx="2035991" cy="549442"/>
              <a:chOff x="5848354" y="2816205"/>
              <a:chExt cx="2035991" cy="549442"/>
            </a:xfrm>
          </p:grpSpPr>
          <p:sp>
            <p:nvSpPr>
              <p:cNvPr id="32" name="CasellaDiTesto 31">
                <a:extLst>
                  <a:ext uri="{FF2B5EF4-FFF2-40B4-BE49-F238E27FC236}">
                    <a16:creationId xmlns:a16="http://schemas.microsoft.com/office/drawing/2014/main" id="{75B5EA1B-BEC3-A160-3995-3463828206F1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GLIOMA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CasellaDiTesto 32">
                <a:extLst>
                  <a:ext uri="{FF2B5EF4-FFF2-40B4-BE49-F238E27FC236}">
                    <a16:creationId xmlns:a16="http://schemas.microsoft.com/office/drawing/2014/main" id="{6D2855C8-DB34-BC7C-85A2-D6783084D42B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1426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  <p:grpSp>
          <p:nvGrpSpPr>
            <p:cNvPr id="36" name="Gruppo 35">
              <a:extLst>
                <a:ext uri="{FF2B5EF4-FFF2-40B4-BE49-F238E27FC236}">
                  <a16:creationId xmlns:a16="http://schemas.microsoft.com/office/drawing/2014/main" id="{FBCEA80C-87D3-0E0F-BDFE-6F26DEF3F490}"/>
                </a:ext>
              </a:extLst>
            </p:cNvPr>
            <p:cNvGrpSpPr/>
            <p:nvPr/>
          </p:nvGrpSpPr>
          <p:grpSpPr>
            <a:xfrm>
              <a:off x="4221932" y="5368134"/>
              <a:ext cx="2035991" cy="549442"/>
              <a:chOff x="5848354" y="2816205"/>
              <a:chExt cx="2035991" cy="549442"/>
            </a:xfrm>
          </p:grpSpPr>
          <p:sp>
            <p:nvSpPr>
              <p:cNvPr id="37" name="CasellaDiTesto 36">
                <a:extLst>
                  <a:ext uri="{FF2B5EF4-FFF2-40B4-BE49-F238E27FC236}">
                    <a16:creationId xmlns:a16="http://schemas.microsoft.com/office/drawing/2014/main" id="{98003C56-B3F0-DB10-4129-F7A9B67355DB}"/>
                  </a:ext>
                </a:extLst>
              </p:cNvPr>
              <p:cNvSpPr txBox="1"/>
              <p:nvPr/>
            </p:nvSpPr>
            <p:spPr>
              <a:xfrm>
                <a:off x="5848354" y="2816205"/>
                <a:ext cx="203599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chemeClr val="bg1"/>
                    </a:solidFill>
                  </a:rPr>
                  <a:t>PITUITARY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8" name="CasellaDiTesto 37">
                <a:extLst>
                  <a:ext uri="{FF2B5EF4-FFF2-40B4-BE49-F238E27FC236}">
                    <a16:creationId xmlns:a16="http://schemas.microsoft.com/office/drawing/2014/main" id="{075045C1-1466-E6F8-B240-8857F0E30244}"/>
                  </a:ext>
                </a:extLst>
              </p:cNvPr>
              <p:cNvSpPr txBox="1"/>
              <p:nvPr/>
            </p:nvSpPr>
            <p:spPr>
              <a:xfrm>
                <a:off x="5997877" y="3057870"/>
                <a:ext cx="173694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noProof="0" dirty="0">
                    <a:solidFill>
                      <a:srgbClr val="FCA311"/>
                    </a:solidFill>
                  </a:rPr>
                  <a:t>930</a:t>
                </a:r>
                <a:endParaRPr lang="en-US" b="1" noProof="0" dirty="0">
                  <a:solidFill>
                    <a:srgbClr val="FCA311"/>
                  </a:solidFill>
                </a:endParaRPr>
              </a:p>
            </p:txBody>
          </p:sp>
        </p:grpSp>
      </p:grp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FADB66FD-B19A-F1B3-C24A-DABC85472171}"/>
              </a:ext>
            </a:extLst>
          </p:cNvPr>
          <p:cNvGrpSpPr/>
          <p:nvPr/>
        </p:nvGrpSpPr>
        <p:grpSpPr>
          <a:xfrm>
            <a:off x="6758735" y="5022029"/>
            <a:ext cx="4637169" cy="1599350"/>
            <a:chOff x="3777413" y="4647857"/>
            <a:chExt cx="4637169" cy="1599350"/>
          </a:xfrm>
        </p:grpSpPr>
        <p:sp>
          <p:nvSpPr>
            <p:cNvPr id="46" name="CasellaDiTesto 45">
              <a:extLst>
                <a:ext uri="{FF2B5EF4-FFF2-40B4-BE49-F238E27FC236}">
                  <a16:creationId xmlns:a16="http://schemas.microsoft.com/office/drawing/2014/main" id="{9AAF16B4-D453-64E2-4652-9CC1C9FB7563}"/>
                </a:ext>
              </a:extLst>
            </p:cNvPr>
            <p:cNvSpPr txBox="1"/>
            <p:nvPr/>
          </p:nvSpPr>
          <p:spPr>
            <a:xfrm>
              <a:off x="3777413" y="5600876"/>
              <a:ext cx="46371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The Tumor regions were </a:t>
              </a:r>
              <a:r>
                <a:rPr lang="en-US" noProof="0" dirty="0">
                  <a:solidFill>
                    <a:srgbClr val="FCA311"/>
                  </a:solidFill>
                </a:rPr>
                <a:t>manually</a:t>
              </a:r>
              <a:r>
                <a:rPr lang="en-US" noProof="0" dirty="0">
                  <a:solidFill>
                    <a:schemeClr val="bg1"/>
                  </a:solidFill>
                </a:rPr>
                <a:t> segmented by three experienced radiologists.</a:t>
              </a:r>
            </a:p>
          </p:txBody>
        </p:sp>
        <p:pic>
          <p:nvPicPr>
            <p:cNvPr id="47" name="Elemento grafico 46" descr="Medico (maschile) con riempimento a tinta unita">
              <a:extLst>
                <a:ext uri="{FF2B5EF4-FFF2-40B4-BE49-F238E27FC236}">
                  <a16:creationId xmlns:a16="http://schemas.microsoft.com/office/drawing/2014/main" id="{BFAC084B-CCD5-66B4-0932-036A68A93B0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5619487" y="4647857"/>
              <a:ext cx="953019" cy="953019"/>
            </a:xfrm>
            <a:prstGeom prst="rect">
              <a:avLst/>
            </a:prstGeom>
          </p:spPr>
        </p:pic>
      </p:grp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4C611F41-17F0-57F7-1964-A4CC3F43AE03}"/>
              </a:ext>
            </a:extLst>
          </p:cNvPr>
          <p:cNvGrpSpPr/>
          <p:nvPr/>
        </p:nvGrpSpPr>
        <p:grpSpPr>
          <a:xfrm>
            <a:off x="7668470" y="3311404"/>
            <a:ext cx="2817694" cy="1227544"/>
            <a:chOff x="4687151" y="3224667"/>
            <a:chExt cx="2817694" cy="1227544"/>
          </a:xfrm>
        </p:grpSpPr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CAEBF353-53C7-4A18-D99B-E3C05FD57B7F}"/>
                </a:ext>
              </a:extLst>
            </p:cNvPr>
            <p:cNvSpPr txBox="1"/>
            <p:nvPr/>
          </p:nvSpPr>
          <p:spPr>
            <a:xfrm>
              <a:off x="4687151" y="4082879"/>
              <a:ext cx="28176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233 Patients</a:t>
              </a:r>
            </a:p>
          </p:txBody>
        </p:sp>
        <p:pic>
          <p:nvPicPr>
            <p:cNvPr id="45" name="Elemento grafico 44" descr="Degente con riempimento a tinta unita">
              <a:extLst>
                <a:ext uri="{FF2B5EF4-FFF2-40B4-BE49-F238E27FC236}">
                  <a16:creationId xmlns:a16="http://schemas.microsoft.com/office/drawing/2014/main" id="{B197215C-7DAA-017A-EF62-B1A4E914A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38798" y="3224667"/>
              <a:ext cx="914400" cy="914400"/>
            </a:xfrm>
            <a:prstGeom prst="rect">
              <a:avLst/>
            </a:prstGeom>
          </p:spPr>
        </p:pic>
      </p:grpSp>
      <p:grpSp>
        <p:nvGrpSpPr>
          <p:cNvPr id="30" name="Gruppo 29">
            <a:extLst>
              <a:ext uri="{FF2B5EF4-FFF2-40B4-BE49-F238E27FC236}">
                <a16:creationId xmlns:a16="http://schemas.microsoft.com/office/drawing/2014/main" id="{10B03AC1-99DF-3D7F-7088-782A1116ED1A}"/>
              </a:ext>
            </a:extLst>
          </p:cNvPr>
          <p:cNvGrpSpPr/>
          <p:nvPr/>
        </p:nvGrpSpPr>
        <p:grpSpPr>
          <a:xfrm>
            <a:off x="7178644" y="1286268"/>
            <a:ext cx="3797347" cy="1542055"/>
            <a:chOff x="4197325" y="1496367"/>
            <a:chExt cx="3797347" cy="1542055"/>
          </a:xfrm>
        </p:grpSpPr>
        <p:pic>
          <p:nvPicPr>
            <p:cNvPr id="42" name="Elemento grafico 41" descr="Ospedale con riempimento a tinta unita">
              <a:extLst>
                <a:ext uri="{FF2B5EF4-FFF2-40B4-BE49-F238E27FC236}">
                  <a16:creationId xmlns:a16="http://schemas.microsoft.com/office/drawing/2014/main" id="{D91D8B89-A693-2B7B-98DD-683547C20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600182" y="1496367"/>
              <a:ext cx="991635" cy="991635"/>
            </a:xfrm>
            <a:prstGeom prst="rect">
              <a:avLst/>
            </a:prstGeom>
          </p:spPr>
        </p:pic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DF19B1B3-80F7-99FE-74FC-85BDF35DF5D8}"/>
                </a:ext>
              </a:extLst>
            </p:cNvPr>
            <p:cNvSpPr txBox="1"/>
            <p:nvPr/>
          </p:nvSpPr>
          <p:spPr>
            <a:xfrm>
              <a:off x="4197325" y="2392091"/>
              <a:ext cx="379734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noProof="0" dirty="0">
                  <a:solidFill>
                    <a:schemeClr val="bg1"/>
                  </a:solidFill>
                </a:rPr>
                <a:t>Collected from two Hospitals in China between 2005 and 2010.</a:t>
              </a:r>
            </a:p>
          </p:txBody>
        </p:sp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85398014-713B-ED9A-EBDA-7270AB714B41}"/>
              </a:ext>
            </a:extLst>
          </p:cNvPr>
          <p:cNvGrpSpPr/>
          <p:nvPr/>
        </p:nvGrpSpPr>
        <p:grpSpPr>
          <a:xfrm>
            <a:off x="7794750" y="365881"/>
            <a:ext cx="2565136" cy="417801"/>
            <a:chOff x="7854189" y="741206"/>
            <a:chExt cx="2565136" cy="417801"/>
          </a:xfrm>
        </p:grpSpPr>
        <p:cxnSp>
          <p:nvCxnSpPr>
            <p:cNvPr id="39" name="Connettore diritto 38">
              <a:extLst>
                <a:ext uri="{FF2B5EF4-FFF2-40B4-BE49-F238E27FC236}">
                  <a16:creationId xmlns:a16="http://schemas.microsoft.com/office/drawing/2014/main" id="{A641FDBC-A77F-8BF8-A7C4-80E681178946}"/>
                </a:ext>
              </a:extLst>
            </p:cNvPr>
            <p:cNvCxnSpPr>
              <a:cxnSpLocks/>
            </p:cNvCxnSpPr>
            <p:nvPr/>
          </p:nvCxnSpPr>
          <p:spPr>
            <a:xfrm>
              <a:off x="8897334" y="1159007"/>
              <a:ext cx="478846" cy="0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CasellaDiTesto 40">
              <a:extLst>
                <a:ext uri="{FF2B5EF4-FFF2-40B4-BE49-F238E27FC236}">
                  <a16:creationId xmlns:a16="http://schemas.microsoft.com/office/drawing/2014/main" id="{103F7CCC-3CAA-8BE1-0CE4-146AEDAC2D6F}"/>
                </a:ext>
              </a:extLst>
            </p:cNvPr>
            <p:cNvSpPr txBox="1"/>
            <p:nvPr/>
          </p:nvSpPr>
          <p:spPr>
            <a:xfrm>
              <a:off x="7854189" y="741206"/>
              <a:ext cx="25651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noProof="0" dirty="0">
                  <a:solidFill>
                    <a:schemeClr val="bg1"/>
                  </a:solidFill>
                </a:rPr>
                <a:t>DATASET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164189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sellaDiTesto 25">
            <a:extLst>
              <a:ext uri="{FF2B5EF4-FFF2-40B4-BE49-F238E27FC236}">
                <a16:creationId xmlns:a16="http://schemas.microsoft.com/office/drawing/2014/main" id="{72991684-F27E-5FB9-24C0-CD506A0DEED5}"/>
              </a:ext>
            </a:extLst>
          </p:cNvPr>
          <p:cNvSpPr txBox="1"/>
          <p:nvPr/>
        </p:nvSpPr>
        <p:spPr>
          <a:xfrm>
            <a:off x="1802466" y="6255157"/>
            <a:ext cx="8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noProof="0" dirty="0">
                <a:solidFill>
                  <a:srgbClr val="FCA311"/>
                </a:solidFill>
              </a:rPr>
              <a:t>THIS COLOR SHOWS THE MODEL'S COMPLEXITY IN MILLIONS OF PARAMETERS</a:t>
            </a:r>
          </a:p>
        </p:txBody>
      </p:sp>
      <p:grpSp>
        <p:nvGrpSpPr>
          <p:cNvPr id="32" name="Gruppo 31">
            <a:extLst>
              <a:ext uri="{FF2B5EF4-FFF2-40B4-BE49-F238E27FC236}">
                <a16:creationId xmlns:a16="http://schemas.microsoft.com/office/drawing/2014/main" id="{971CDFB7-8C14-A8C4-AF73-992A18B6C3EC}"/>
              </a:ext>
            </a:extLst>
          </p:cNvPr>
          <p:cNvGrpSpPr/>
          <p:nvPr/>
        </p:nvGrpSpPr>
        <p:grpSpPr>
          <a:xfrm>
            <a:off x="1406327" y="4330260"/>
            <a:ext cx="2026284" cy="1452569"/>
            <a:chOff x="401689" y="4652088"/>
            <a:chExt cx="2026284" cy="1452569"/>
          </a:xfrm>
        </p:grpSpPr>
        <p:pic>
          <p:nvPicPr>
            <p:cNvPr id="25" name="Elemento grafico 24" descr="Codice morse contorno">
              <a:extLst>
                <a:ext uri="{FF2B5EF4-FFF2-40B4-BE49-F238E27FC236}">
                  <a16:creationId xmlns:a16="http://schemas.microsoft.com/office/drawing/2014/main" id="{85FC6986-DF2D-6DF0-36AF-E06EE7CBB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2110" y="4652088"/>
              <a:ext cx="1020375" cy="1020375"/>
            </a:xfrm>
            <a:prstGeom prst="rect">
              <a:avLst/>
            </a:prstGeom>
          </p:spPr>
        </p:pic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6DEA6D5B-1329-D191-A1AF-55EF3128C29A}"/>
                </a:ext>
              </a:extLst>
            </p:cNvPr>
            <p:cNvSpPr txBox="1"/>
            <p:nvPr/>
          </p:nvSpPr>
          <p:spPr>
            <a:xfrm>
              <a:off x="401689" y="5519882"/>
              <a:ext cx="20262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CLASSICAL ALGORITHM</a:t>
              </a:r>
            </a:p>
          </p:txBody>
        </p:sp>
      </p:grp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ED9EB865-CC44-BEAE-AFE5-F5BD4A34BF60}"/>
              </a:ext>
            </a:extLst>
          </p:cNvPr>
          <p:cNvCxnSpPr>
            <a:cxnSpLocks/>
          </p:cNvCxnSpPr>
          <p:nvPr/>
        </p:nvCxnSpPr>
        <p:spPr>
          <a:xfrm>
            <a:off x="3726048" y="4395565"/>
            <a:ext cx="12189" cy="1446476"/>
          </a:xfrm>
          <a:prstGeom prst="line">
            <a:avLst/>
          </a:prstGeom>
          <a:ln w="38100" cap="rnd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66303EAB-F095-0A7F-1155-222E0D844511}"/>
              </a:ext>
            </a:extLst>
          </p:cNvPr>
          <p:cNvGrpSpPr/>
          <p:nvPr/>
        </p:nvGrpSpPr>
        <p:grpSpPr>
          <a:xfrm>
            <a:off x="1342167" y="309766"/>
            <a:ext cx="8288467" cy="3795509"/>
            <a:chOff x="732839" y="319291"/>
            <a:chExt cx="8288467" cy="3795509"/>
          </a:xfrm>
        </p:grpSpPr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78BD9F4B-D3EA-D224-C995-62E66861005C}"/>
                </a:ext>
              </a:extLst>
            </p:cNvPr>
            <p:cNvSpPr txBox="1"/>
            <p:nvPr/>
          </p:nvSpPr>
          <p:spPr>
            <a:xfrm>
              <a:off x="2970119" y="3689332"/>
              <a:ext cx="189584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chemeClr val="bg1"/>
                  </a:solidFill>
                </a:rPr>
                <a:t>U-Net</a:t>
              </a:r>
              <a:endParaRPr lang="en-US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E7CE6F97-E76A-4375-BE7F-8BA0E16A4ECB}"/>
                </a:ext>
              </a:extLst>
            </p:cNvPr>
            <p:cNvSpPr txBox="1"/>
            <p:nvPr/>
          </p:nvSpPr>
          <p:spPr>
            <a:xfrm>
              <a:off x="3613004" y="3689332"/>
              <a:ext cx="181893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noProof="0" dirty="0">
                  <a:solidFill>
                    <a:srgbClr val="FCA311"/>
                  </a:solidFill>
                </a:rPr>
                <a:t>1.94</a:t>
              </a:r>
              <a:endParaRPr lang="en-US" b="1" noProof="0" dirty="0">
                <a:solidFill>
                  <a:srgbClr val="FCA311"/>
                </a:solidFill>
              </a:endParaRPr>
            </a:p>
          </p:txBody>
        </p: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14D0C875-8647-7417-113E-A7821C201E3C}"/>
                </a:ext>
              </a:extLst>
            </p:cNvPr>
            <p:cNvGrpSpPr/>
            <p:nvPr/>
          </p:nvGrpSpPr>
          <p:grpSpPr>
            <a:xfrm>
              <a:off x="732839" y="1195806"/>
              <a:ext cx="2026284" cy="1776641"/>
              <a:chOff x="564516" y="1114649"/>
              <a:chExt cx="2026284" cy="1776641"/>
            </a:xfrm>
          </p:grpSpPr>
          <p:pic>
            <p:nvPicPr>
              <p:cNvPr id="5" name="Immagine 4" descr="Immagine che contiene arte, cerchio, Simmetria, modello&#10;&#10;Descrizione generata automaticamente">
                <a:extLst>
                  <a:ext uri="{FF2B5EF4-FFF2-40B4-BE49-F238E27FC236}">
                    <a16:creationId xmlns:a16="http://schemas.microsoft.com/office/drawing/2014/main" id="{85E22192-C45E-8A96-F8B7-4B47337E19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72899" y="1114649"/>
                <a:ext cx="1137838" cy="1137838"/>
              </a:xfrm>
              <a:prstGeom prst="rect">
                <a:avLst/>
              </a:prstGeom>
            </p:spPr>
          </p:pic>
          <p:sp>
            <p:nvSpPr>
              <p:cNvPr id="23" name="CasellaDiTesto 22">
                <a:extLst>
                  <a:ext uri="{FF2B5EF4-FFF2-40B4-BE49-F238E27FC236}">
                    <a16:creationId xmlns:a16="http://schemas.microsoft.com/office/drawing/2014/main" id="{C3749A52-BBD0-ED5B-35A0-4CE3D28A41FB}"/>
                  </a:ext>
                </a:extLst>
              </p:cNvPr>
              <p:cNvSpPr txBox="1"/>
              <p:nvPr/>
            </p:nvSpPr>
            <p:spPr>
              <a:xfrm>
                <a:off x="564516" y="2306515"/>
                <a:ext cx="202628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DEEP LEARNING MODELS</a:t>
                </a:r>
              </a:p>
            </p:txBody>
          </p:sp>
        </p:grpSp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80CBB912-01E6-6642-B359-D395F1AE81D7}"/>
                </a:ext>
              </a:extLst>
            </p:cNvPr>
            <p:cNvCxnSpPr>
              <a:cxnSpLocks/>
            </p:cNvCxnSpPr>
            <p:nvPr/>
          </p:nvCxnSpPr>
          <p:spPr>
            <a:xfrm>
              <a:off x="3121289" y="319291"/>
              <a:ext cx="0" cy="3795509"/>
            </a:xfrm>
            <a:prstGeom prst="line">
              <a:avLst/>
            </a:prstGeom>
            <a:ln w="38100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uppo 72">
              <a:extLst>
                <a:ext uri="{FF2B5EF4-FFF2-40B4-BE49-F238E27FC236}">
                  <a16:creationId xmlns:a16="http://schemas.microsoft.com/office/drawing/2014/main" id="{2527EEB4-B2B0-CFF2-EE8A-529125B32A75}"/>
                </a:ext>
              </a:extLst>
            </p:cNvPr>
            <p:cNvGrpSpPr/>
            <p:nvPr/>
          </p:nvGrpSpPr>
          <p:grpSpPr>
            <a:xfrm>
              <a:off x="3128909" y="319291"/>
              <a:ext cx="5892397" cy="3093584"/>
              <a:chOff x="3587890" y="315226"/>
              <a:chExt cx="5892397" cy="3093584"/>
            </a:xfrm>
          </p:grpSpPr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777788BE-18A5-0E50-F809-8458AADF2974}"/>
                  </a:ext>
                </a:extLst>
              </p:cNvPr>
              <p:cNvSpPr txBox="1"/>
              <p:nvPr/>
            </p:nvSpPr>
            <p:spPr>
              <a:xfrm>
                <a:off x="3587890" y="1986630"/>
                <a:ext cx="152111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noProof="0" dirty="0">
                    <a:solidFill>
                      <a:schemeClr val="bg1"/>
                    </a:solidFill>
                  </a:rPr>
                  <a:t>YOLO</a:t>
                </a:r>
                <a:endParaRPr lang="en-US" b="1" noProof="0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44" name="Connettore diritto 43">
                <a:extLst>
                  <a:ext uri="{FF2B5EF4-FFF2-40B4-BE49-F238E27FC236}">
                    <a16:creationId xmlns:a16="http://schemas.microsoft.com/office/drawing/2014/main" id="{A5FD6700-60E2-62CD-BA8E-925118B46A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76775" y="1429987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8" name="Gruppo 67">
                <a:extLst>
                  <a:ext uri="{FF2B5EF4-FFF2-40B4-BE49-F238E27FC236}">
                    <a16:creationId xmlns:a16="http://schemas.microsoft.com/office/drawing/2014/main" id="{4A437661-A932-A585-314E-72E6BDDC7304}"/>
                  </a:ext>
                </a:extLst>
              </p:cNvPr>
              <p:cNvGrpSpPr/>
              <p:nvPr/>
            </p:nvGrpSpPr>
            <p:grpSpPr>
              <a:xfrm>
                <a:off x="5109007" y="315226"/>
                <a:ext cx="4371280" cy="3093584"/>
                <a:chOff x="5109007" y="315226"/>
                <a:chExt cx="4371280" cy="3093584"/>
              </a:xfrm>
            </p:grpSpPr>
            <p:grpSp>
              <p:nvGrpSpPr>
                <p:cNvPr id="40" name="Gruppo 39">
                  <a:extLst>
                    <a:ext uri="{FF2B5EF4-FFF2-40B4-BE49-F238E27FC236}">
                      <a16:creationId xmlns:a16="http://schemas.microsoft.com/office/drawing/2014/main" id="{6F7D7B04-2529-B106-69EC-24C744E77A97}"/>
                    </a:ext>
                  </a:extLst>
                </p:cNvPr>
                <p:cNvGrpSpPr/>
                <p:nvPr/>
              </p:nvGrpSpPr>
              <p:grpSpPr>
                <a:xfrm>
                  <a:off x="6986414" y="315226"/>
                  <a:ext cx="2493873" cy="1958502"/>
                  <a:chOff x="7500116" y="293653"/>
                  <a:chExt cx="2493873" cy="1958502"/>
                </a:xfrm>
              </p:grpSpPr>
              <p:sp>
                <p:nvSpPr>
                  <p:cNvPr id="12" name="CasellaDiTesto 11">
                    <a:extLst>
                      <a:ext uri="{FF2B5EF4-FFF2-40B4-BE49-F238E27FC236}">
                        <a16:creationId xmlns:a16="http://schemas.microsoft.com/office/drawing/2014/main" id="{F8861941-98D9-C148-2B7B-3B77FDD1312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293653"/>
                    <a:ext cx="2343870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n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3.4</a:t>
                    </a:r>
                  </a:p>
                </p:txBody>
              </p:sp>
              <p:sp>
                <p:nvSpPr>
                  <p:cNvPr id="13" name="CasellaDiTesto 12">
                    <a:extLst>
                      <a:ext uri="{FF2B5EF4-FFF2-40B4-BE49-F238E27FC236}">
                        <a16:creationId xmlns:a16="http://schemas.microsoft.com/office/drawing/2014/main" id="{C6E551C4-0156-D6F2-2045-76F197409B17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698640"/>
                    <a:ext cx="2343871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s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11.8</a:t>
                    </a:r>
                  </a:p>
                </p:txBody>
              </p:sp>
              <p:sp>
                <p:nvSpPr>
                  <p:cNvPr id="14" name="CasellaDiTesto 13">
                    <a:extLst>
                      <a:ext uri="{FF2B5EF4-FFF2-40B4-BE49-F238E27FC236}">
                        <a16:creationId xmlns:a16="http://schemas.microsoft.com/office/drawing/2014/main" id="{E29411CB-BB50-98E1-E038-AE4BCF09C6C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103627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m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27.3</a:t>
                    </a:r>
                  </a:p>
                </p:txBody>
              </p:sp>
              <p:sp>
                <p:nvSpPr>
                  <p:cNvPr id="15" name="CasellaDiTesto 14">
                    <a:extLst>
                      <a:ext uri="{FF2B5EF4-FFF2-40B4-BE49-F238E27FC236}">
                        <a16:creationId xmlns:a16="http://schemas.microsoft.com/office/drawing/2014/main" id="{885317B5-A4E0-E632-E396-532B2F4DAA21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508614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l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46.0</a:t>
                    </a:r>
                  </a:p>
                </p:txBody>
              </p:sp>
              <p:sp>
                <p:nvSpPr>
                  <p:cNvPr id="16" name="CasellaDiTesto 15">
                    <a:extLst>
                      <a:ext uri="{FF2B5EF4-FFF2-40B4-BE49-F238E27FC236}">
                        <a16:creationId xmlns:a16="http://schemas.microsoft.com/office/drawing/2014/main" id="{891DD1BA-C4C8-38DA-EF03-7200DA394B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00116" y="1913601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YOLOv8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x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71.8</a:t>
                    </a:r>
                  </a:p>
                </p:txBody>
              </p:sp>
            </p:grpSp>
            <p:cxnSp>
              <p:nvCxnSpPr>
                <p:cNvPr id="49" name="Connettore diritto 48">
                  <a:extLst>
                    <a:ext uri="{FF2B5EF4-FFF2-40B4-BE49-F238E27FC236}">
                      <a16:creationId xmlns:a16="http://schemas.microsoft.com/office/drawing/2014/main" id="{F9E9A2BB-3E7A-2A69-3E26-2FC42D6ED0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315226"/>
                  <a:ext cx="0" cy="1958502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" name="Gruppo 40">
                  <a:extLst>
                    <a:ext uri="{FF2B5EF4-FFF2-40B4-BE49-F238E27FC236}">
                      <a16:creationId xmlns:a16="http://schemas.microsoft.com/office/drawing/2014/main" id="{A820FDCE-981E-0A3D-5F4D-205F30316D7A}"/>
                    </a:ext>
                  </a:extLst>
                </p:cNvPr>
                <p:cNvGrpSpPr/>
                <p:nvPr/>
              </p:nvGrpSpPr>
              <p:grpSpPr>
                <a:xfrm>
                  <a:off x="6986414" y="2665267"/>
                  <a:ext cx="2493873" cy="743543"/>
                  <a:chOff x="9052691" y="2439610"/>
                  <a:chExt cx="2493873" cy="743543"/>
                </a:xfrm>
              </p:grpSpPr>
              <p:sp>
                <p:nvSpPr>
                  <p:cNvPr id="18" name="CasellaDiTesto 17">
                    <a:extLst>
                      <a:ext uri="{FF2B5EF4-FFF2-40B4-BE49-F238E27FC236}">
                        <a16:creationId xmlns:a16="http://schemas.microsoft.com/office/drawing/2014/main" id="{EAC9871B-A5CF-E9CA-63B2-2DB5662EF329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439610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c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27.9</a:t>
                    </a:r>
                  </a:p>
                </p:txBody>
              </p:sp>
              <p:sp>
                <p:nvSpPr>
                  <p:cNvPr id="19" name="CasellaDiTesto 18">
                    <a:extLst>
                      <a:ext uri="{FF2B5EF4-FFF2-40B4-BE49-F238E27FC236}">
                        <a16:creationId xmlns:a16="http://schemas.microsoft.com/office/drawing/2014/main" id="{9E5E432E-DB89-6F14-EAB7-5E8FD3216AA1}"/>
                      </a:ext>
                    </a:extLst>
                  </p:cNvPr>
                  <p:cNvSpPr txBox="1"/>
                  <p:nvPr/>
                </p:nvSpPr>
                <p:spPr>
                  <a:xfrm>
                    <a:off x="9052691" y="2844599"/>
                    <a:ext cx="2493873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YOLOv9</a:t>
                    </a:r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e</a:t>
                    </a:r>
                    <a:r>
                      <a:rPr lang="en-US" sz="1600" noProof="0" dirty="0">
                        <a:solidFill>
                          <a:schemeClr val="bg1"/>
                        </a:solidFill>
                      </a:rPr>
                      <a:t>-seg    </a:t>
                    </a:r>
                    <a:r>
                      <a:rPr lang="en-US" sz="1600" b="1" noProof="0" dirty="0">
                        <a:solidFill>
                          <a:srgbClr val="FCA311"/>
                        </a:solidFill>
                      </a:rPr>
                      <a:t>60.5</a:t>
                    </a:r>
                  </a:p>
                </p:txBody>
              </p:sp>
            </p:grpSp>
            <p:grpSp>
              <p:nvGrpSpPr>
                <p:cNvPr id="67" name="Gruppo 66">
                  <a:extLst>
                    <a:ext uri="{FF2B5EF4-FFF2-40B4-BE49-F238E27FC236}">
                      <a16:creationId xmlns:a16="http://schemas.microsoft.com/office/drawing/2014/main" id="{77183936-7F99-1A55-2ACA-A17C10ECA32D}"/>
                    </a:ext>
                  </a:extLst>
                </p:cNvPr>
                <p:cNvGrpSpPr/>
                <p:nvPr/>
              </p:nvGrpSpPr>
              <p:grpSpPr>
                <a:xfrm>
                  <a:off x="5109007" y="1125200"/>
                  <a:ext cx="1691725" cy="2069050"/>
                  <a:chOff x="5109007" y="1125200"/>
                  <a:chExt cx="1691725" cy="2069050"/>
                </a:xfrm>
              </p:grpSpPr>
              <p:sp>
                <p:nvSpPr>
                  <p:cNvPr id="3" name="CasellaDiTesto 2">
                    <a:extLst>
                      <a:ext uri="{FF2B5EF4-FFF2-40B4-BE49-F238E27FC236}">
                        <a16:creationId xmlns:a16="http://schemas.microsoft.com/office/drawing/2014/main" id="{6775BCED-37A0-7653-1951-C5947B89D2BB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1125200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YOLOv8</a:t>
                    </a:r>
                  </a:p>
                </p:txBody>
              </p:sp>
              <p:sp>
                <p:nvSpPr>
                  <p:cNvPr id="60" name="CasellaDiTesto 59">
                    <a:extLst>
                      <a:ext uri="{FF2B5EF4-FFF2-40B4-BE49-F238E27FC236}">
                        <a16:creationId xmlns:a16="http://schemas.microsoft.com/office/drawing/2014/main" id="{834C52DB-9A6E-A802-DEE0-1C0F171DB707}"/>
                      </a:ext>
                    </a:extLst>
                  </p:cNvPr>
                  <p:cNvSpPr txBox="1"/>
                  <p:nvPr/>
                </p:nvSpPr>
                <p:spPr>
                  <a:xfrm>
                    <a:off x="5109007" y="2855696"/>
                    <a:ext cx="1691725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noProof="0" dirty="0">
                        <a:solidFill>
                          <a:schemeClr val="bg1"/>
                        </a:solidFill>
                      </a:rPr>
                      <a:t>YOLOv9</a:t>
                    </a:r>
                  </a:p>
                </p:txBody>
              </p:sp>
            </p:grpSp>
            <p:cxnSp>
              <p:nvCxnSpPr>
                <p:cNvPr id="61" name="Connettore diritto 60">
                  <a:extLst>
                    <a:ext uri="{FF2B5EF4-FFF2-40B4-BE49-F238E27FC236}">
                      <a16:creationId xmlns:a16="http://schemas.microsoft.com/office/drawing/2014/main" id="{3FFD0E3A-5AE3-99FE-F915-00D89D04B0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19150" y="2665267"/>
                  <a:ext cx="0" cy="743543"/>
                </a:xfrm>
                <a:prstGeom prst="line">
                  <a:avLst/>
                </a:prstGeom>
                <a:ln w="28575" cap="rnd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2" name="Connettore diritto 71">
                <a:extLst>
                  <a:ext uri="{FF2B5EF4-FFF2-40B4-BE49-F238E27FC236}">
                    <a16:creationId xmlns:a16="http://schemas.microsoft.com/office/drawing/2014/main" id="{CD4FBF79-5CED-3B4E-B01E-43CC72EF2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6774" y="2297489"/>
                <a:ext cx="843699" cy="59539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2C96119C-D986-C1CA-43F2-ADBC6CAAA709}"/>
              </a:ext>
            </a:extLst>
          </p:cNvPr>
          <p:cNvSpPr txBox="1"/>
          <p:nvPr/>
        </p:nvSpPr>
        <p:spPr>
          <a:xfrm>
            <a:off x="4016844" y="5013138"/>
            <a:ext cx="189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chemeClr val="bg1"/>
                </a:solidFill>
              </a:rPr>
              <a:t>Region Growing</a:t>
            </a:r>
            <a:endParaRPr lang="en-US" b="1" noProof="0" dirty="0">
              <a:solidFill>
                <a:schemeClr val="bg1"/>
              </a:solidFill>
            </a:endParaRP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C3AD3A9C-A429-DB66-5FC3-7E1E937CFB6F}"/>
              </a:ext>
            </a:extLst>
          </p:cNvPr>
          <p:cNvSpPr txBox="1"/>
          <p:nvPr/>
        </p:nvSpPr>
        <p:spPr>
          <a:xfrm>
            <a:off x="4960791" y="5013138"/>
            <a:ext cx="18189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noProof="0" dirty="0">
                <a:solidFill>
                  <a:srgbClr val="FCA311"/>
                </a:solidFill>
              </a:rPr>
              <a:t>0</a:t>
            </a:r>
            <a:endParaRPr lang="en-US" b="1" noProof="0" dirty="0">
              <a:solidFill>
                <a:srgbClr val="FCA3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1301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DAAB1-7AB3-B7D5-4870-9B750C9DB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FC6FD0D-79CF-DDE0-12A9-E1B7645B4BC5}"/>
                  </a:ext>
                </a:extLst>
              </p:cNvPr>
              <p:cNvSpPr txBox="1"/>
              <p:nvPr/>
            </p:nvSpPr>
            <p:spPr>
              <a:xfrm>
                <a:off x="1802466" y="1760262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CFC6FD0D-79CF-DDE0-12A9-E1B7645B4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66" y="1760262"/>
                <a:ext cx="2273663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C6D4C6-8698-3547-3F2A-FE46E45095B9}"/>
                  </a:ext>
                </a:extLst>
              </p:cNvPr>
              <p:cNvSpPr txBox="1"/>
              <p:nvPr/>
            </p:nvSpPr>
            <p:spPr>
              <a:xfrm>
                <a:off x="1897714" y="2275778"/>
                <a:ext cx="208316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39C6D4C6-8698-3547-3F2A-FE46E4509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7714" y="2275778"/>
                <a:ext cx="208316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9AAAC5-C2F9-EBD6-BE89-78365D37D363}"/>
                  </a:ext>
                </a:extLst>
              </p:cNvPr>
              <p:cNvSpPr txBox="1"/>
              <p:nvPr/>
            </p:nvSpPr>
            <p:spPr>
              <a:xfrm>
                <a:off x="6835834" y="2848336"/>
                <a:ext cx="3040426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ED9AAAC5-C2F9-EBD6-BE89-78365D37D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834" y="2848336"/>
                <a:ext cx="3040426" cy="7260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6A7817F-EF08-7F79-75D9-91DB51F69178}"/>
                  </a:ext>
                </a:extLst>
              </p:cNvPr>
              <p:cNvSpPr txBox="1"/>
              <p:nvPr/>
            </p:nvSpPr>
            <p:spPr>
              <a:xfrm>
                <a:off x="7037838" y="2078803"/>
                <a:ext cx="2849069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D6A7817F-EF08-7F79-75D9-91DB51F69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838" y="2078803"/>
                <a:ext cx="2849069" cy="7260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5814C01-4FD9-392C-57F2-6DA737D5BDE9}"/>
                  </a:ext>
                </a:extLst>
              </p:cNvPr>
              <p:cNvSpPr txBox="1"/>
              <p:nvPr/>
            </p:nvSpPr>
            <p:spPr>
              <a:xfrm>
                <a:off x="1802466" y="2647595"/>
                <a:ext cx="2770921" cy="7260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5814C01-4FD9-392C-57F2-6DA737D5B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2466" y="2647595"/>
                <a:ext cx="2770921" cy="7260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EAF1C77-82C8-01D6-C1A9-032AF41D59B4}"/>
                  </a:ext>
                </a:extLst>
              </p:cNvPr>
              <p:cNvSpPr txBox="1"/>
              <p:nvPr/>
            </p:nvSpPr>
            <p:spPr>
              <a:xfrm>
                <a:off x="7131109" y="1476004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" name="CasellaDiTesto 8">
                <a:extLst>
                  <a:ext uri="{FF2B5EF4-FFF2-40B4-BE49-F238E27FC236}">
                    <a16:creationId xmlns:a16="http://schemas.microsoft.com/office/drawing/2014/main" id="{EEAF1C77-82C8-01D6-C1A9-032AF41D59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1109" y="1476004"/>
                <a:ext cx="227366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633ECE6-EC94-B7EF-EE9F-A40138B0A8B6}"/>
              </a:ext>
            </a:extLst>
          </p:cNvPr>
          <p:cNvSpPr txBox="1"/>
          <p:nvPr/>
        </p:nvSpPr>
        <p:spPr>
          <a:xfrm>
            <a:off x="1802466" y="6188583"/>
            <a:ext cx="8587067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noProof="0" dirty="0">
                <a:solidFill>
                  <a:srgbClr val="BCB8B1"/>
                </a:solidFill>
              </a:rPr>
              <a:t>0-indexed as in the Python code to avoid confusion between slides and 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/>
              <p:nvPr/>
            </p:nvSpPr>
            <p:spPr>
              <a:xfrm>
                <a:off x="106114" y="4905942"/>
                <a:ext cx="1120921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|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5F9C66C0-61B0-0005-BC04-E0BA00B6A9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14" y="4905942"/>
                <a:ext cx="11209219" cy="400110"/>
              </a:xfrm>
              <a:prstGeom prst="rect">
                <a:avLst/>
              </a:prstGeom>
              <a:blipFill>
                <a:blip r:embed="rId8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91206D11-6B75-AE2A-A50F-ADD5EDBF75A2}"/>
              </a:ext>
            </a:extLst>
          </p:cNvPr>
          <p:cNvSpPr txBox="1"/>
          <p:nvPr/>
        </p:nvSpPr>
        <p:spPr>
          <a:xfrm>
            <a:off x="2092425" y="1289351"/>
            <a:ext cx="169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E0AFA0"/>
                </a:solidFill>
              </a:rPr>
              <a:t>ALICE</a:t>
            </a:r>
            <a:endParaRPr lang="en-US" sz="2000" spc="600" noProof="0" dirty="0">
              <a:solidFill>
                <a:srgbClr val="E0AFA0"/>
              </a:solidFill>
            </a:endParaRP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623802-1267-D4D8-75AE-13F6E3FE9920}"/>
              </a:ext>
            </a:extLst>
          </p:cNvPr>
          <p:cNvSpPr txBox="1"/>
          <p:nvPr/>
        </p:nvSpPr>
        <p:spPr>
          <a:xfrm>
            <a:off x="3410225" y="4187611"/>
            <a:ext cx="4814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CHSH </a:t>
            </a:r>
            <a:r>
              <a:rPr lang="en-US" sz="1600" spc="600" noProof="0" dirty="0">
                <a:solidFill>
                  <a:srgbClr val="F4F3EE"/>
                </a:solidFill>
              </a:rPr>
              <a:t>CORRELATION VALUE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41474B86-3CD9-2529-29FE-981563E88538}"/>
              </a:ext>
            </a:extLst>
          </p:cNvPr>
          <p:cNvSpPr txBox="1"/>
          <p:nvPr/>
        </p:nvSpPr>
        <p:spPr>
          <a:xfrm>
            <a:off x="4384034" y="313382"/>
            <a:ext cx="34239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spc="600" noProof="0" dirty="0">
                <a:solidFill>
                  <a:srgbClr val="F4F3EE"/>
                </a:solidFill>
              </a:rPr>
              <a:t>PROTOCOL DETAILS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0F17784-4702-D937-6348-A42114CAC421}"/>
              </a:ext>
            </a:extLst>
          </p:cNvPr>
          <p:cNvSpPr txBox="1"/>
          <p:nvPr/>
        </p:nvSpPr>
        <p:spPr>
          <a:xfrm>
            <a:off x="3851166" y="2186639"/>
            <a:ext cx="41944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F4F3EE"/>
                </a:solidFill>
              </a:rPr>
              <a:t>OBSERVABLES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grpSp>
        <p:nvGrpSpPr>
          <p:cNvPr id="19" name="Gruppo 18">
            <a:extLst>
              <a:ext uri="{FF2B5EF4-FFF2-40B4-BE49-F238E27FC236}">
                <a16:creationId xmlns:a16="http://schemas.microsoft.com/office/drawing/2014/main" id="{C21C9147-5B26-945F-B4D4-02B0D1A570B7}"/>
              </a:ext>
            </a:extLst>
          </p:cNvPr>
          <p:cNvGrpSpPr/>
          <p:nvPr/>
        </p:nvGrpSpPr>
        <p:grpSpPr>
          <a:xfrm>
            <a:off x="2082149" y="1132075"/>
            <a:ext cx="2122843" cy="2621927"/>
            <a:chOff x="2845150" y="4438606"/>
            <a:chExt cx="6027566" cy="1468418"/>
          </a:xfrm>
        </p:grpSpPr>
        <p:sp>
          <p:nvSpPr>
            <p:cNvPr id="20" name="Parentesi quadra aperta 19">
              <a:extLst>
                <a:ext uri="{FF2B5EF4-FFF2-40B4-BE49-F238E27FC236}">
                  <a16:creationId xmlns:a16="http://schemas.microsoft.com/office/drawing/2014/main" id="{6B4D371F-5694-36DC-DC80-5987711F0F15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1" name="Parentesi quadra aperta 20">
              <a:extLst>
                <a:ext uri="{FF2B5EF4-FFF2-40B4-BE49-F238E27FC236}">
                  <a16:creationId xmlns:a16="http://schemas.microsoft.com/office/drawing/2014/main" id="{ED649A36-13ED-7A57-4E3C-6C7B5B5F8427}"/>
                </a:ext>
              </a:extLst>
            </p:cNvPr>
            <p:cNvSpPr/>
            <p:nvPr/>
          </p:nvSpPr>
          <p:spPr>
            <a:xfrm flipH="1">
              <a:off x="8595351" y="4438606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2" name="Connettore diritto 21">
              <a:extLst>
                <a:ext uri="{FF2B5EF4-FFF2-40B4-BE49-F238E27FC236}">
                  <a16:creationId xmlns:a16="http://schemas.microsoft.com/office/drawing/2014/main" id="{FC677E04-9D00-9C58-DAC7-A75611D44DAE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nettore diritto 22">
              <a:extLst>
                <a:ext uri="{FF2B5EF4-FFF2-40B4-BE49-F238E27FC236}">
                  <a16:creationId xmlns:a16="http://schemas.microsoft.com/office/drawing/2014/main" id="{735BDDEE-A1E8-D9C9-2999-8B8F46A741A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A5E2B13-77D5-624E-155B-96D887695BB4}"/>
              </a:ext>
            </a:extLst>
          </p:cNvPr>
          <p:cNvSpPr txBox="1"/>
          <p:nvPr/>
        </p:nvSpPr>
        <p:spPr>
          <a:xfrm>
            <a:off x="7615500" y="1094603"/>
            <a:ext cx="16937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spc="600" noProof="0" dirty="0">
                <a:solidFill>
                  <a:srgbClr val="E0AFA0"/>
                </a:solidFill>
              </a:rPr>
              <a:t>BOB</a:t>
            </a:r>
            <a:endParaRPr lang="en-US" sz="2000" spc="600" noProof="0" dirty="0">
              <a:solidFill>
                <a:srgbClr val="E0AFA0"/>
              </a:solidFill>
            </a:endParaRPr>
          </a:p>
        </p:txBody>
      </p:sp>
      <p:grpSp>
        <p:nvGrpSpPr>
          <p:cNvPr id="25" name="Gruppo 24">
            <a:extLst>
              <a:ext uri="{FF2B5EF4-FFF2-40B4-BE49-F238E27FC236}">
                <a16:creationId xmlns:a16="http://schemas.microsoft.com/office/drawing/2014/main" id="{DCF7AF0F-307A-0B2C-C82E-02FCAC38A4B0}"/>
              </a:ext>
            </a:extLst>
          </p:cNvPr>
          <p:cNvGrpSpPr/>
          <p:nvPr/>
        </p:nvGrpSpPr>
        <p:grpSpPr>
          <a:xfrm>
            <a:off x="7305367" y="1051759"/>
            <a:ext cx="2122845" cy="2621171"/>
            <a:chOff x="2845150" y="4439485"/>
            <a:chExt cx="6027572" cy="1467994"/>
          </a:xfrm>
        </p:grpSpPr>
        <p:sp>
          <p:nvSpPr>
            <p:cNvPr id="26" name="Parentesi quadra aperta 25">
              <a:extLst>
                <a:ext uri="{FF2B5EF4-FFF2-40B4-BE49-F238E27FC236}">
                  <a16:creationId xmlns:a16="http://schemas.microsoft.com/office/drawing/2014/main" id="{4C3E2B0E-0954-7350-1777-F4D2755CE51F}"/>
                </a:ext>
              </a:extLst>
            </p:cNvPr>
            <p:cNvSpPr/>
            <p:nvPr/>
          </p:nvSpPr>
          <p:spPr>
            <a:xfrm>
              <a:off x="2845150" y="4439485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27" name="Parentesi quadra aperta 26">
              <a:extLst>
                <a:ext uri="{FF2B5EF4-FFF2-40B4-BE49-F238E27FC236}">
                  <a16:creationId xmlns:a16="http://schemas.microsoft.com/office/drawing/2014/main" id="{96758E62-887D-F029-DE9E-F0A83E780305}"/>
                </a:ext>
              </a:extLst>
            </p:cNvPr>
            <p:cNvSpPr/>
            <p:nvPr/>
          </p:nvSpPr>
          <p:spPr>
            <a:xfrm flipH="1">
              <a:off x="8595357" y="4439940"/>
              <a:ext cx="277365" cy="1467539"/>
            </a:xfrm>
            <a:prstGeom prst="leftBracket">
              <a:avLst/>
            </a:prstGeom>
            <a:ln w="38100" cap="rnd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7A5B66B-5392-7FA6-AD24-B583849D4BFF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5" y="4439485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diritto 28">
              <a:extLst>
                <a:ext uri="{FF2B5EF4-FFF2-40B4-BE49-F238E27FC236}">
                  <a16:creationId xmlns:a16="http://schemas.microsoft.com/office/drawing/2014/main" id="{C6981B55-0492-20A5-DFD8-396617982CE3}"/>
                </a:ext>
              </a:extLst>
            </p:cNvPr>
            <p:cNvCxnSpPr>
              <a:cxnSpLocks/>
            </p:cNvCxnSpPr>
            <p:nvPr/>
          </p:nvCxnSpPr>
          <p:spPr>
            <a:xfrm>
              <a:off x="3122514" y="5906410"/>
              <a:ext cx="5472845" cy="0"/>
            </a:xfrm>
            <a:prstGeom prst="line">
              <a:avLst/>
            </a:prstGeom>
            <a:ln w="38100">
              <a:solidFill>
                <a:srgbClr val="BCB8B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8FB3D6C5-A4B7-FDB7-32E8-7F952562BE01}"/>
              </a:ext>
            </a:extLst>
          </p:cNvPr>
          <p:cNvSpPr txBox="1"/>
          <p:nvPr/>
        </p:nvSpPr>
        <p:spPr>
          <a:xfrm>
            <a:off x="3335455" y="-46318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CHALLENGES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41DF60B6-98F8-C6E7-877B-FE897140690F}"/>
              </a:ext>
            </a:extLst>
          </p:cNvPr>
          <p:cNvSpPr txBox="1"/>
          <p:nvPr/>
        </p:nvSpPr>
        <p:spPr>
          <a:xfrm>
            <a:off x="-4116554" y="1551948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dirty="0">
                <a:solidFill>
                  <a:srgbClr val="F4F3EE"/>
                </a:solidFill>
              </a:rPr>
              <a:t>THE STATE ?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1002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uppo 27">
            <a:extLst>
              <a:ext uri="{FF2B5EF4-FFF2-40B4-BE49-F238E27FC236}">
                <a16:creationId xmlns:a16="http://schemas.microsoft.com/office/drawing/2014/main" id="{A18DE86B-CBCD-09EE-A8B2-54592FE08677}"/>
              </a:ext>
            </a:extLst>
          </p:cNvPr>
          <p:cNvGrpSpPr/>
          <p:nvPr/>
        </p:nvGrpSpPr>
        <p:grpSpPr>
          <a:xfrm>
            <a:off x="5928695" y="2789026"/>
            <a:ext cx="4563711" cy="1298998"/>
            <a:chOff x="2905196" y="2621094"/>
            <a:chExt cx="4563711" cy="1298998"/>
          </a:xfrm>
        </p:grpSpPr>
        <p:sp>
          <p:nvSpPr>
            <p:cNvPr id="2" name="CasellaDiTesto 1">
              <a:extLst>
                <a:ext uri="{FF2B5EF4-FFF2-40B4-BE49-F238E27FC236}">
                  <a16:creationId xmlns:a16="http://schemas.microsoft.com/office/drawing/2014/main" id="{B829EBF8-8768-7E22-FCAF-B6E7F52AC5BE}"/>
                </a:ext>
              </a:extLst>
            </p:cNvPr>
            <p:cNvSpPr txBox="1"/>
            <p:nvPr/>
          </p:nvSpPr>
          <p:spPr>
            <a:xfrm>
              <a:off x="2905196" y="3123439"/>
              <a:ext cx="233065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noProof="0" dirty="0">
                  <a:solidFill>
                    <a:srgbClr val="FCA311"/>
                  </a:solidFill>
                </a:rPr>
                <a:t>DICE SCORE </a:t>
              </a:r>
            </a:p>
          </p:txBody>
        </p:sp>
        <p:cxnSp>
          <p:nvCxnSpPr>
            <p:cNvPr id="4" name="Connettore diritto 3">
              <a:extLst>
                <a:ext uri="{FF2B5EF4-FFF2-40B4-BE49-F238E27FC236}">
                  <a16:creationId xmlns:a16="http://schemas.microsoft.com/office/drawing/2014/main" id="{DBAA3E02-06CD-1C4C-00D2-15AE9435C3EF}"/>
                </a:ext>
              </a:extLst>
            </p:cNvPr>
            <p:cNvCxnSpPr>
              <a:cxnSpLocks/>
            </p:cNvCxnSpPr>
            <p:nvPr/>
          </p:nvCxnSpPr>
          <p:spPr>
            <a:xfrm>
              <a:off x="5600384" y="3323494"/>
              <a:ext cx="1820901" cy="0"/>
            </a:xfrm>
            <a:prstGeom prst="line">
              <a:avLst/>
            </a:prstGeom>
            <a:ln w="28575" cap="rnd">
              <a:solidFill>
                <a:schemeClr val="bg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F87002DA-C256-1E89-2D37-A5BD1319B89B}"/>
                </a:ext>
              </a:extLst>
            </p:cNvPr>
            <p:cNvSpPr txBox="1"/>
            <p:nvPr/>
          </p:nvSpPr>
          <p:spPr>
            <a:xfrm>
              <a:off x="4371374" y="3078994"/>
              <a:ext cx="171283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=</a:t>
              </a:r>
              <a:endParaRPr lang="en-US" sz="20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EAC0F75E-AA77-93CC-592D-E0BDA4A002FC}"/>
                </a:ext>
              </a:extLst>
            </p:cNvPr>
            <p:cNvSpPr txBox="1"/>
            <p:nvPr/>
          </p:nvSpPr>
          <p:spPr>
            <a:xfrm>
              <a:off x="5570694" y="2665342"/>
              <a:ext cx="189821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2    | X </a:t>
              </a:r>
              <a:r>
                <a:rPr lang="en-US" sz="3200" b="1" noProof="0" dirty="0">
                  <a:solidFill>
                    <a:schemeClr val="bg1"/>
                  </a:solidFill>
                </a:rPr>
                <a:t>∩</a:t>
              </a:r>
              <a:r>
                <a:rPr lang="en-US" sz="2800" b="1" noProof="0" dirty="0">
                  <a:solidFill>
                    <a:schemeClr val="bg1"/>
                  </a:solidFill>
                </a:rPr>
                <a:t> Y |</a:t>
              </a:r>
              <a:r>
                <a:rPr lang="en-US" sz="2400" b="1" noProof="0" dirty="0">
                  <a:solidFill>
                    <a:schemeClr val="bg1"/>
                  </a:solidFill>
                </a:rPr>
                <a:t> 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D66CCD4C-D427-42F0-062F-C91E0A347C77}"/>
                </a:ext>
              </a:extLst>
            </p:cNvPr>
            <p:cNvSpPr txBox="1"/>
            <p:nvPr/>
          </p:nvSpPr>
          <p:spPr>
            <a:xfrm>
              <a:off x="5648006" y="2621094"/>
              <a:ext cx="8007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.</a:t>
              </a:r>
              <a:endParaRPr lang="en-US" sz="2800" b="1" noProof="0" dirty="0">
                <a:solidFill>
                  <a:schemeClr val="bg1"/>
                </a:solidFill>
              </a:endParaRPr>
            </a:p>
          </p:txBody>
        </p:sp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46EC3D7B-CAA7-CFEB-F786-AE972FCFD21E}"/>
                </a:ext>
              </a:extLst>
            </p:cNvPr>
            <p:cNvSpPr txBox="1"/>
            <p:nvPr/>
          </p:nvSpPr>
          <p:spPr>
            <a:xfrm>
              <a:off x="5570694" y="3396872"/>
              <a:ext cx="189821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noProof="0" dirty="0">
                  <a:solidFill>
                    <a:schemeClr val="bg1"/>
                  </a:solidFill>
                </a:rPr>
                <a:t>| X | + | Y |</a:t>
              </a:r>
              <a:endParaRPr lang="en-US" sz="2400" b="1" noProof="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B9916877-D5AF-C75D-10CD-EDA88A816CAE}"/>
              </a:ext>
            </a:extLst>
          </p:cNvPr>
          <p:cNvGrpSpPr/>
          <p:nvPr/>
        </p:nvGrpSpPr>
        <p:grpSpPr>
          <a:xfrm>
            <a:off x="1103233" y="2351682"/>
            <a:ext cx="3262630" cy="2154637"/>
            <a:chOff x="136446" y="1619617"/>
            <a:chExt cx="3262630" cy="2154637"/>
          </a:xfrm>
        </p:grpSpPr>
        <p:sp>
          <p:nvSpPr>
            <p:cNvPr id="23" name="CasellaDiTesto 22">
              <a:extLst>
                <a:ext uri="{FF2B5EF4-FFF2-40B4-BE49-F238E27FC236}">
                  <a16:creationId xmlns:a16="http://schemas.microsoft.com/office/drawing/2014/main" id="{C3749A52-BBD0-ED5B-35A0-4CE3D28A41FB}"/>
                </a:ext>
              </a:extLst>
            </p:cNvPr>
            <p:cNvSpPr txBox="1"/>
            <p:nvPr/>
          </p:nvSpPr>
          <p:spPr>
            <a:xfrm>
              <a:off x="136446" y="2541589"/>
              <a:ext cx="326263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noProof="0" dirty="0">
                  <a:solidFill>
                    <a:schemeClr val="bg1"/>
                  </a:solidFill>
                </a:rPr>
                <a:t>EVALUATION</a:t>
              </a:r>
            </a:p>
          </p:txBody>
        </p:sp>
        <p:sp>
          <p:nvSpPr>
            <p:cNvPr id="37" name="CasellaDiTesto 36">
              <a:extLst>
                <a:ext uri="{FF2B5EF4-FFF2-40B4-BE49-F238E27FC236}">
                  <a16:creationId xmlns:a16="http://schemas.microsoft.com/office/drawing/2014/main" id="{DB9E3F0C-3772-E6A8-5303-862B7C0E3FE6}"/>
                </a:ext>
              </a:extLst>
            </p:cNvPr>
            <p:cNvSpPr txBox="1"/>
            <p:nvPr/>
          </p:nvSpPr>
          <p:spPr>
            <a:xfrm>
              <a:off x="136446" y="1619617"/>
              <a:ext cx="326263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800" b="1" noProof="0" dirty="0">
                  <a:solidFill>
                    <a:schemeClr val="bg1"/>
                  </a:solidFill>
                </a:rPr>
                <a:t>MAIN</a:t>
              </a:r>
            </a:p>
          </p:txBody>
        </p:sp>
        <p:sp>
          <p:nvSpPr>
            <p:cNvPr id="38" name="CasellaDiTesto 37">
              <a:extLst>
                <a:ext uri="{FF2B5EF4-FFF2-40B4-BE49-F238E27FC236}">
                  <a16:creationId xmlns:a16="http://schemas.microsoft.com/office/drawing/2014/main" id="{4756CAFB-8CF0-7394-8873-13A95D7A0A25}"/>
                </a:ext>
              </a:extLst>
            </p:cNvPr>
            <p:cNvSpPr txBox="1"/>
            <p:nvPr/>
          </p:nvSpPr>
          <p:spPr>
            <a:xfrm>
              <a:off x="136446" y="2850924"/>
              <a:ext cx="326263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300" b="1" noProof="0" dirty="0">
                  <a:solidFill>
                    <a:schemeClr val="bg1"/>
                  </a:solidFill>
                </a:rPr>
                <a:t>METRIC</a:t>
              </a:r>
            </a:p>
          </p:txBody>
        </p:sp>
      </p:grp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1D230D7-006F-C776-33D2-7826BCCD8E77}"/>
              </a:ext>
            </a:extLst>
          </p:cNvPr>
          <p:cNvSpPr txBox="1"/>
          <p:nvPr/>
        </p:nvSpPr>
        <p:spPr>
          <a:xfrm>
            <a:off x="5728207" y="4611094"/>
            <a:ext cx="5503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noProof="0" dirty="0">
                <a:solidFill>
                  <a:schemeClr val="bg1"/>
                </a:solidFill>
              </a:rPr>
              <a:t>It measures the similarity between two samples and is used to compare algorithm outputs against reference masks, particularly in medical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6780190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585434"/>
            <a:ext cx="2917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noProof="0" dirty="0">
                <a:solidFill>
                  <a:schemeClr val="bg1"/>
                </a:solidFill>
              </a:rPr>
              <a:t>EXPERIMENTAL ANALYSIS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410E4E7-3567-D3A6-BC07-6204ADE0A132}"/>
              </a:ext>
            </a:extLst>
          </p:cNvPr>
          <p:cNvSpPr txBox="1"/>
          <p:nvPr/>
        </p:nvSpPr>
        <p:spPr>
          <a:xfrm>
            <a:off x="4637024" y="913574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rgbClr val="FCA311"/>
                </a:solidFill>
              </a:rPr>
              <a:t>WORKFLOW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FAC34202-EC9D-E036-3CB9-E652C648DB95}"/>
              </a:ext>
            </a:extLst>
          </p:cNvPr>
          <p:cNvGrpSpPr/>
          <p:nvPr/>
        </p:nvGrpSpPr>
        <p:grpSpPr>
          <a:xfrm>
            <a:off x="899596" y="2778531"/>
            <a:ext cx="10392809" cy="1300938"/>
            <a:chOff x="899596" y="2778531"/>
            <a:chExt cx="10392809" cy="1300938"/>
          </a:xfrm>
        </p:grpSpPr>
        <p:pic>
          <p:nvPicPr>
            <p:cNvPr id="26" name="Elemento grafico 25" descr="Accento circonflesso verso destra con riempimento a tinta unita">
              <a:extLst>
                <a:ext uri="{FF2B5EF4-FFF2-40B4-BE49-F238E27FC236}">
                  <a16:creationId xmlns:a16="http://schemas.microsoft.com/office/drawing/2014/main" id="{471DE69D-E4CE-5AA1-E37D-3EFF07F4EF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88063" y="3089777"/>
              <a:ext cx="678446" cy="678446"/>
            </a:xfrm>
            <a:prstGeom prst="rect">
              <a:avLst/>
            </a:prstGeom>
          </p:spPr>
        </p:pic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A5B018E1-DC99-16C6-7B30-F0ABBB5C252C}"/>
                </a:ext>
              </a:extLst>
            </p:cNvPr>
            <p:cNvGrpSpPr/>
            <p:nvPr/>
          </p:nvGrpSpPr>
          <p:grpSpPr>
            <a:xfrm>
              <a:off x="899596" y="2778531"/>
              <a:ext cx="2917952" cy="1300938"/>
              <a:chOff x="581705" y="2451226"/>
              <a:chExt cx="2917952" cy="1300938"/>
            </a:xfrm>
          </p:grpSpPr>
          <p:pic>
            <p:nvPicPr>
              <p:cNvPr id="7" name="Elemento grafico 6" descr="Lavoro con riempimento a tinta unita">
                <a:extLst>
                  <a:ext uri="{FF2B5EF4-FFF2-40B4-BE49-F238E27FC236}">
                    <a16:creationId xmlns:a16="http://schemas.microsoft.com/office/drawing/2014/main" id="{07AE16FB-71F1-59DF-7B3D-68EE8797E5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551794" y="2451226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F618763B-1952-44D8-47AB-3A9F0FA78AD1}"/>
                  </a:ext>
                </a:extLst>
              </p:cNvPr>
              <p:cNvSpPr txBox="1"/>
              <p:nvPr/>
            </p:nvSpPr>
            <p:spPr>
              <a:xfrm>
                <a:off x="581705" y="3428999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DATASET PREPARATION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048EA5D1-24B3-2319-EAE1-C2E8C54EFD69}"/>
                </a:ext>
              </a:extLst>
            </p:cNvPr>
            <p:cNvGrpSpPr/>
            <p:nvPr/>
          </p:nvGrpSpPr>
          <p:grpSpPr>
            <a:xfrm>
              <a:off x="4637024" y="2812280"/>
              <a:ext cx="2917952" cy="1233441"/>
              <a:chOff x="3941103" y="2238931"/>
              <a:chExt cx="2917952" cy="1233441"/>
            </a:xfrm>
          </p:grpSpPr>
          <p:pic>
            <p:nvPicPr>
              <p:cNvPr id="12" name="Elemento grafico 11" descr="Manubrio con riempimento a tinta unita">
                <a:extLst>
                  <a:ext uri="{FF2B5EF4-FFF2-40B4-BE49-F238E27FC236}">
                    <a16:creationId xmlns:a16="http://schemas.microsoft.com/office/drawing/2014/main" id="{F8DE87BD-F9C8-6652-EC2E-4DBDBE86B6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911193" y="223893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2E16CCB2-8732-4EA1-8A8F-BDC2D85D446B}"/>
                  </a:ext>
                </a:extLst>
              </p:cNvPr>
              <p:cNvSpPr txBox="1"/>
              <p:nvPr/>
            </p:nvSpPr>
            <p:spPr>
              <a:xfrm>
                <a:off x="3941103" y="3149207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TRAINING</a:t>
                </a:r>
              </a:p>
            </p:txBody>
          </p:sp>
        </p:grpSp>
        <p:grpSp>
          <p:nvGrpSpPr>
            <p:cNvPr id="32" name="Gruppo 31">
              <a:extLst>
                <a:ext uri="{FF2B5EF4-FFF2-40B4-BE49-F238E27FC236}">
                  <a16:creationId xmlns:a16="http://schemas.microsoft.com/office/drawing/2014/main" id="{B9118544-F6A1-EB6D-5CB6-8F7403CCEFAB}"/>
                </a:ext>
              </a:extLst>
            </p:cNvPr>
            <p:cNvGrpSpPr/>
            <p:nvPr/>
          </p:nvGrpSpPr>
          <p:grpSpPr>
            <a:xfrm>
              <a:off x="8374453" y="2778531"/>
              <a:ext cx="2917952" cy="1300938"/>
              <a:chOff x="7332662" y="2128061"/>
              <a:chExt cx="2917952" cy="1300938"/>
            </a:xfrm>
          </p:grpSpPr>
          <p:pic>
            <p:nvPicPr>
              <p:cNvPr id="20" name="Elemento grafico 19" descr="Diagramma di dispersione con riempimento a tinta unita">
                <a:extLst>
                  <a:ext uri="{FF2B5EF4-FFF2-40B4-BE49-F238E27FC236}">
                    <a16:creationId xmlns:a16="http://schemas.microsoft.com/office/drawing/2014/main" id="{2C3828F7-7EA6-2E85-49BD-9C352BBAFA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302751" y="2128061"/>
                <a:ext cx="977773" cy="977773"/>
              </a:xfrm>
              <a:prstGeom prst="rect">
                <a:avLst/>
              </a:prstGeom>
            </p:spPr>
          </p:pic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8B755954-62F2-F2F9-55F3-E0204635DB55}"/>
                  </a:ext>
                </a:extLst>
              </p:cNvPr>
              <p:cNvSpPr txBox="1"/>
              <p:nvPr/>
            </p:nvSpPr>
            <p:spPr>
              <a:xfrm>
                <a:off x="7332662" y="3105834"/>
                <a:ext cx="2917952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500" b="1" noProof="0" dirty="0">
                    <a:solidFill>
                      <a:schemeClr val="bg1"/>
                    </a:solidFill>
                  </a:rPr>
                  <a:t>RESULTS</a:t>
                </a:r>
              </a:p>
            </p:txBody>
          </p:sp>
        </p:grpSp>
        <p:pic>
          <p:nvPicPr>
            <p:cNvPr id="34" name="Elemento grafico 33" descr="Accento circonflesso verso destra con riempimento a tinta unita">
              <a:extLst>
                <a:ext uri="{FF2B5EF4-FFF2-40B4-BE49-F238E27FC236}">
                  <a16:creationId xmlns:a16="http://schemas.microsoft.com/office/drawing/2014/main" id="{B4865502-6B3D-1AFE-F30F-0FC1E5E53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625491" y="3089777"/>
              <a:ext cx="678446" cy="678446"/>
            </a:xfrm>
            <a:prstGeom prst="rect">
              <a:avLst/>
            </a:prstGeom>
          </p:spPr>
        </p:pic>
      </p:grp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210A855F-816F-CCF7-EB24-05C0D15CB9CE}"/>
              </a:ext>
            </a:extLst>
          </p:cNvPr>
          <p:cNvSpPr txBox="1"/>
          <p:nvPr/>
        </p:nvSpPr>
        <p:spPr>
          <a:xfrm>
            <a:off x="4818825" y="4045721"/>
            <a:ext cx="255435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noProof="0" dirty="0">
                <a:solidFill>
                  <a:schemeClr val="bg1"/>
                </a:solidFill>
              </a:rPr>
              <a:t>5 FOLD 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2996223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0B07167B-94BF-80D6-22E8-91CB5C95F33C}"/>
              </a:ext>
            </a:extLst>
          </p:cNvPr>
          <p:cNvSpPr txBox="1"/>
          <p:nvPr/>
        </p:nvSpPr>
        <p:spPr>
          <a:xfrm>
            <a:off x="4637024" y="200106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SEGMENTATION RESULTS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920E1EE-7673-EDAB-338F-525EF40C0C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79" b="4910"/>
          <a:stretch/>
        </p:blipFill>
        <p:spPr>
          <a:xfrm>
            <a:off x="1411500" y="539241"/>
            <a:ext cx="9369000" cy="577951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8052F2C1-D5D3-489A-DF92-6F22589AE661}"/>
              </a:ext>
            </a:extLst>
          </p:cNvPr>
          <p:cNvSpPr txBox="1"/>
          <p:nvPr/>
        </p:nvSpPr>
        <p:spPr>
          <a:xfrm>
            <a:off x="-543232" y="3275110"/>
            <a:ext cx="2917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Dice Score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62A9A78-541D-CD9E-18EF-164DAEF2B387}"/>
              </a:ext>
            </a:extLst>
          </p:cNvPr>
          <p:cNvSpPr txBox="1"/>
          <p:nvPr/>
        </p:nvSpPr>
        <p:spPr>
          <a:xfrm>
            <a:off x="4311142" y="6350116"/>
            <a:ext cx="35697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Complexity (#Parameters in Millions)</a:t>
            </a:r>
          </a:p>
        </p:txBody>
      </p:sp>
    </p:spTree>
    <p:extLst>
      <p:ext uri="{BB962C8B-B14F-4D97-AF65-F5344CB8AC3E}">
        <p14:creationId xmlns:p14="http://schemas.microsoft.com/office/powerpoint/2010/main" val="11014874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9266DF1-755C-B27E-ACC5-204FA90E0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2" y="555826"/>
            <a:ext cx="9246777" cy="6122866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MENINGIOMA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09610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BD0CC461-CF4B-18D7-645F-F1434998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5827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GLIOMA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8947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33A30D7F-0535-6409-B479-C53EC28EB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611" y="554096"/>
            <a:ext cx="9246776" cy="6122865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FB03D1E7-FB1A-9783-EDFE-AC5E8F6234DC}"/>
              </a:ext>
            </a:extLst>
          </p:cNvPr>
          <p:cNvSpPr txBox="1"/>
          <p:nvPr/>
        </p:nvSpPr>
        <p:spPr>
          <a:xfrm>
            <a:off x="4514865" y="200106"/>
            <a:ext cx="3162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noProof="0" dirty="0">
                <a:solidFill>
                  <a:schemeClr val="bg1"/>
                </a:solidFill>
              </a:rPr>
              <a:t>CLASSIFICATION RESULTS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65AB0999-39E5-D04C-1B7A-84C708B1BD94}"/>
              </a:ext>
            </a:extLst>
          </p:cNvPr>
          <p:cNvSpPr txBox="1"/>
          <p:nvPr/>
        </p:nvSpPr>
        <p:spPr>
          <a:xfrm>
            <a:off x="4637024" y="415597"/>
            <a:ext cx="29179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noProof="0" dirty="0">
                <a:solidFill>
                  <a:srgbClr val="FCA311"/>
                </a:solidFill>
              </a:rPr>
              <a:t>PITUITARY</a:t>
            </a:r>
            <a:endParaRPr lang="en-US" sz="1600" b="1" noProof="0" dirty="0">
              <a:solidFill>
                <a:srgbClr val="FCA311"/>
              </a:solidFill>
            </a:endParaRP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A7FED0CA-9F14-E345-3B89-910476649937}"/>
              </a:ext>
            </a:extLst>
          </p:cNvPr>
          <p:cNvSpPr/>
          <p:nvPr/>
        </p:nvSpPr>
        <p:spPr>
          <a:xfrm>
            <a:off x="5912788" y="626818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08F3B943-6003-C959-2720-953F5D54FD1F}"/>
              </a:ext>
            </a:extLst>
          </p:cNvPr>
          <p:cNvSpPr/>
          <p:nvPr/>
        </p:nvSpPr>
        <p:spPr>
          <a:xfrm>
            <a:off x="5846112" y="3679582"/>
            <a:ext cx="885681" cy="1351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715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C7BAC4F4-5593-1E30-BFF9-34FD45A5F152}"/>
              </a:ext>
            </a:extLst>
          </p:cNvPr>
          <p:cNvSpPr txBox="1"/>
          <p:nvPr/>
        </p:nvSpPr>
        <p:spPr>
          <a:xfrm>
            <a:off x="3335456" y="554377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SCENARIOS</a:t>
            </a:r>
            <a:r>
              <a:rPr lang="en-US" sz="2000" spc="600" noProof="0" dirty="0">
                <a:solidFill>
                  <a:srgbClr val="F4F3EE"/>
                </a:solidFill>
              </a:rPr>
              <a:t> TO ANALYZE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6B4075-9B85-D932-9EC8-851B830EE8D2}"/>
              </a:ext>
            </a:extLst>
          </p:cNvPr>
          <p:cNvSpPr txBox="1"/>
          <p:nvPr/>
        </p:nvSpPr>
        <p:spPr>
          <a:xfrm>
            <a:off x="1252530" y="1848313"/>
            <a:ext cx="4633135" cy="2208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Ideal Conditions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Channel Errors</a:t>
            </a:r>
          </a:p>
          <a:p>
            <a:pPr marL="228600" indent="-228600">
              <a:lnSpc>
                <a:spcPct val="200000"/>
              </a:lnSpc>
              <a:buFont typeface="+mj-lt"/>
              <a:buAutoNum type="arabicPeriod"/>
            </a:pPr>
            <a:r>
              <a:rPr lang="en-US" sz="2400" spc="100" noProof="0" dirty="0">
                <a:solidFill>
                  <a:srgbClr val="F4F3EE"/>
                </a:solidFill>
              </a:rPr>
              <a:t> Eavesdropping</a:t>
            </a:r>
          </a:p>
        </p:txBody>
      </p:sp>
    </p:spTree>
    <p:extLst>
      <p:ext uri="{BB962C8B-B14F-4D97-AF65-F5344CB8AC3E}">
        <p14:creationId xmlns:p14="http://schemas.microsoft.com/office/powerpoint/2010/main" val="4258592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07BC20-8D45-22EE-CBA5-9278280E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4EFFC322-8D3C-46DD-97E6-65F8456E1381}"/>
              </a:ext>
            </a:extLst>
          </p:cNvPr>
          <p:cNvSpPr txBox="1"/>
          <p:nvPr/>
        </p:nvSpPr>
        <p:spPr>
          <a:xfrm>
            <a:off x="3048586" y="2559979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LINEAR SYSTEM TO Solve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9E08356D-2DA4-6615-4DB7-F13C3FD7DAFF}"/>
              </a:ext>
            </a:extLst>
          </p:cNvPr>
          <p:cNvSpPr txBox="1"/>
          <p:nvPr/>
        </p:nvSpPr>
        <p:spPr>
          <a:xfrm>
            <a:off x="788894" y="-158429"/>
            <a:ext cx="858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Osservabile</a:t>
            </a:r>
            <a:r>
              <a:rPr lang="en-US" sz="1500" b="1" dirty="0">
                <a:solidFill>
                  <a:srgbClr val="BCB8B1"/>
                </a:solidFill>
              </a:rPr>
              <a:t> -&gt; </a:t>
            </a:r>
            <a:r>
              <a:rPr lang="en-US" sz="1500" b="1" dirty="0" err="1">
                <a:solidFill>
                  <a:srgbClr val="BCB8B1"/>
                </a:solidFill>
              </a:rPr>
              <a:t>Matrice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hermitiana</a:t>
            </a:r>
            <a:r>
              <a:rPr lang="en-US" sz="1500" b="1" dirty="0">
                <a:solidFill>
                  <a:srgbClr val="BCB8B1"/>
                </a:solidFill>
              </a:rPr>
              <a:t> -&gt; </a:t>
            </a:r>
            <a:r>
              <a:rPr lang="en-US" sz="1500" b="1" dirty="0" err="1">
                <a:solidFill>
                  <a:srgbClr val="BCB8B1"/>
                </a:solidFill>
              </a:rPr>
              <a:t>Autovalori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reali</a:t>
            </a:r>
            <a:r>
              <a:rPr lang="en-US" sz="1500" b="1" dirty="0">
                <a:solidFill>
                  <a:srgbClr val="BCB8B1"/>
                </a:solidFill>
              </a:rPr>
              <a:t> -&gt; Li </a:t>
            </a:r>
            <a:r>
              <a:rPr lang="en-US" sz="1500" b="1" dirty="0" err="1">
                <a:solidFill>
                  <a:srgbClr val="BCB8B1"/>
                </a:solidFill>
              </a:rPr>
              <a:t>posso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leggere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sullo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schermo</a:t>
            </a:r>
            <a:r>
              <a:rPr lang="en-US" sz="1500" b="1" dirty="0">
                <a:solidFill>
                  <a:srgbClr val="BCB8B1"/>
                </a:solidFill>
              </a:rPr>
              <a:t> di un </a:t>
            </a:r>
            <a:r>
              <a:rPr lang="en-US" sz="1500" b="1" dirty="0" err="1">
                <a:solidFill>
                  <a:srgbClr val="BCB8B1"/>
                </a:solidFill>
              </a:rPr>
              <a:t>misuratore</a:t>
            </a:r>
            <a:r>
              <a:rPr lang="en-US" sz="1500" b="1" dirty="0">
                <a:solidFill>
                  <a:srgbClr val="BCB8B1"/>
                </a:solidFill>
              </a:rPr>
              <a:t> -&gt;</a:t>
            </a:r>
            <a:r>
              <a:rPr lang="en-US" sz="1500" b="1" dirty="0" err="1">
                <a:solidFill>
                  <a:srgbClr val="BCB8B1"/>
                </a:solidFill>
              </a:rPr>
              <a:t>quando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misuro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collasso</a:t>
            </a:r>
            <a:r>
              <a:rPr lang="en-US" sz="1500" b="1" dirty="0">
                <a:solidFill>
                  <a:srgbClr val="BCB8B1"/>
                </a:solidFill>
              </a:rPr>
              <a:t> in uno </a:t>
            </a:r>
            <a:r>
              <a:rPr lang="en-US" sz="1500" b="1" dirty="0" err="1">
                <a:solidFill>
                  <a:srgbClr val="BCB8B1"/>
                </a:solidFill>
              </a:rPr>
              <a:t>degli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autospazi</a:t>
            </a:r>
            <a:r>
              <a:rPr lang="en-US" sz="1500" b="1" dirty="0">
                <a:solidFill>
                  <a:srgbClr val="BCB8B1"/>
                </a:solidFill>
              </a:rPr>
              <a:t> generate </a:t>
            </a:r>
            <a:r>
              <a:rPr lang="en-US" sz="1500" b="1" dirty="0" err="1">
                <a:solidFill>
                  <a:srgbClr val="BCB8B1"/>
                </a:solidFill>
              </a:rPr>
              <a:t>dagli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autovettori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dell’orsservabile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identificato</a:t>
            </a:r>
            <a:r>
              <a:rPr lang="en-US" sz="1500" b="1" dirty="0">
                <a:solidFill>
                  <a:srgbClr val="BCB8B1"/>
                </a:solidFill>
              </a:rPr>
              <a:t> dal </a:t>
            </a:r>
            <a:r>
              <a:rPr lang="en-US" sz="1500" b="1" dirty="0" err="1">
                <a:solidFill>
                  <a:srgbClr val="BCB8B1"/>
                </a:solidFill>
              </a:rPr>
              <a:t>relativo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autovalore</a:t>
            </a:r>
            <a:r>
              <a:rPr lang="en-US" sz="1500" b="1" dirty="0">
                <a:solidFill>
                  <a:srgbClr val="BCB8B1"/>
                </a:solidFill>
              </a:rPr>
              <a:t>.</a:t>
            </a:r>
            <a:endParaRPr lang="en-US" sz="1500" b="1" noProof="0" dirty="0">
              <a:solidFill>
                <a:srgbClr val="BCB8B1"/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1B6884-B539-68E2-F571-610273D05A34}"/>
              </a:ext>
            </a:extLst>
          </p:cNvPr>
          <p:cNvSpPr txBox="1"/>
          <p:nvPr/>
        </p:nvSpPr>
        <p:spPr>
          <a:xfrm>
            <a:off x="430306" y="782477"/>
            <a:ext cx="858706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BCB8B1"/>
                </a:solidFill>
              </a:rPr>
              <a:t>Passi da </a:t>
            </a:r>
            <a:r>
              <a:rPr lang="en-US" sz="1500" b="1" dirty="0" err="1">
                <a:solidFill>
                  <a:srgbClr val="BCB8B1"/>
                </a:solidFill>
              </a:rPr>
              <a:t>seguire</a:t>
            </a:r>
            <a:r>
              <a:rPr lang="en-US" sz="1500" b="1" dirty="0">
                <a:solidFill>
                  <a:srgbClr val="BCB8B1"/>
                </a:solidFill>
              </a:rPr>
              <a:t>: Sia O la </a:t>
            </a:r>
            <a:r>
              <a:rPr lang="en-US" sz="1500" b="1" dirty="0" err="1">
                <a:solidFill>
                  <a:srgbClr val="BCB8B1"/>
                </a:solidFill>
              </a:rPr>
              <a:t>mia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osservabile</a:t>
            </a:r>
            <a:endParaRPr lang="en-US" sz="1500" b="1" dirty="0">
              <a:solidFill>
                <a:srgbClr val="BCB8B1"/>
              </a:solidFill>
            </a:endParaRPr>
          </a:p>
          <a:p>
            <a:pPr algn="ctr"/>
            <a:r>
              <a:rPr lang="en-US" sz="1500" b="1" noProof="0" dirty="0" err="1">
                <a:solidFill>
                  <a:srgbClr val="BCB8B1"/>
                </a:solidFill>
              </a:rPr>
              <a:t>Trovo</a:t>
            </a:r>
            <a:r>
              <a:rPr lang="en-US" sz="1500" b="1" noProof="0" dirty="0">
                <a:solidFill>
                  <a:srgbClr val="BCB8B1"/>
                </a:solidFill>
              </a:rPr>
              <a:t> </a:t>
            </a:r>
            <a:r>
              <a:rPr lang="en-US" sz="1500" b="1" noProof="0" dirty="0" err="1">
                <a:solidFill>
                  <a:srgbClr val="BCB8B1"/>
                </a:solidFill>
              </a:rPr>
              <a:t>autovettori</a:t>
            </a:r>
            <a:r>
              <a:rPr lang="en-US" sz="1500" b="1" noProof="0" dirty="0">
                <a:solidFill>
                  <a:srgbClr val="BCB8B1"/>
                </a:solidFill>
              </a:rPr>
              <a:t> e relative </a:t>
            </a:r>
            <a:r>
              <a:rPr lang="en-US" sz="1500" b="1" noProof="0" dirty="0" err="1">
                <a:solidFill>
                  <a:srgbClr val="BCB8B1"/>
                </a:solidFill>
              </a:rPr>
              <a:t>autovalori</a:t>
            </a:r>
            <a:endParaRPr lang="en-US" sz="1500" b="1" noProof="0" dirty="0">
              <a:solidFill>
                <a:srgbClr val="BCB8B1"/>
              </a:solidFill>
            </a:endParaRPr>
          </a:p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Bisogna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trovare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trasformazione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unitaria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mappi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autovettori</a:t>
            </a:r>
            <a:r>
              <a:rPr lang="en-US" sz="1500" b="1" dirty="0">
                <a:solidFill>
                  <a:srgbClr val="BCB8B1"/>
                </a:solidFill>
              </a:rPr>
              <a:t> in </a:t>
            </a:r>
            <a:r>
              <a:rPr lang="en-US" sz="1500" b="1" dirty="0" err="1">
                <a:solidFill>
                  <a:srgbClr val="BCB8B1"/>
                </a:solidFill>
              </a:rPr>
              <a:t>stati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della</a:t>
            </a:r>
            <a:r>
              <a:rPr lang="en-US" sz="1500" b="1" dirty="0">
                <a:solidFill>
                  <a:srgbClr val="BCB8B1"/>
                </a:solidFill>
              </a:rPr>
              <a:t> base standard.</a:t>
            </a:r>
          </a:p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Risoluzione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sistema</a:t>
            </a:r>
            <a:endParaRPr lang="en-US" sz="1500" b="1" noProof="0" dirty="0">
              <a:solidFill>
                <a:srgbClr val="BCB8B1"/>
              </a:solidFill>
            </a:endParaRPr>
          </a:p>
          <a:p>
            <a:pPr algn="ctr"/>
            <a:r>
              <a:rPr lang="en-US" sz="1500" b="1" noProof="0" dirty="0" err="1">
                <a:solidFill>
                  <a:srgbClr val="BCB8B1"/>
                </a:solidFill>
              </a:rPr>
              <a:t>Verificare</a:t>
            </a:r>
            <a:r>
              <a:rPr lang="en-US" sz="1500" b="1" noProof="0" dirty="0">
                <a:solidFill>
                  <a:srgbClr val="BCB8B1"/>
                </a:solidFill>
              </a:rPr>
              <a:t> </a:t>
            </a:r>
            <a:r>
              <a:rPr lang="en-US" sz="1500" b="1" noProof="0" dirty="0" err="1">
                <a:solidFill>
                  <a:srgbClr val="BCB8B1"/>
                </a:solidFill>
              </a:rPr>
              <a:t>che</a:t>
            </a:r>
            <a:r>
              <a:rPr lang="en-US" sz="1500" b="1" noProof="0" dirty="0">
                <a:solidFill>
                  <a:srgbClr val="BCB8B1"/>
                </a:solidFill>
              </a:rPr>
              <a:t> </a:t>
            </a:r>
            <a:r>
              <a:rPr lang="en-US" sz="1500" b="1" noProof="0" dirty="0" err="1">
                <a:solidFill>
                  <a:srgbClr val="BCB8B1"/>
                </a:solidFill>
              </a:rPr>
              <a:t>sia</a:t>
            </a:r>
            <a:r>
              <a:rPr lang="en-US" sz="1500" b="1" noProof="0" dirty="0">
                <a:solidFill>
                  <a:srgbClr val="BCB8B1"/>
                </a:solidFill>
              </a:rPr>
              <a:t> </a:t>
            </a:r>
            <a:r>
              <a:rPr lang="en-US" sz="1500" b="1" noProof="0" dirty="0" err="1">
                <a:solidFill>
                  <a:srgbClr val="BCB8B1"/>
                </a:solidFill>
              </a:rPr>
              <a:t>unitaria</a:t>
            </a:r>
            <a:r>
              <a:rPr lang="en-US" sz="1500" b="1" noProof="0" dirty="0">
                <a:solidFill>
                  <a:srgbClr val="BCB8B1"/>
                </a:solidFill>
              </a:rPr>
              <a:t> </a:t>
            </a:r>
            <a:r>
              <a:rPr lang="en-US" sz="1500" b="1" noProof="0" dirty="0" err="1">
                <a:solidFill>
                  <a:srgbClr val="BCB8B1"/>
                </a:solidFill>
              </a:rPr>
              <a:t>effettivamente</a:t>
            </a:r>
            <a:endParaRPr lang="en-US" sz="1500" b="1" noProof="0" dirty="0">
              <a:solidFill>
                <a:srgbClr val="BCB8B1"/>
              </a:solidFill>
            </a:endParaRPr>
          </a:p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Portare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questa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trasformazione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su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qiskit</a:t>
            </a:r>
            <a:endParaRPr lang="en-US" sz="1500" b="1" dirty="0">
              <a:solidFill>
                <a:srgbClr val="BCB8B1"/>
              </a:solidFill>
            </a:endParaRPr>
          </a:p>
          <a:p>
            <a:pPr algn="ctr"/>
            <a:r>
              <a:rPr lang="en-US" sz="1500" b="1" dirty="0">
                <a:solidFill>
                  <a:srgbClr val="BCB8B1"/>
                </a:solidFill>
              </a:rPr>
              <a:t>E poi </a:t>
            </a:r>
            <a:r>
              <a:rPr lang="en-US" sz="1500" b="1" dirty="0" err="1">
                <a:solidFill>
                  <a:srgbClr val="BCB8B1"/>
                </a:solidFill>
              </a:rPr>
              <a:t>misurare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nella</a:t>
            </a:r>
            <a:r>
              <a:rPr lang="en-US" sz="1500" b="1" dirty="0">
                <a:solidFill>
                  <a:srgbClr val="BCB8B1"/>
                </a:solidFill>
              </a:rPr>
              <a:t> base standard, è come </a:t>
            </a:r>
            <a:r>
              <a:rPr lang="en-US" sz="1500" b="1" dirty="0" err="1">
                <a:solidFill>
                  <a:srgbClr val="BCB8B1"/>
                </a:solidFill>
              </a:rPr>
              <a:t>misurare</a:t>
            </a:r>
            <a:r>
              <a:rPr lang="en-US" sz="1500" b="1" dirty="0">
                <a:solidFill>
                  <a:srgbClr val="BCB8B1"/>
                </a:solidFill>
              </a:rPr>
              <a:t> secondo la </a:t>
            </a:r>
            <a:r>
              <a:rPr lang="en-US" sz="1500" b="1" dirty="0" err="1">
                <a:solidFill>
                  <a:srgbClr val="BCB8B1"/>
                </a:solidFill>
              </a:rPr>
              <a:t>mia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osservabile</a:t>
            </a:r>
            <a:r>
              <a:rPr lang="en-US" sz="1500" b="1" dirty="0">
                <a:solidFill>
                  <a:srgbClr val="BCB8B1"/>
                </a:solidFill>
              </a:rPr>
              <a:t> di </a:t>
            </a:r>
            <a:r>
              <a:rPr lang="en-US" sz="1500" b="1" dirty="0" err="1">
                <a:solidFill>
                  <a:srgbClr val="BCB8B1"/>
                </a:solidFill>
              </a:rPr>
              <a:t>partenza</a:t>
            </a:r>
            <a:r>
              <a:rPr lang="en-US" sz="1500" b="1" dirty="0">
                <a:solidFill>
                  <a:srgbClr val="BCB8B1"/>
                </a:solidFill>
              </a:rPr>
              <a:t> O</a:t>
            </a:r>
          </a:p>
          <a:p>
            <a:pPr algn="ctr"/>
            <a:endParaRPr lang="en-US" sz="1500" b="1" dirty="0">
              <a:solidFill>
                <a:srgbClr val="BCB8B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FF4A75B-C579-9792-A405-B039EF0F8F7D}"/>
                  </a:ext>
                </a:extLst>
              </p:cNvPr>
              <p:cNvSpPr txBox="1"/>
              <p:nvPr/>
            </p:nvSpPr>
            <p:spPr>
              <a:xfrm>
                <a:off x="2832847" y="3249706"/>
                <a:ext cx="5307107" cy="21167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BCB8B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400" b="1" i="1" smtClean="0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400" b="1" i="1" smtClean="0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it-IT" sz="2400" b="1" i="1" smtClean="0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400" b="1" i="1" smtClean="0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  <m:sub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it-IT" sz="2400" b="1" i="1" smtClean="0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  <m:r>
                                      <a:rPr lang="it-IT" sz="2400" b="1" i="1">
                                        <a:solidFill>
                                          <a:srgbClr val="BCB8B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r>
                        <a:rPr lang="it-IT" sz="2400" b="1" i="1" smtClean="0">
                          <a:solidFill>
                            <a:srgbClr val="BCB8B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1" i="1" smtClean="0">
                                  <a:solidFill>
                                    <a:srgbClr val="BCB8B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𝒅</m:t>
                                </m:r>
                              </m:e>
                            </m:mr>
                          </m:m>
                        </m:e>
                      </m:d>
                      <m:r>
                        <a:rPr lang="it-IT" sz="2400" b="1" i="0" smtClean="0">
                          <a:solidFill>
                            <a:srgbClr val="BCB8B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it-IT" sz="2400" b="1" i="1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it-IT" sz="2400" b="1" i="1">
                                  <a:solidFill>
                                    <a:srgbClr val="BCB8B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BCB8B1"/>
                  </a:solidFill>
                </a:endParaRPr>
              </a:p>
            </p:txBody>
          </p:sp>
        </mc:Choice>
        <mc:Fallback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AFF4A75B-C579-9792-A405-B039EF0F8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47" y="3249706"/>
                <a:ext cx="5307107" cy="21167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Parentesi graffa chiusa 7">
            <a:extLst>
              <a:ext uri="{FF2B5EF4-FFF2-40B4-BE49-F238E27FC236}">
                <a16:creationId xmlns:a16="http://schemas.microsoft.com/office/drawing/2014/main" id="{D4A7F044-AB1E-22E2-54CF-919BCCB54B61}"/>
              </a:ext>
            </a:extLst>
          </p:cNvPr>
          <p:cNvSpPr/>
          <p:nvPr/>
        </p:nvSpPr>
        <p:spPr>
          <a:xfrm>
            <a:off x="7889390" y="3667620"/>
            <a:ext cx="106680" cy="627529"/>
          </a:xfrm>
          <a:prstGeom prst="rightBrace">
            <a:avLst/>
          </a:prstGeom>
          <a:ln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Parentesi graffa chiusa 8">
            <a:extLst>
              <a:ext uri="{FF2B5EF4-FFF2-40B4-BE49-F238E27FC236}">
                <a16:creationId xmlns:a16="http://schemas.microsoft.com/office/drawing/2014/main" id="{9C342A94-1644-A522-EB21-2C45BFAABA90}"/>
              </a:ext>
            </a:extLst>
          </p:cNvPr>
          <p:cNvSpPr/>
          <p:nvPr/>
        </p:nvSpPr>
        <p:spPr>
          <a:xfrm>
            <a:off x="7889390" y="4375151"/>
            <a:ext cx="106680" cy="627529"/>
          </a:xfrm>
          <a:prstGeom prst="rightBrace">
            <a:avLst/>
          </a:prstGeom>
          <a:ln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805AEAF-4F4D-E66C-9D16-A4F7C41A3C83}"/>
                  </a:ext>
                </a:extLst>
              </p:cNvPr>
              <p:cNvSpPr txBox="1"/>
              <p:nvPr/>
            </p:nvSpPr>
            <p:spPr>
              <a:xfrm>
                <a:off x="7202828" y="3757183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0⟩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9805AEAF-4F4D-E66C-9D16-A4F7C41A3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28" y="3757183"/>
                <a:ext cx="2273663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43613FE-3C00-3BB1-6DB5-D990AC2FDA7D}"/>
                  </a:ext>
                </a:extLst>
              </p:cNvPr>
              <p:cNvSpPr txBox="1"/>
              <p:nvPr/>
            </p:nvSpPr>
            <p:spPr>
              <a:xfrm>
                <a:off x="7202827" y="4446910"/>
                <a:ext cx="227366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1⟩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F43613FE-3C00-3BB1-6DB5-D990AC2FD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827" y="4446910"/>
                <a:ext cx="2273663" cy="400110"/>
              </a:xfrm>
              <a:prstGeom prst="rect">
                <a:avLst/>
              </a:prstGeom>
              <a:blipFill>
                <a:blip r:embed="rId4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728B32D1-552D-72F6-E7A6-13464D39B586}"/>
              </a:ext>
            </a:extLst>
          </p:cNvPr>
          <p:cNvCxnSpPr>
            <a:cxnSpLocks/>
          </p:cNvCxnSpPr>
          <p:nvPr/>
        </p:nvCxnSpPr>
        <p:spPr>
          <a:xfrm>
            <a:off x="2239065" y="6202433"/>
            <a:ext cx="3471453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60E118B-78D8-45AB-724A-0B9869DEFF7F}"/>
                  </a:ext>
                </a:extLst>
              </p:cNvPr>
              <p:cNvSpPr txBox="1"/>
              <p:nvPr/>
            </p:nvSpPr>
            <p:spPr>
              <a:xfrm>
                <a:off x="1457118" y="5980765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E60E118B-78D8-45AB-724A-0B9869DEFF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7118" y="5980765"/>
                <a:ext cx="919994" cy="400110"/>
              </a:xfrm>
              <a:prstGeom prst="rect">
                <a:avLst/>
              </a:prstGeom>
              <a:blipFill>
                <a:blip r:embed="rId5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uppo 16">
            <a:extLst>
              <a:ext uri="{FF2B5EF4-FFF2-40B4-BE49-F238E27FC236}">
                <a16:creationId xmlns:a16="http://schemas.microsoft.com/office/drawing/2014/main" id="{2DF0A358-7FA3-CFD5-FA2D-90AB32F3268F}"/>
              </a:ext>
            </a:extLst>
          </p:cNvPr>
          <p:cNvGrpSpPr/>
          <p:nvPr/>
        </p:nvGrpSpPr>
        <p:grpSpPr>
          <a:xfrm>
            <a:off x="2474551" y="5885631"/>
            <a:ext cx="716591" cy="633603"/>
            <a:chOff x="4962524" y="3262007"/>
            <a:chExt cx="716591" cy="633603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2E6F2CEF-C9B0-34B3-3626-2D730761F004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004377F-82CB-BD8A-DB36-07D19AFC7F5E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>
            <p:sp>
              <p:nvSpPr>
                <p:cNvPr id="19" name="CasellaDiTesto 18">
                  <a:extLst>
                    <a:ext uri="{FF2B5EF4-FFF2-40B4-BE49-F238E27FC236}">
                      <a16:creationId xmlns:a16="http://schemas.microsoft.com/office/drawing/2014/main" id="{D004377F-82CB-BD8A-DB36-07D19AFC7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uppo 20">
            <a:extLst>
              <a:ext uri="{FF2B5EF4-FFF2-40B4-BE49-F238E27FC236}">
                <a16:creationId xmlns:a16="http://schemas.microsoft.com/office/drawing/2014/main" id="{4F71FE20-E87E-2213-BF88-B10020B41EA7}"/>
              </a:ext>
            </a:extLst>
          </p:cNvPr>
          <p:cNvGrpSpPr/>
          <p:nvPr/>
        </p:nvGrpSpPr>
        <p:grpSpPr>
          <a:xfrm>
            <a:off x="3700407" y="5947445"/>
            <a:ext cx="830580" cy="1132498"/>
            <a:chOff x="3696595" y="2483548"/>
            <a:chExt cx="830580" cy="1132498"/>
          </a:xfrm>
        </p:grpSpPr>
        <p:sp>
          <p:nvSpPr>
            <p:cNvPr id="22" name="Rettangolo con angoli arrotondati 21">
              <a:extLst>
                <a:ext uri="{FF2B5EF4-FFF2-40B4-BE49-F238E27FC236}">
                  <a16:creationId xmlns:a16="http://schemas.microsoft.com/office/drawing/2014/main" id="{62A07207-2656-35B6-A822-A00087B3F459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BE02BA4F-C721-41E1-3F25-39485D5B20A7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4E59B18E-2899-FB28-2CD4-FD53C8D6F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uppo 25">
            <a:extLst>
              <a:ext uri="{FF2B5EF4-FFF2-40B4-BE49-F238E27FC236}">
                <a16:creationId xmlns:a16="http://schemas.microsoft.com/office/drawing/2014/main" id="{B4FF6D46-E136-A28C-4C18-1DCD97BAC30E}"/>
              </a:ext>
            </a:extLst>
          </p:cNvPr>
          <p:cNvGrpSpPr/>
          <p:nvPr/>
        </p:nvGrpSpPr>
        <p:grpSpPr>
          <a:xfrm rot="16200000">
            <a:off x="3240324" y="7445504"/>
            <a:ext cx="1750747" cy="60960"/>
            <a:chOff x="1704975" y="5048027"/>
            <a:chExt cx="8782050" cy="60960"/>
          </a:xfrm>
        </p:grpSpPr>
        <p:cxnSp>
          <p:nvCxnSpPr>
            <p:cNvPr id="27" name="Connettore diritto 26">
              <a:extLst>
                <a:ext uri="{FF2B5EF4-FFF2-40B4-BE49-F238E27FC236}">
                  <a16:creationId xmlns:a16="http://schemas.microsoft.com/office/drawing/2014/main" id="{49B0AD53-D7F9-81B3-7975-07A1EF8A3CF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ED52A7F0-8619-3949-1D27-C0474FBF88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772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FED68E-92D6-278A-EFAB-6D76D8D92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B4C8144-D5A6-F623-2825-CBB312DF17C1}"/>
              </a:ext>
            </a:extLst>
          </p:cNvPr>
          <p:cNvSpPr txBox="1"/>
          <p:nvPr/>
        </p:nvSpPr>
        <p:spPr>
          <a:xfrm>
            <a:off x="841798" y="-507832"/>
            <a:ext cx="85870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BCB8B1"/>
                </a:solidFill>
              </a:rPr>
              <a:t>IN </a:t>
            </a:r>
            <a:r>
              <a:rPr lang="en-US" sz="1500" b="1" dirty="0" err="1">
                <a:solidFill>
                  <a:srgbClr val="BCB8B1"/>
                </a:solidFill>
              </a:rPr>
              <a:t>caso</a:t>
            </a:r>
            <a:r>
              <a:rPr lang="en-US" sz="1500" b="1" dirty="0">
                <a:solidFill>
                  <a:srgbClr val="BCB8B1"/>
                </a:solidFill>
              </a:rPr>
              <a:t> di eavesdropping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verificano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degli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errori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tra</a:t>
            </a:r>
            <a:r>
              <a:rPr lang="en-US" sz="1500" b="1" dirty="0">
                <a:solidFill>
                  <a:srgbClr val="BCB8B1"/>
                </a:solidFill>
              </a:rPr>
              <a:t> le </a:t>
            </a:r>
            <a:r>
              <a:rPr lang="en-US" sz="1500" b="1" dirty="0" err="1">
                <a:solidFill>
                  <a:srgbClr val="BCB8B1"/>
                </a:solidFill>
              </a:rPr>
              <a:t>chaivi</a:t>
            </a:r>
            <a:r>
              <a:rPr lang="en-US" sz="1500" b="1" dirty="0">
                <a:solidFill>
                  <a:srgbClr val="BCB8B1"/>
                </a:solidFill>
              </a:rPr>
              <a:t> di </a:t>
            </a:r>
            <a:r>
              <a:rPr lang="en-US" sz="1500" b="1" dirty="0" err="1">
                <a:solidFill>
                  <a:srgbClr val="BCB8B1"/>
                </a:solidFill>
              </a:rPr>
              <a:t>alice</a:t>
            </a:r>
            <a:r>
              <a:rPr lang="en-US" sz="1500" b="1" dirty="0">
                <a:solidFill>
                  <a:srgbClr val="BCB8B1"/>
                </a:solidFill>
              </a:rPr>
              <a:t> e bob per il </a:t>
            </a:r>
            <a:r>
              <a:rPr lang="en-US" sz="1500" b="1" dirty="0" err="1">
                <a:solidFill>
                  <a:srgbClr val="BCB8B1"/>
                </a:solidFill>
              </a:rPr>
              <a:t>seguente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motivo</a:t>
            </a:r>
            <a:r>
              <a:rPr lang="en-US" sz="1500" b="1" dirty="0">
                <a:solidFill>
                  <a:srgbClr val="BCB8B1"/>
                </a:solidFill>
              </a:rPr>
              <a:t>. Eve </a:t>
            </a:r>
            <a:r>
              <a:rPr lang="en-US" sz="1500" b="1" dirty="0" err="1">
                <a:solidFill>
                  <a:srgbClr val="BCB8B1"/>
                </a:solidFill>
              </a:rPr>
              <a:t>invia</a:t>
            </a:r>
            <a:r>
              <a:rPr lang="en-US" sz="1500" b="1" dirty="0">
                <a:solidFill>
                  <a:srgbClr val="BCB8B1"/>
                </a:solidFill>
              </a:rPr>
              <a:t> a </a:t>
            </a:r>
            <a:r>
              <a:rPr lang="en-US" sz="1500" b="1" dirty="0" err="1">
                <a:solidFill>
                  <a:srgbClr val="BCB8B1"/>
                </a:solidFill>
              </a:rPr>
              <a:t>Alcie</a:t>
            </a:r>
            <a:r>
              <a:rPr lang="en-US" sz="1500" b="1" dirty="0">
                <a:solidFill>
                  <a:srgbClr val="BCB8B1"/>
                </a:solidFill>
              </a:rPr>
              <a:t> e Bob </a:t>
            </a:r>
            <a:r>
              <a:rPr lang="en-US" sz="1500" b="1" dirty="0" err="1">
                <a:solidFill>
                  <a:srgbClr val="BCB8B1"/>
                </a:solidFill>
              </a:rPr>
              <a:t>solamente</a:t>
            </a:r>
            <a:r>
              <a:rPr lang="en-US" sz="1500" b="1" dirty="0">
                <a:solidFill>
                  <a:srgbClr val="BCB8B1"/>
                </a:solidFill>
              </a:rPr>
              <a:t> o |01&gt; o |10&gt;. Se loro </a:t>
            </a:r>
            <a:r>
              <a:rPr lang="en-US" sz="1500" b="1" dirty="0" err="1">
                <a:solidFill>
                  <a:srgbClr val="BCB8B1"/>
                </a:solidFill>
              </a:rPr>
              <a:t>misurano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entrambi</a:t>
            </a:r>
            <a:r>
              <a:rPr lang="en-US" sz="1500" b="1" dirty="0">
                <a:solidFill>
                  <a:srgbClr val="BCB8B1"/>
                </a:solidFill>
              </a:rPr>
              <a:t> in Z non succeed </a:t>
            </a:r>
            <a:r>
              <a:rPr lang="en-US" sz="1500" b="1" dirty="0" err="1">
                <a:solidFill>
                  <a:srgbClr val="BCB8B1"/>
                </a:solidFill>
              </a:rPr>
              <a:t>nulla</a:t>
            </a:r>
            <a:r>
              <a:rPr lang="en-US" sz="1500" b="1" dirty="0">
                <a:solidFill>
                  <a:srgbClr val="BCB8B1"/>
                </a:solidFill>
              </a:rPr>
              <a:t>, ma se </a:t>
            </a:r>
            <a:r>
              <a:rPr lang="en-US" sz="1500" b="1" dirty="0" err="1">
                <a:solidFill>
                  <a:srgbClr val="BCB8B1"/>
                </a:solidFill>
              </a:rPr>
              <a:t>misurano</a:t>
            </a:r>
            <a:r>
              <a:rPr lang="en-US" sz="1500" b="1" dirty="0">
                <a:solidFill>
                  <a:srgbClr val="BCB8B1"/>
                </a:solidFill>
              </a:rPr>
              <a:t> in base WW, </a:t>
            </a:r>
            <a:r>
              <a:rPr lang="en-US" sz="1500" b="1" dirty="0" err="1">
                <a:solidFill>
                  <a:srgbClr val="BCB8B1"/>
                </a:solidFill>
              </a:rPr>
              <a:t>cosa</a:t>
            </a:r>
            <a:r>
              <a:rPr lang="en-US" sz="1500" b="1" dirty="0">
                <a:solidFill>
                  <a:srgbClr val="BCB8B1"/>
                </a:solidFill>
              </a:rPr>
              <a:t> succeed? </a:t>
            </a:r>
            <a:r>
              <a:rPr lang="en-US" sz="1500" b="1" dirty="0" err="1">
                <a:solidFill>
                  <a:srgbClr val="BCB8B1"/>
                </a:solidFill>
              </a:rPr>
              <a:t>Vediamolo</a:t>
            </a:r>
            <a:r>
              <a:rPr lang="en-US" sz="1500" b="1" dirty="0">
                <a:solidFill>
                  <a:srgbClr val="BCB8B1"/>
                </a:solidFill>
              </a:rPr>
              <a:t> subito.</a:t>
            </a:r>
          </a:p>
          <a:p>
            <a:pPr algn="ctr"/>
            <a:endParaRPr lang="en-US" sz="1500" b="1" noProof="0" dirty="0">
              <a:solidFill>
                <a:srgbClr val="BCB8B1"/>
              </a:solidFill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74E6F585-36F0-C63A-E959-4A34F0257458}"/>
              </a:ext>
            </a:extLst>
          </p:cNvPr>
          <p:cNvSpPr txBox="1"/>
          <p:nvPr/>
        </p:nvSpPr>
        <p:spPr>
          <a:xfrm>
            <a:off x="841798" y="519450"/>
            <a:ext cx="858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>
                <a:solidFill>
                  <a:srgbClr val="BCB8B1"/>
                </a:solidFill>
              </a:rPr>
              <a:t>Per </a:t>
            </a:r>
            <a:r>
              <a:rPr lang="en-US" sz="1500" b="1" dirty="0" err="1">
                <a:solidFill>
                  <a:srgbClr val="BCB8B1"/>
                </a:solidFill>
              </a:rPr>
              <a:t>misurare</a:t>
            </a:r>
            <a:r>
              <a:rPr lang="en-US" sz="1500" b="1" dirty="0">
                <a:solidFill>
                  <a:srgbClr val="BCB8B1"/>
                </a:solidFill>
              </a:rPr>
              <a:t> in base WW,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applica</a:t>
            </a:r>
            <a:r>
              <a:rPr lang="en-US" sz="1500" b="1" dirty="0">
                <a:solidFill>
                  <a:srgbClr val="BCB8B1"/>
                </a:solidFill>
              </a:rPr>
              <a:t> la </a:t>
            </a:r>
            <a:r>
              <a:rPr lang="en-US" sz="1500" b="1" dirty="0" err="1">
                <a:solidFill>
                  <a:srgbClr val="BCB8B1"/>
                </a:solidFill>
              </a:rPr>
              <a:t>seguente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trasformazione</a:t>
            </a:r>
            <a:r>
              <a:rPr lang="en-US" sz="1500" b="1" dirty="0">
                <a:solidFill>
                  <a:srgbClr val="BCB8B1"/>
                </a:solidFill>
              </a:rPr>
              <a:t> U ad </a:t>
            </a:r>
            <a:r>
              <a:rPr lang="en-US" sz="1500" b="1" dirty="0" err="1">
                <a:solidFill>
                  <a:srgbClr val="BCB8B1"/>
                </a:solidFill>
              </a:rPr>
              <a:t>entrambi</a:t>
            </a:r>
            <a:r>
              <a:rPr lang="en-US" sz="1500" b="1" dirty="0">
                <a:solidFill>
                  <a:srgbClr val="BCB8B1"/>
                </a:solidFill>
              </a:rPr>
              <a:t> I qubit e poi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misura</a:t>
            </a:r>
            <a:r>
              <a:rPr lang="en-US" sz="1500" b="1" dirty="0">
                <a:solidFill>
                  <a:srgbClr val="BCB8B1"/>
                </a:solidFill>
              </a:rPr>
              <a:t> In base Z</a:t>
            </a:r>
          </a:p>
          <a:p>
            <a:pPr algn="ctr"/>
            <a:endParaRPr lang="en-US" sz="1500" b="1" noProof="0" dirty="0">
              <a:solidFill>
                <a:srgbClr val="BCB8B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9C6BF4E-DEB2-025E-A6AF-FE079F73A0AD}"/>
                  </a:ext>
                </a:extLst>
              </p:cNvPr>
              <p:cNvSpPr txBox="1"/>
              <p:nvPr/>
            </p:nvSpPr>
            <p:spPr>
              <a:xfrm>
                <a:off x="2832846" y="902721"/>
                <a:ext cx="5307107" cy="7057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b="1" i="1" smtClean="0">
                              <a:solidFill>
                                <a:srgbClr val="BCB8B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1" i="1" smtClean="0">
                                  <a:solidFill>
                                    <a:srgbClr val="BCB8B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𝟗𝟐𝟒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𝟑𝟖𝟑</m:t>
                                </m:r>
                              </m:e>
                            </m:mr>
                            <m:mr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𝟑𝟖𝟑</m:t>
                                </m:r>
                              </m:e>
                              <m:e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it-IT" sz="2400" b="1" i="1" smtClean="0">
                                    <a:solidFill>
                                      <a:srgbClr val="BCB8B1"/>
                                    </a:solidFill>
                                    <a:latin typeface="Cambria Math" panose="02040503050406030204" pitchFamily="18" charset="0"/>
                                  </a:rPr>
                                  <m:t>𝟗𝟐𝟒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b="1" dirty="0">
                  <a:solidFill>
                    <a:srgbClr val="BCB8B1"/>
                  </a:solidFill>
                </a:endParaRPr>
              </a:p>
            </p:txBody>
          </p:sp>
        </mc:Choice>
        <mc:Fallback>
          <p:sp>
            <p:nvSpPr>
              <p:cNvPr id="15" name="CasellaDiTesto 14">
                <a:extLst>
                  <a:ext uri="{FF2B5EF4-FFF2-40B4-BE49-F238E27FC236}">
                    <a16:creationId xmlns:a16="http://schemas.microsoft.com/office/drawing/2014/main" id="{B9C6BF4E-DEB2-025E-A6AF-FE079F73A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846" y="902721"/>
                <a:ext cx="5307107" cy="7057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829D2BAE-81D7-7CF3-92D2-BABCFF438B2F}"/>
              </a:ext>
            </a:extLst>
          </p:cNvPr>
          <p:cNvSpPr txBox="1"/>
          <p:nvPr/>
        </p:nvSpPr>
        <p:spPr>
          <a:xfrm>
            <a:off x="2481777" y="1590576"/>
            <a:ext cx="5307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BCB8B1"/>
                </a:solidFill>
              </a:rPr>
              <a:t>Consideriamo</a:t>
            </a:r>
            <a:r>
              <a:rPr lang="en-US" sz="2400" b="1" dirty="0">
                <a:solidFill>
                  <a:srgbClr val="BCB8B1"/>
                </a:solidFill>
              </a:rPr>
              <a:t> ad </a:t>
            </a:r>
            <a:r>
              <a:rPr lang="en-US" sz="2400" b="1" dirty="0" err="1">
                <a:solidFill>
                  <a:srgbClr val="BCB8B1"/>
                </a:solidFill>
              </a:rPr>
              <a:t>esempio</a:t>
            </a:r>
            <a:r>
              <a:rPr lang="en-US" sz="2400" b="1" dirty="0">
                <a:solidFill>
                  <a:srgbClr val="BCB8B1"/>
                </a:solidFill>
              </a:rPr>
              <a:t> </a:t>
            </a:r>
            <a:r>
              <a:rPr lang="en-US" sz="2400" b="1" dirty="0" err="1">
                <a:solidFill>
                  <a:srgbClr val="BCB8B1"/>
                </a:solidFill>
              </a:rPr>
              <a:t>caso</a:t>
            </a:r>
            <a:r>
              <a:rPr lang="en-US" sz="2400" b="1" dirty="0">
                <a:solidFill>
                  <a:srgbClr val="BCB8B1"/>
                </a:solidFill>
              </a:rPr>
              <a:t> in cui Eve </a:t>
            </a:r>
            <a:r>
              <a:rPr lang="en-US" sz="2400" b="1" dirty="0" err="1">
                <a:solidFill>
                  <a:srgbClr val="BCB8B1"/>
                </a:solidFill>
              </a:rPr>
              <a:t>manda</a:t>
            </a:r>
            <a:r>
              <a:rPr lang="en-US" sz="2400" b="1" dirty="0">
                <a:solidFill>
                  <a:srgbClr val="BCB8B1"/>
                </a:solidFill>
              </a:rPr>
              <a:t> |10&gt;, per </a:t>
            </a:r>
            <a:r>
              <a:rPr lang="en-US" sz="2400" b="1" dirty="0" err="1">
                <a:solidFill>
                  <a:srgbClr val="BCB8B1"/>
                </a:solidFill>
              </a:rPr>
              <a:t>l’altro</a:t>
            </a:r>
            <a:r>
              <a:rPr lang="en-US" sz="2400" b="1" dirty="0">
                <a:solidFill>
                  <a:srgbClr val="BCB8B1"/>
                </a:solidFill>
              </a:rPr>
              <a:t> </a:t>
            </a:r>
            <a:r>
              <a:rPr lang="en-US" sz="2400" b="1" dirty="0" err="1">
                <a:solidFill>
                  <a:srgbClr val="BCB8B1"/>
                </a:solidFill>
              </a:rPr>
              <a:t>caso</a:t>
            </a:r>
            <a:r>
              <a:rPr lang="en-US" sz="2400" b="1" dirty="0">
                <a:solidFill>
                  <a:srgbClr val="BCB8B1"/>
                </a:solidFill>
              </a:rPr>
              <a:t> </a:t>
            </a:r>
            <a:r>
              <a:rPr lang="en-US" sz="2400" b="1" dirty="0" err="1">
                <a:solidFill>
                  <a:srgbClr val="BCB8B1"/>
                </a:solidFill>
              </a:rPr>
              <a:t>si</a:t>
            </a:r>
            <a:r>
              <a:rPr lang="en-US" sz="2400" b="1" dirty="0">
                <a:solidFill>
                  <a:srgbClr val="BCB8B1"/>
                </a:solidFill>
              </a:rPr>
              <a:t> </a:t>
            </a:r>
            <a:r>
              <a:rPr lang="en-US" sz="2400" b="1" dirty="0" err="1">
                <a:solidFill>
                  <a:srgbClr val="BCB8B1"/>
                </a:solidFill>
              </a:rPr>
              <a:t>procede</a:t>
            </a:r>
            <a:r>
              <a:rPr lang="en-US" sz="2400" b="1" dirty="0">
                <a:solidFill>
                  <a:srgbClr val="BCB8B1"/>
                </a:solidFill>
              </a:rPr>
              <a:t> in modo </a:t>
            </a:r>
            <a:r>
              <a:rPr lang="en-US" sz="2400" b="1" dirty="0" err="1">
                <a:solidFill>
                  <a:srgbClr val="BCB8B1"/>
                </a:solidFill>
              </a:rPr>
              <a:t>analogo</a:t>
            </a:r>
            <a:r>
              <a:rPr lang="en-US" sz="2400" b="1" dirty="0">
                <a:solidFill>
                  <a:srgbClr val="BCB8B1"/>
                </a:solidFill>
              </a:rPr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71D7A89-6778-17E8-F8FF-8A00F8755F69}"/>
                  </a:ext>
                </a:extLst>
              </p:cNvPr>
              <p:cNvSpPr txBox="1"/>
              <p:nvPr/>
            </p:nvSpPr>
            <p:spPr>
              <a:xfrm>
                <a:off x="976828" y="3158902"/>
                <a:ext cx="10843698" cy="8224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</a:rPr>
                          <m:t>𝟏𝟎</m:t>
                        </m:r>
                      </m:e>
                    </m:d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</a:rPr>
                          <m:t>𝑼</m:t>
                        </m:r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</m:t>
                        </m:r>
                      </m:e>
                    </m:d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endChr m:val="⟩"/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𝟑𝟖𝟑</m:t>
                        </m:r>
                      </m:e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𝟗𝟐𝟒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400" b="1" i="1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⟩) ⨂ (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𝟗𝟐𝟒</m:t>
                    </m:r>
                    <m:d>
                      <m:dPr>
                        <m:begChr m:val="|"/>
                        <m:endChr m:val="⟩"/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𝟑𝟖𝟑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⟩)=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𝟏𝟒𝟕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𝟎𝟏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⟩+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𝟖𝟓𝟒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𝟑𝟓𝟒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𝟏𝟏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⟩ </m:t>
                    </m:r>
                  </m:oMath>
                </a14:m>
                <a:r>
                  <a:rPr lang="en-US" sz="2400" b="1" dirty="0">
                    <a:solidFill>
                      <a:srgbClr val="BCB8B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C71D7A89-6778-17E8-F8FF-8A00F875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828" y="3158902"/>
                <a:ext cx="10843698" cy="822469"/>
              </a:xfrm>
              <a:prstGeom prst="rect">
                <a:avLst/>
              </a:prstGeom>
              <a:blipFill>
                <a:blip r:embed="rId3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117EB95E-2DE4-252F-79AD-D00696A5B88A}"/>
              </a:ext>
            </a:extLst>
          </p:cNvPr>
          <p:cNvSpPr txBox="1"/>
          <p:nvPr/>
        </p:nvSpPr>
        <p:spPr>
          <a:xfrm>
            <a:off x="1613323" y="6073170"/>
            <a:ext cx="858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Risultati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arrotondati</a:t>
            </a:r>
            <a:r>
              <a:rPr lang="en-US" sz="1500" b="1" dirty="0">
                <a:solidFill>
                  <a:srgbClr val="BCB8B1"/>
                </a:solidFill>
              </a:rPr>
              <a:t> a 3 </a:t>
            </a:r>
            <a:r>
              <a:rPr lang="en-US" sz="1500" b="1" dirty="0" err="1">
                <a:solidFill>
                  <a:srgbClr val="BCB8B1"/>
                </a:solidFill>
              </a:rPr>
              <a:t>cifre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decimali</a:t>
            </a:r>
            <a:r>
              <a:rPr lang="en-US" sz="1500" b="1" dirty="0">
                <a:solidFill>
                  <a:srgbClr val="BCB8B1"/>
                </a:solidFill>
              </a:rPr>
              <a:t> qui </a:t>
            </a:r>
            <a:r>
              <a:rPr lang="en-US" sz="1500" b="1" dirty="0" err="1">
                <a:solidFill>
                  <a:srgbClr val="BCB8B1"/>
                </a:solidFill>
              </a:rPr>
              <a:t>nelle</a:t>
            </a:r>
            <a:r>
              <a:rPr lang="en-US" sz="1500" b="1" dirty="0">
                <a:solidFill>
                  <a:srgbClr val="BCB8B1"/>
                </a:solidFill>
              </a:rPr>
              <a:t> slide per </a:t>
            </a:r>
            <a:r>
              <a:rPr lang="en-US" sz="1500" b="1" dirty="0" err="1">
                <a:solidFill>
                  <a:srgbClr val="BCB8B1"/>
                </a:solidFill>
              </a:rPr>
              <a:t>una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questione</a:t>
            </a:r>
            <a:r>
              <a:rPr lang="en-US" sz="1500" b="1" dirty="0">
                <a:solidFill>
                  <a:srgbClr val="BCB8B1"/>
                </a:solidFill>
              </a:rPr>
              <a:t> di </a:t>
            </a:r>
            <a:r>
              <a:rPr lang="en-US" sz="1500" b="1" dirty="0" err="1">
                <a:solidFill>
                  <a:srgbClr val="BCB8B1"/>
                </a:solidFill>
              </a:rPr>
              <a:t>presentazione</a:t>
            </a:r>
            <a:r>
              <a:rPr lang="en-US" sz="1500" b="1" dirty="0">
                <a:solidFill>
                  <a:srgbClr val="BCB8B1"/>
                </a:solidFill>
              </a:rPr>
              <a:t>, </a:t>
            </a:r>
            <a:r>
              <a:rPr lang="en-US" sz="1500" b="1" dirty="0" err="1">
                <a:solidFill>
                  <a:srgbClr val="BCB8B1"/>
                </a:solidFill>
              </a:rPr>
              <a:t>su</a:t>
            </a:r>
            <a:r>
              <a:rPr lang="en-US" sz="1500" b="1" dirty="0">
                <a:solidFill>
                  <a:srgbClr val="BCB8B1"/>
                </a:solidFill>
              </a:rPr>
              <a:t> python non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approssimano</a:t>
            </a:r>
            <a:r>
              <a:rPr lang="en-US" sz="1500" b="1" dirty="0">
                <a:solidFill>
                  <a:srgbClr val="BCB8B1"/>
                </a:solidFill>
              </a:rPr>
              <a:t> a </a:t>
            </a:r>
            <a:r>
              <a:rPr lang="en-US" sz="1500" b="1" dirty="0" err="1">
                <a:solidFill>
                  <a:srgbClr val="BCB8B1"/>
                </a:solidFill>
              </a:rPr>
              <a:t>così</a:t>
            </a:r>
            <a:r>
              <a:rPr lang="en-US" sz="1500" b="1" dirty="0">
                <a:solidFill>
                  <a:srgbClr val="BCB8B1"/>
                </a:solidFill>
              </a:rPr>
              <a:t> poche </a:t>
            </a:r>
            <a:r>
              <a:rPr lang="en-US" sz="1500" b="1" dirty="0" err="1">
                <a:solidFill>
                  <a:srgbClr val="BCB8B1"/>
                </a:solidFill>
              </a:rPr>
              <a:t>cifre</a:t>
            </a:r>
            <a:r>
              <a:rPr lang="en-US" sz="1500" b="1" dirty="0">
                <a:solidFill>
                  <a:srgbClr val="BCB8B1"/>
                </a:solidFill>
              </a:rPr>
              <a:t>, ma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considerano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molte</a:t>
            </a:r>
            <a:r>
              <a:rPr lang="en-US" sz="1500" b="1" dirty="0">
                <a:solidFill>
                  <a:srgbClr val="BCB8B1"/>
                </a:solidFill>
              </a:rPr>
              <a:t> di </a:t>
            </a:r>
            <a:r>
              <a:rPr lang="en-US" sz="1500" b="1" dirty="0" err="1">
                <a:solidFill>
                  <a:srgbClr val="BCB8B1"/>
                </a:solidFill>
              </a:rPr>
              <a:t>più</a:t>
            </a:r>
            <a:r>
              <a:rPr lang="en-US" sz="1500" b="1" dirty="0">
                <a:solidFill>
                  <a:srgbClr val="BCB8B1"/>
                </a:solidFill>
              </a:rPr>
              <a:t> per Maggiore </a:t>
            </a:r>
            <a:r>
              <a:rPr lang="en-US" sz="1500" b="1" dirty="0" err="1">
                <a:solidFill>
                  <a:srgbClr val="BCB8B1"/>
                </a:solidFill>
              </a:rPr>
              <a:t>accuratezza</a:t>
            </a:r>
            <a:r>
              <a:rPr lang="en-US" sz="1500" b="1" dirty="0">
                <a:solidFill>
                  <a:srgbClr val="BCB8B1"/>
                </a:solidFill>
              </a:rPr>
              <a:t>. </a:t>
            </a:r>
            <a:endParaRPr lang="en-US" sz="1500" b="1" noProof="0" dirty="0">
              <a:solidFill>
                <a:srgbClr val="BCB8B1"/>
              </a:solidFill>
            </a:endParaRP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CE94F22-FE13-7056-10AD-B5FB04E12E5B}"/>
              </a:ext>
            </a:extLst>
          </p:cNvPr>
          <p:cNvSpPr txBox="1"/>
          <p:nvPr/>
        </p:nvSpPr>
        <p:spPr>
          <a:xfrm>
            <a:off x="1613322" y="4490289"/>
            <a:ext cx="858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Perciò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effettivamente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posson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ottenere</a:t>
            </a:r>
            <a:r>
              <a:rPr lang="en-US" sz="1500" b="1" dirty="0">
                <a:solidFill>
                  <a:srgbClr val="BCB8B1"/>
                </a:solidFill>
              </a:rPr>
              <a:t> tutti e 4 </a:t>
            </a:r>
            <a:r>
              <a:rPr lang="en-US" sz="1500" b="1" dirty="0" err="1">
                <a:solidFill>
                  <a:srgbClr val="BCB8B1"/>
                </a:solidFill>
              </a:rPr>
              <a:t>gli</a:t>
            </a:r>
            <a:r>
              <a:rPr lang="en-US" sz="1500" b="1" dirty="0">
                <a:solidFill>
                  <a:srgbClr val="BCB8B1"/>
                </a:solidFill>
              </a:rPr>
              <a:t> outcome, ed in </a:t>
            </a:r>
            <a:r>
              <a:rPr lang="en-US" sz="1500" b="1" dirty="0" err="1">
                <a:solidFill>
                  <a:srgbClr val="BCB8B1"/>
                </a:solidFill>
              </a:rPr>
              <a:t>particolare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quando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escono</a:t>
            </a:r>
            <a:r>
              <a:rPr lang="en-US" sz="1500" b="1" dirty="0">
                <a:solidFill>
                  <a:srgbClr val="BCB8B1"/>
                </a:solidFill>
              </a:rPr>
              <a:t> |00&gt; e |11&gt;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hanno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risultati</a:t>
            </a:r>
            <a:r>
              <a:rPr lang="en-US" sz="1500" b="1" dirty="0">
                <a:solidFill>
                  <a:srgbClr val="BCB8B1"/>
                </a:solidFill>
              </a:rPr>
              <a:t> correlate e non anticorrelate e </a:t>
            </a:r>
            <a:r>
              <a:rPr lang="en-US" sz="1500" b="1" dirty="0" err="1">
                <a:solidFill>
                  <a:srgbClr val="BCB8B1"/>
                </a:solidFill>
              </a:rPr>
              <a:t>dunque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ha un </a:t>
            </a:r>
            <a:r>
              <a:rPr lang="en-US" sz="1500" b="1" dirty="0" err="1">
                <a:solidFill>
                  <a:srgbClr val="BCB8B1"/>
                </a:solidFill>
              </a:rPr>
              <a:t>errore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nella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generazione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della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chiave</a:t>
            </a:r>
            <a:r>
              <a:rPr lang="en-US" sz="1500" b="1" dirty="0">
                <a:solidFill>
                  <a:srgbClr val="BCB8B1"/>
                </a:solidFill>
              </a:rPr>
              <a:t>. In </a:t>
            </a:r>
            <a:r>
              <a:rPr lang="en-US" sz="1500" b="1" dirty="0" err="1">
                <a:solidFill>
                  <a:srgbClr val="BCB8B1"/>
                </a:solidFill>
              </a:rPr>
              <a:t>particolare</a:t>
            </a:r>
            <a:r>
              <a:rPr lang="en-US" sz="1500" b="1" dirty="0">
                <a:solidFill>
                  <a:srgbClr val="BCB8B1"/>
                </a:solidFill>
              </a:rPr>
              <a:t> la </a:t>
            </a:r>
            <a:r>
              <a:rPr lang="en-US" sz="1500" b="1" dirty="0" err="1">
                <a:solidFill>
                  <a:srgbClr val="BCB8B1"/>
                </a:solidFill>
              </a:rPr>
              <a:t>probabilità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abbiano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quesi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errori</a:t>
            </a:r>
            <a:r>
              <a:rPr lang="en-US" sz="1500" b="1" dirty="0">
                <a:solidFill>
                  <a:srgbClr val="BCB8B1"/>
                </a:solidFill>
              </a:rPr>
              <a:t> è:</a:t>
            </a:r>
            <a:endParaRPr lang="en-US" sz="1500" b="1" noProof="0" dirty="0">
              <a:solidFill>
                <a:srgbClr val="BCB8B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D7FADB2-1E26-4640-D179-BADD0F805E42}"/>
                  </a:ext>
                </a:extLst>
              </p:cNvPr>
              <p:cNvSpPr txBox="1"/>
              <p:nvPr/>
            </p:nvSpPr>
            <p:spPr>
              <a:xfrm>
                <a:off x="-773649" y="5485279"/>
                <a:ext cx="7648133" cy="470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</m:t>
                    </m:r>
                    <m:sSup>
                      <m:sSupPr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𝟑𝟓</m:t>
                    </m:r>
                    <m:sSup>
                      <m:sSupPr>
                        <m:ctrlP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𝟒</m:t>
                        </m:r>
                      </m:e>
                      <m:sup>
                        <m:r>
                          <a:rPr lang="it-IT" sz="2400" b="1" i="1" smtClean="0">
                            <a:solidFill>
                              <a:srgbClr val="BCB8B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𝟐𝟓𝟏</m:t>
                    </m:r>
                    <m:r>
                      <a:rPr lang="it-IT" sz="2400" b="1" i="1" smtClean="0">
                        <a:solidFill>
                          <a:srgbClr val="BCB8B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>
                    <a:solidFill>
                      <a:srgbClr val="BCB8B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31" name="CasellaDiTesto 30">
                <a:extLst>
                  <a:ext uri="{FF2B5EF4-FFF2-40B4-BE49-F238E27FC236}">
                    <a16:creationId xmlns:a16="http://schemas.microsoft.com/office/drawing/2014/main" id="{ED7FADB2-1E26-4640-D179-BADD0F805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73649" y="5485279"/>
                <a:ext cx="7648133" cy="47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145370F-63FC-7B5D-33AF-4876EF310487}"/>
              </a:ext>
            </a:extLst>
          </p:cNvPr>
          <p:cNvSpPr txBox="1"/>
          <p:nvPr/>
        </p:nvSpPr>
        <p:spPr>
          <a:xfrm>
            <a:off x="3946947" y="5139366"/>
            <a:ext cx="85870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Considerando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che</a:t>
            </a:r>
            <a:r>
              <a:rPr lang="en-US" sz="1500" b="1" dirty="0">
                <a:solidFill>
                  <a:srgbClr val="BCB8B1"/>
                </a:solidFill>
              </a:rPr>
              <a:t> WW è solo </a:t>
            </a:r>
            <a:r>
              <a:rPr lang="en-US" sz="1500" b="1" dirty="0" err="1">
                <a:solidFill>
                  <a:srgbClr val="BCB8B1"/>
                </a:solidFill>
              </a:rPr>
              <a:t>una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delle</a:t>
            </a:r>
            <a:r>
              <a:rPr lang="en-US" sz="1500" b="1" dirty="0">
                <a:solidFill>
                  <a:srgbClr val="BCB8B1"/>
                </a:solidFill>
              </a:rPr>
              <a:t> due </a:t>
            </a:r>
            <a:r>
              <a:rPr lang="en-US" sz="1500" b="1" dirty="0" err="1">
                <a:solidFill>
                  <a:srgbClr val="BCB8B1"/>
                </a:solidFill>
              </a:rPr>
              <a:t>scelte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possibili</a:t>
            </a:r>
            <a:r>
              <a:rPr lang="en-US" sz="1500" b="1" dirty="0">
                <a:solidFill>
                  <a:srgbClr val="BCB8B1"/>
                </a:solidFill>
              </a:rPr>
              <a:t> per la </a:t>
            </a:r>
            <a:r>
              <a:rPr lang="en-US" sz="1500" b="1" dirty="0" err="1">
                <a:solidFill>
                  <a:srgbClr val="BCB8B1"/>
                </a:solidFill>
              </a:rPr>
              <a:t>generazione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della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chiave</a:t>
            </a:r>
            <a:r>
              <a:rPr lang="en-US" sz="1500" b="1" dirty="0">
                <a:solidFill>
                  <a:srgbClr val="BCB8B1"/>
                </a:solidFill>
              </a:rPr>
              <a:t> (</a:t>
            </a:r>
            <a:r>
              <a:rPr lang="en-US" sz="1500" b="1" dirty="0" err="1">
                <a:solidFill>
                  <a:srgbClr val="BCB8B1"/>
                </a:solidFill>
              </a:rPr>
              <a:t>moltiplicando</a:t>
            </a:r>
            <a:r>
              <a:rPr lang="en-US" sz="1500" b="1" dirty="0">
                <a:solidFill>
                  <a:srgbClr val="BCB8B1"/>
                </a:solidFill>
              </a:rPr>
              <a:t> per ½ )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ottiene</a:t>
            </a:r>
            <a:r>
              <a:rPr lang="en-US" sz="1500" b="1" dirty="0">
                <a:solidFill>
                  <a:srgbClr val="BCB8B1"/>
                </a:solidFill>
              </a:rPr>
              <a:t> la </a:t>
            </a:r>
            <a:r>
              <a:rPr lang="en-US" sz="1500" b="1" dirty="0" err="1">
                <a:solidFill>
                  <a:srgbClr val="BCB8B1"/>
                </a:solidFill>
              </a:rPr>
              <a:t>probabilità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totale</a:t>
            </a:r>
            <a:r>
              <a:rPr lang="en-US" sz="1500" b="1" dirty="0">
                <a:solidFill>
                  <a:srgbClr val="BCB8B1"/>
                </a:solidFill>
              </a:rPr>
              <a:t> di </a:t>
            </a:r>
            <a:r>
              <a:rPr lang="en-US" sz="1500" b="1" dirty="0" err="1">
                <a:solidFill>
                  <a:srgbClr val="BCB8B1"/>
                </a:solidFill>
              </a:rPr>
              <a:t>avere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errori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nella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chiave</a:t>
            </a:r>
            <a:r>
              <a:rPr lang="en-US" sz="1500" b="1" dirty="0">
                <a:solidFill>
                  <a:srgbClr val="BCB8B1"/>
                </a:solidFill>
              </a:rPr>
              <a:t>:  0.125</a:t>
            </a:r>
          </a:p>
          <a:p>
            <a:pPr algn="ctr"/>
            <a:r>
              <a:rPr lang="en-US" sz="1500" b="1" dirty="0" err="1">
                <a:solidFill>
                  <a:srgbClr val="BCB8B1"/>
                </a:solidFill>
              </a:rPr>
              <a:t>Perciò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si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dovrebbe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avere</a:t>
            </a:r>
            <a:r>
              <a:rPr lang="en-US" sz="1500" b="1" dirty="0">
                <a:solidFill>
                  <a:srgbClr val="BCB8B1"/>
                </a:solidFill>
              </a:rPr>
              <a:t> un mismatch ratio di </a:t>
            </a:r>
            <a:r>
              <a:rPr lang="en-US" sz="1500" b="1" dirty="0" err="1">
                <a:solidFill>
                  <a:srgbClr val="BCB8B1"/>
                </a:solidFill>
              </a:rPr>
              <a:t>questo</a:t>
            </a:r>
            <a:r>
              <a:rPr lang="en-US" sz="1500" b="1" dirty="0">
                <a:solidFill>
                  <a:srgbClr val="BCB8B1"/>
                </a:solidFill>
              </a:rPr>
              <a:t> </a:t>
            </a:r>
            <a:r>
              <a:rPr lang="en-US" sz="1500" b="1" dirty="0" err="1">
                <a:solidFill>
                  <a:srgbClr val="BCB8B1"/>
                </a:solidFill>
              </a:rPr>
              <a:t>valore</a:t>
            </a:r>
            <a:r>
              <a:rPr lang="en-US" sz="1500" b="1" dirty="0">
                <a:solidFill>
                  <a:srgbClr val="BCB8B1"/>
                </a:solidFill>
              </a:rPr>
              <a:t>… </a:t>
            </a:r>
          </a:p>
        </p:txBody>
      </p:sp>
    </p:spTree>
    <p:extLst>
      <p:ext uri="{BB962C8B-B14F-4D97-AF65-F5344CB8AC3E}">
        <p14:creationId xmlns:p14="http://schemas.microsoft.com/office/powerpoint/2010/main" val="173982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63F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0C01D6-7CD5-F379-C428-2A72AD5F6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1819B606-8080-583B-E624-9B58AFC41F71}"/>
              </a:ext>
            </a:extLst>
          </p:cNvPr>
          <p:cNvSpPr txBox="1"/>
          <p:nvPr/>
        </p:nvSpPr>
        <p:spPr>
          <a:xfrm>
            <a:off x="3450300" y="-389159"/>
            <a:ext cx="55210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THE SPECIALIZED CIRCUIT FOR GENERATING WERNER STATES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1FAF5759-D5A9-0AD1-9542-6DE25436E7EB}"/>
              </a:ext>
            </a:extLst>
          </p:cNvPr>
          <p:cNvCxnSpPr>
            <a:cxnSpLocks/>
          </p:cNvCxnSpPr>
          <p:nvPr/>
        </p:nvCxnSpPr>
        <p:spPr>
          <a:xfrm>
            <a:off x="1646144" y="2136962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2" name="Gruppo 61">
            <a:extLst>
              <a:ext uri="{FF2B5EF4-FFF2-40B4-BE49-F238E27FC236}">
                <a16:creationId xmlns:a16="http://schemas.microsoft.com/office/drawing/2014/main" id="{8F9DE311-D038-AC15-512A-2292DA959FCB}"/>
              </a:ext>
            </a:extLst>
          </p:cNvPr>
          <p:cNvGrpSpPr/>
          <p:nvPr/>
        </p:nvGrpSpPr>
        <p:grpSpPr>
          <a:xfrm>
            <a:off x="1646144" y="4195578"/>
            <a:ext cx="7343072" cy="60960"/>
            <a:chOff x="1646144" y="4346987"/>
            <a:chExt cx="8782050" cy="60960"/>
          </a:xfrm>
        </p:grpSpPr>
        <p:cxnSp>
          <p:nvCxnSpPr>
            <p:cNvPr id="8" name="Connettore diritto 7">
              <a:extLst>
                <a:ext uri="{FF2B5EF4-FFF2-40B4-BE49-F238E27FC236}">
                  <a16:creationId xmlns:a16="http://schemas.microsoft.com/office/drawing/2014/main" id="{05B521A7-80CC-DFAE-E73E-DB6B95F4DBA3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346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ttore diritto 8">
              <a:extLst>
                <a:ext uri="{FF2B5EF4-FFF2-40B4-BE49-F238E27FC236}">
                  <a16:creationId xmlns:a16="http://schemas.microsoft.com/office/drawing/2014/main" id="{A039C850-8C64-781A-3FE8-846F14954D19}"/>
                </a:ext>
              </a:extLst>
            </p:cNvPr>
            <p:cNvCxnSpPr>
              <a:cxnSpLocks/>
            </p:cNvCxnSpPr>
            <p:nvPr/>
          </p:nvCxnSpPr>
          <p:spPr>
            <a:xfrm>
              <a:off x="1646144" y="440794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A3A4BF1-A421-22ED-E8EF-6FCB609FE6B8}"/>
              </a:ext>
            </a:extLst>
          </p:cNvPr>
          <p:cNvSpPr txBox="1"/>
          <p:nvPr/>
        </p:nvSpPr>
        <p:spPr>
          <a:xfrm>
            <a:off x="3530983" y="626504"/>
            <a:ext cx="5521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spc="600" noProof="0" dirty="0">
                <a:solidFill>
                  <a:srgbClr val="F4F3EE"/>
                </a:solidFill>
              </a:rPr>
              <a:t>HELD BY CHARLIE</a:t>
            </a:r>
            <a:endParaRPr lang="en-US" sz="2000" spc="600" noProof="0" dirty="0">
              <a:solidFill>
                <a:srgbClr val="F4F3EE"/>
              </a:solidFill>
            </a:endParaRPr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CC53E998-582B-9C6B-A974-EC81261322C3}"/>
              </a:ext>
            </a:extLst>
          </p:cNvPr>
          <p:cNvCxnSpPr>
            <a:cxnSpLocks/>
          </p:cNvCxnSpPr>
          <p:nvPr/>
        </p:nvCxnSpPr>
        <p:spPr>
          <a:xfrm>
            <a:off x="1646144" y="3202904"/>
            <a:ext cx="8782050" cy="0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954F29-8178-973A-B4DB-F7C010F0DD18}"/>
                  </a:ext>
                </a:extLst>
              </p:cNvPr>
              <p:cNvSpPr txBox="1"/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1C954F29-8178-973A-B4DB-F7C010F0D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197" y="1915294"/>
                <a:ext cx="919994" cy="400110"/>
              </a:xfrm>
              <a:prstGeom prst="rect">
                <a:avLst/>
              </a:prstGeom>
              <a:blipFill>
                <a:blip r:embed="rId3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6162AF8-C71D-1CCE-D5B5-BFC4FA4EC998}"/>
                  </a:ext>
                </a:extLst>
              </p:cNvPr>
              <p:cNvSpPr txBox="1"/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|0⟩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6162AF8-C71D-1CCE-D5B5-BFC4FA4EC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440" y="2980091"/>
                <a:ext cx="919993" cy="400110"/>
              </a:xfrm>
              <a:prstGeom prst="rect">
                <a:avLst/>
              </a:prstGeom>
              <a:blipFill>
                <a:blip r:embed="rId4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CAE7157-A821-2080-9136-165C5DEB1CEC}"/>
                  </a:ext>
                </a:extLst>
              </p:cNvPr>
              <p:cNvSpPr txBox="1"/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4" name="CasellaDiTesto 13">
                <a:extLst>
                  <a:ext uri="{FF2B5EF4-FFF2-40B4-BE49-F238E27FC236}">
                    <a16:creationId xmlns:a16="http://schemas.microsoft.com/office/drawing/2014/main" id="{0CAE7157-A821-2080-9136-165C5DEB1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839" y="4033623"/>
                <a:ext cx="91999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C64A09DB-B606-D5D0-50AA-4454D59B2710}"/>
              </a:ext>
            </a:extLst>
          </p:cNvPr>
          <p:cNvSpPr txBox="1"/>
          <p:nvPr/>
        </p:nvSpPr>
        <p:spPr>
          <a:xfrm>
            <a:off x="-1766834" y="5484420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THAT is a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state if we put w(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parameter) equals to:</a:t>
            </a:r>
          </a:p>
        </p:txBody>
      </p:sp>
      <p:grpSp>
        <p:nvGrpSpPr>
          <p:cNvPr id="54" name="Gruppo 53">
            <a:extLst>
              <a:ext uri="{FF2B5EF4-FFF2-40B4-BE49-F238E27FC236}">
                <a16:creationId xmlns:a16="http://schemas.microsoft.com/office/drawing/2014/main" id="{DDB7EAD3-3541-51CA-7F35-65558201430C}"/>
              </a:ext>
            </a:extLst>
          </p:cNvPr>
          <p:cNvGrpSpPr/>
          <p:nvPr/>
        </p:nvGrpSpPr>
        <p:grpSpPr>
          <a:xfrm>
            <a:off x="2127770" y="1820160"/>
            <a:ext cx="948571" cy="633603"/>
            <a:chOff x="2214521" y="2491235"/>
            <a:chExt cx="948571" cy="633603"/>
          </a:xfrm>
        </p:grpSpPr>
        <p:sp>
          <p:nvSpPr>
            <p:cNvPr id="15" name="Rettangolo con angoli arrotondati 14">
              <a:extLst>
                <a:ext uri="{FF2B5EF4-FFF2-40B4-BE49-F238E27FC236}">
                  <a16:creationId xmlns:a16="http://schemas.microsoft.com/office/drawing/2014/main" id="{8D5C4E7F-AFD0-6585-E797-0AB11A42F29E}"/>
                </a:ext>
              </a:extLst>
            </p:cNvPr>
            <p:cNvSpPr/>
            <p:nvPr/>
          </p:nvSpPr>
          <p:spPr>
            <a:xfrm>
              <a:off x="2214521" y="2491235"/>
              <a:ext cx="919993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43170561-78FC-8F1B-7A35-D83EF997519E}"/>
                    </a:ext>
                  </a:extLst>
                </p:cNvPr>
                <p:cNvSpPr txBox="1"/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it-IT" sz="2000" b="0" i="1" smtClean="0">
                                <a:solidFill>
                                  <a:srgbClr val="F4F3EE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it-IT" sz="2000" b="0" i="1" smtClean="0">
                            <a:solidFill>
                              <a:srgbClr val="F4F3EE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CasellaDiTesto 16">
                  <a:extLst>
                    <a:ext uri="{FF2B5EF4-FFF2-40B4-BE49-F238E27FC236}">
                      <a16:creationId xmlns:a16="http://schemas.microsoft.com/office/drawing/2014/main" id="{43170561-78FC-8F1B-7A35-D83EF9975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3098" y="2595895"/>
                  <a:ext cx="919994" cy="424283"/>
                </a:xfrm>
                <a:prstGeom prst="rect">
                  <a:avLst/>
                </a:prstGeom>
                <a:blipFill>
                  <a:blip r:embed="rId6"/>
                  <a:stretch>
                    <a:fillRect b="-10145"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87078C50-41DB-7F8F-6907-F8482F11A3E0}"/>
              </a:ext>
            </a:extLst>
          </p:cNvPr>
          <p:cNvGrpSpPr/>
          <p:nvPr/>
        </p:nvGrpSpPr>
        <p:grpSpPr>
          <a:xfrm>
            <a:off x="3792892" y="1823847"/>
            <a:ext cx="830580" cy="1132498"/>
            <a:chOff x="3696595" y="2483548"/>
            <a:chExt cx="830580" cy="1132498"/>
          </a:xfrm>
        </p:grpSpPr>
        <p:sp>
          <p:nvSpPr>
            <p:cNvPr id="18" name="Rettangolo con angoli arrotondati 17">
              <a:extLst>
                <a:ext uri="{FF2B5EF4-FFF2-40B4-BE49-F238E27FC236}">
                  <a16:creationId xmlns:a16="http://schemas.microsoft.com/office/drawing/2014/main" id="{D592BC7A-06B4-286F-3A69-4ADEED0D7E35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19" name="Arco 18">
              <a:extLst>
                <a:ext uri="{FF2B5EF4-FFF2-40B4-BE49-F238E27FC236}">
                  <a16:creationId xmlns:a16="http://schemas.microsoft.com/office/drawing/2014/main" id="{114C0469-62DE-5C4B-97E6-A255EA057758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diritto 19">
              <a:extLst>
                <a:ext uri="{FF2B5EF4-FFF2-40B4-BE49-F238E27FC236}">
                  <a16:creationId xmlns:a16="http://schemas.microsoft.com/office/drawing/2014/main" id="{E1DCDD57-804C-94AB-B4C1-5C66ECB46E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o 34">
            <a:extLst>
              <a:ext uri="{FF2B5EF4-FFF2-40B4-BE49-F238E27FC236}">
                <a16:creationId xmlns:a16="http://schemas.microsoft.com/office/drawing/2014/main" id="{7F5F07A4-0445-EF37-5273-4119C1FC1A21}"/>
              </a:ext>
            </a:extLst>
          </p:cNvPr>
          <p:cNvGrpSpPr/>
          <p:nvPr/>
        </p:nvGrpSpPr>
        <p:grpSpPr>
          <a:xfrm rot="16200000">
            <a:off x="3332809" y="3289724"/>
            <a:ext cx="1750747" cy="60960"/>
            <a:chOff x="1704975" y="5048027"/>
            <a:chExt cx="8782050" cy="60960"/>
          </a:xfrm>
        </p:grpSpPr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3361061D-EBA3-88D1-8571-8ADFE9E3B27B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ttore diritto 33">
              <a:extLst>
                <a:ext uri="{FF2B5EF4-FFF2-40B4-BE49-F238E27FC236}">
                  <a16:creationId xmlns:a16="http://schemas.microsoft.com/office/drawing/2014/main" id="{D77B80B0-579F-6203-5773-840DE092633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uppo 62">
            <a:extLst>
              <a:ext uri="{FF2B5EF4-FFF2-40B4-BE49-F238E27FC236}">
                <a16:creationId xmlns:a16="http://schemas.microsoft.com/office/drawing/2014/main" id="{BA361EAF-A0B3-5680-55EE-B92910872016}"/>
              </a:ext>
            </a:extLst>
          </p:cNvPr>
          <p:cNvGrpSpPr/>
          <p:nvPr/>
        </p:nvGrpSpPr>
        <p:grpSpPr>
          <a:xfrm>
            <a:off x="4909248" y="2883075"/>
            <a:ext cx="716591" cy="633603"/>
            <a:chOff x="4962524" y="3262007"/>
            <a:chExt cx="716591" cy="633603"/>
          </a:xfrm>
        </p:grpSpPr>
        <p:sp>
          <p:nvSpPr>
            <p:cNvPr id="37" name="Rettangolo con angoli arrotondati 36">
              <a:extLst>
                <a:ext uri="{FF2B5EF4-FFF2-40B4-BE49-F238E27FC236}">
                  <a16:creationId xmlns:a16="http://schemas.microsoft.com/office/drawing/2014/main" id="{F77E061E-9331-6514-979A-6D0B277618C6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5E314DF-6629-4BFD-9749-60B1EE55C6FA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CasellaDiTesto 37">
                  <a:extLst>
                    <a:ext uri="{FF2B5EF4-FFF2-40B4-BE49-F238E27FC236}">
                      <a16:creationId xmlns:a16="http://schemas.microsoft.com/office/drawing/2014/main" id="{55E314DF-6629-4BFD-9749-60B1EE55C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2" name="Ovale 31">
            <a:extLst>
              <a:ext uri="{FF2B5EF4-FFF2-40B4-BE49-F238E27FC236}">
                <a16:creationId xmlns:a16="http://schemas.microsoft.com/office/drawing/2014/main" id="{BDBAC6A6-E8AC-AE4D-4E0E-55C47FB1BCBF}"/>
              </a:ext>
            </a:extLst>
          </p:cNvPr>
          <p:cNvSpPr/>
          <p:nvPr/>
        </p:nvSpPr>
        <p:spPr>
          <a:xfrm>
            <a:off x="5191588" y="4147259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39" name="Gruppo 38">
            <a:extLst>
              <a:ext uri="{FF2B5EF4-FFF2-40B4-BE49-F238E27FC236}">
                <a16:creationId xmlns:a16="http://schemas.microsoft.com/office/drawing/2014/main" id="{713BFB21-C78B-0C33-0CF7-2590DE1EA099}"/>
              </a:ext>
            </a:extLst>
          </p:cNvPr>
          <p:cNvGrpSpPr/>
          <p:nvPr/>
        </p:nvGrpSpPr>
        <p:grpSpPr>
          <a:xfrm rot="16200000">
            <a:off x="4947590" y="3808620"/>
            <a:ext cx="644844" cy="60960"/>
            <a:chOff x="1704975" y="5048027"/>
            <a:chExt cx="8782050" cy="60960"/>
          </a:xfrm>
        </p:grpSpPr>
        <p:cxnSp>
          <p:nvCxnSpPr>
            <p:cNvPr id="40" name="Connettore diritto 39">
              <a:extLst>
                <a:ext uri="{FF2B5EF4-FFF2-40B4-BE49-F238E27FC236}">
                  <a16:creationId xmlns:a16="http://schemas.microsoft.com/office/drawing/2014/main" id="{1CBAA205-D71F-EAE6-8FE4-3C63C2B99E7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ttore diritto 40">
              <a:extLst>
                <a:ext uri="{FF2B5EF4-FFF2-40B4-BE49-F238E27FC236}">
                  <a16:creationId xmlns:a16="http://schemas.microsoft.com/office/drawing/2014/main" id="{7FD82627-9ED5-9EE2-85CF-3B75286D116B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F44C9AD-D121-C16F-037E-ECC938648611}"/>
                  </a:ext>
                </a:extLst>
              </p:cNvPr>
              <p:cNvSpPr txBox="1"/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42" name="CasellaDiTesto 41">
                <a:extLst>
                  <a:ext uri="{FF2B5EF4-FFF2-40B4-BE49-F238E27FC236}">
                    <a16:creationId xmlns:a16="http://schemas.microsoft.com/office/drawing/2014/main" id="{EF44C9AD-D121-C16F-037E-ECC938648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688" y="4282462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uppo 64">
            <a:extLst>
              <a:ext uri="{FF2B5EF4-FFF2-40B4-BE49-F238E27FC236}">
                <a16:creationId xmlns:a16="http://schemas.microsoft.com/office/drawing/2014/main" id="{5E18009A-A072-BCEF-C811-03542F692607}"/>
              </a:ext>
            </a:extLst>
          </p:cNvPr>
          <p:cNvGrpSpPr/>
          <p:nvPr/>
        </p:nvGrpSpPr>
        <p:grpSpPr>
          <a:xfrm>
            <a:off x="5910340" y="1821706"/>
            <a:ext cx="716591" cy="633603"/>
            <a:chOff x="4962524" y="3262007"/>
            <a:chExt cx="716591" cy="633603"/>
          </a:xfrm>
        </p:grpSpPr>
        <p:sp>
          <p:nvSpPr>
            <p:cNvPr id="66" name="Rettangolo con angoli arrotondati 65">
              <a:extLst>
                <a:ext uri="{FF2B5EF4-FFF2-40B4-BE49-F238E27FC236}">
                  <a16:creationId xmlns:a16="http://schemas.microsoft.com/office/drawing/2014/main" id="{51D4319C-0C51-CBC8-A4A5-758B35686A6A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5BF8A911-524B-4C96-2094-C2658DE3D633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asellaDiTesto 66">
                  <a:extLst>
                    <a:ext uri="{FF2B5EF4-FFF2-40B4-BE49-F238E27FC236}">
                      <a16:creationId xmlns:a16="http://schemas.microsoft.com/office/drawing/2014/main" id="{5BF8A911-524B-4C96-2094-C2658DE3D6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uppo 67">
            <a:extLst>
              <a:ext uri="{FF2B5EF4-FFF2-40B4-BE49-F238E27FC236}">
                <a16:creationId xmlns:a16="http://schemas.microsoft.com/office/drawing/2014/main" id="{F88A5788-693B-E9F5-3115-7953034D31E6}"/>
              </a:ext>
            </a:extLst>
          </p:cNvPr>
          <p:cNvGrpSpPr/>
          <p:nvPr/>
        </p:nvGrpSpPr>
        <p:grpSpPr>
          <a:xfrm>
            <a:off x="5933230" y="2891634"/>
            <a:ext cx="716591" cy="633603"/>
            <a:chOff x="4962524" y="3262007"/>
            <a:chExt cx="716591" cy="633603"/>
          </a:xfrm>
        </p:grpSpPr>
        <p:sp>
          <p:nvSpPr>
            <p:cNvPr id="69" name="Rettangolo con angoli arrotondati 68">
              <a:extLst>
                <a:ext uri="{FF2B5EF4-FFF2-40B4-BE49-F238E27FC236}">
                  <a16:creationId xmlns:a16="http://schemas.microsoft.com/office/drawing/2014/main" id="{B05BFA79-DF81-6F6D-9374-51872C25926A}"/>
                </a:ext>
              </a:extLst>
            </p:cNvPr>
            <p:cNvSpPr/>
            <p:nvPr/>
          </p:nvSpPr>
          <p:spPr>
            <a:xfrm>
              <a:off x="4962524" y="3262007"/>
              <a:ext cx="716591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3DFB2807-E2DC-8FC9-0A29-4004F6D3DF4E}"/>
                    </a:ext>
                  </a:extLst>
                </p:cNvPr>
                <p:cNvSpPr txBox="1"/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it-IT" sz="100" dirty="0">
                      <a:solidFill>
                        <a:srgbClr val="F4F3EE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it-IT" sz="2000" b="0" i="0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a14:m>
                  <a:endParaRPr lang="en-US" sz="2000" dirty="0">
                    <a:solidFill>
                      <a:srgbClr val="F4F3EE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CasellaDiTesto 69">
                  <a:extLst>
                    <a:ext uri="{FF2B5EF4-FFF2-40B4-BE49-F238E27FC236}">
                      <a16:creationId xmlns:a16="http://schemas.microsoft.com/office/drawing/2014/main" id="{3DFB2807-E2DC-8FC9-0A29-4004F6D3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2524" y="3378753"/>
                  <a:ext cx="71659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5" name="Ovale 74">
            <a:extLst>
              <a:ext uri="{FF2B5EF4-FFF2-40B4-BE49-F238E27FC236}">
                <a16:creationId xmlns:a16="http://schemas.microsoft.com/office/drawing/2014/main" id="{B815ACD0-A191-CE4C-AB60-AC31D895B431}"/>
              </a:ext>
            </a:extLst>
          </p:cNvPr>
          <p:cNvSpPr/>
          <p:nvPr/>
        </p:nvSpPr>
        <p:spPr>
          <a:xfrm>
            <a:off x="6211505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76" name="Gruppo 75">
            <a:extLst>
              <a:ext uri="{FF2B5EF4-FFF2-40B4-BE49-F238E27FC236}">
                <a16:creationId xmlns:a16="http://schemas.microsoft.com/office/drawing/2014/main" id="{7B8009E0-7850-1F4D-4216-1B48C37FD6F2}"/>
              </a:ext>
            </a:extLst>
          </p:cNvPr>
          <p:cNvGrpSpPr/>
          <p:nvPr/>
        </p:nvGrpSpPr>
        <p:grpSpPr>
          <a:xfrm rot="16200000">
            <a:off x="5964614" y="3811512"/>
            <a:ext cx="650630" cy="60960"/>
            <a:chOff x="1704975" y="5048027"/>
            <a:chExt cx="8782050" cy="60960"/>
          </a:xfrm>
        </p:grpSpPr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D279B7EC-4511-ABAF-BCB3-E7970ED9BF7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AD6BF0EF-F268-2A2B-6B66-93BD851C8339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5CC4703-0B7B-9FF8-F586-C556C897F968}"/>
                  </a:ext>
                </a:extLst>
              </p:cNvPr>
              <p:cNvSpPr txBox="1"/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79" name="CasellaDiTesto 78">
                <a:extLst>
                  <a:ext uri="{FF2B5EF4-FFF2-40B4-BE49-F238E27FC236}">
                    <a16:creationId xmlns:a16="http://schemas.microsoft.com/office/drawing/2014/main" id="{85CC4703-0B7B-9FF8-F586-C556C897F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05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Ovale 79">
            <a:extLst>
              <a:ext uri="{FF2B5EF4-FFF2-40B4-BE49-F238E27FC236}">
                <a16:creationId xmlns:a16="http://schemas.microsoft.com/office/drawing/2014/main" id="{C878B1EE-7430-A81E-1EBE-C8F19DF1D944}"/>
              </a:ext>
            </a:extLst>
          </p:cNvPr>
          <p:cNvSpPr/>
          <p:nvPr/>
        </p:nvSpPr>
        <p:spPr>
          <a:xfrm>
            <a:off x="7408878" y="2058185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B06BC650-730F-9EDD-9B34-C7B7B747655F}"/>
              </a:ext>
            </a:extLst>
          </p:cNvPr>
          <p:cNvCxnSpPr>
            <a:cxnSpLocks/>
          </p:cNvCxnSpPr>
          <p:nvPr/>
        </p:nvCxnSpPr>
        <p:spPr>
          <a:xfrm flipV="1">
            <a:off x="7486360" y="2165235"/>
            <a:ext cx="0" cy="1034641"/>
          </a:xfrm>
          <a:prstGeom prst="line">
            <a:avLst/>
          </a:prstGeom>
          <a:ln w="19050">
            <a:solidFill>
              <a:srgbClr val="F4F3E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Ovale 82">
            <a:extLst>
              <a:ext uri="{FF2B5EF4-FFF2-40B4-BE49-F238E27FC236}">
                <a16:creationId xmlns:a16="http://schemas.microsoft.com/office/drawing/2014/main" id="{C8C5D021-CD3B-2FE9-6F3B-26B18CC757D0}"/>
              </a:ext>
            </a:extLst>
          </p:cNvPr>
          <p:cNvSpPr/>
          <p:nvPr/>
        </p:nvSpPr>
        <p:spPr>
          <a:xfrm>
            <a:off x="7262988" y="2977066"/>
            <a:ext cx="446741" cy="446741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63926738-0643-3363-E202-E6BA3DA35BA0}"/>
              </a:ext>
            </a:extLst>
          </p:cNvPr>
          <p:cNvSpPr txBox="1"/>
          <p:nvPr/>
        </p:nvSpPr>
        <p:spPr>
          <a:xfrm>
            <a:off x="7074495" y="2854492"/>
            <a:ext cx="8300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noProof="0" dirty="0">
                <a:solidFill>
                  <a:srgbClr val="463F3A"/>
                </a:solidFill>
              </a:rPr>
              <a:t>+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E0D7AC99-A715-6A5B-A2BC-B22D9135DD7B}"/>
              </a:ext>
            </a:extLst>
          </p:cNvPr>
          <p:cNvSpPr/>
          <p:nvPr/>
        </p:nvSpPr>
        <p:spPr>
          <a:xfrm>
            <a:off x="7413482" y="4160786"/>
            <a:ext cx="154963" cy="154963"/>
          </a:xfrm>
          <a:prstGeom prst="ellipse">
            <a:avLst/>
          </a:prstGeom>
          <a:solidFill>
            <a:srgbClr val="F4F3E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87" name="Gruppo 86">
            <a:extLst>
              <a:ext uri="{FF2B5EF4-FFF2-40B4-BE49-F238E27FC236}">
                <a16:creationId xmlns:a16="http://schemas.microsoft.com/office/drawing/2014/main" id="{8FDBB53E-3A89-1370-505C-D5AAC64D34D0}"/>
              </a:ext>
            </a:extLst>
          </p:cNvPr>
          <p:cNvGrpSpPr/>
          <p:nvPr/>
        </p:nvGrpSpPr>
        <p:grpSpPr>
          <a:xfrm rot="16200000">
            <a:off x="7074828" y="3727492"/>
            <a:ext cx="834155" cy="60960"/>
            <a:chOff x="1704975" y="5048027"/>
            <a:chExt cx="8782050" cy="60960"/>
          </a:xfrm>
        </p:grpSpPr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2A091C4E-2300-7ABD-9525-92F048CE2E53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F8CCE1E0-850C-3E73-CFFF-7D83898F3F11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10974A3A-2985-6E75-85A2-25E7317D479F}"/>
                  </a:ext>
                </a:extLst>
              </p:cNvPr>
              <p:cNvSpPr txBox="1"/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90" name="CasellaDiTesto 89">
                <a:extLst>
                  <a:ext uri="{FF2B5EF4-FFF2-40B4-BE49-F238E27FC236}">
                    <a16:creationId xmlns:a16="http://schemas.microsoft.com/office/drawing/2014/main" id="{10974A3A-2985-6E75-85A2-25E7317D4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582" y="4295989"/>
                <a:ext cx="12453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Gruppo 90">
            <a:extLst>
              <a:ext uri="{FF2B5EF4-FFF2-40B4-BE49-F238E27FC236}">
                <a16:creationId xmlns:a16="http://schemas.microsoft.com/office/drawing/2014/main" id="{19C0795D-126E-5D1D-4ACE-4345FDE36B37}"/>
              </a:ext>
            </a:extLst>
          </p:cNvPr>
          <p:cNvGrpSpPr/>
          <p:nvPr/>
        </p:nvGrpSpPr>
        <p:grpSpPr>
          <a:xfrm>
            <a:off x="8571574" y="1827853"/>
            <a:ext cx="830580" cy="1132498"/>
            <a:chOff x="3696595" y="2483548"/>
            <a:chExt cx="830580" cy="1132498"/>
          </a:xfrm>
        </p:grpSpPr>
        <p:sp>
          <p:nvSpPr>
            <p:cNvPr id="92" name="Rettangolo con angoli arrotondati 91">
              <a:extLst>
                <a:ext uri="{FF2B5EF4-FFF2-40B4-BE49-F238E27FC236}">
                  <a16:creationId xmlns:a16="http://schemas.microsoft.com/office/drawing/2014/main" id="{B4833126-F9A2-A5B9-B957-51C99D19674D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3" name="Arco 92">
              <a:extLst>
                <a:ext uri="{FF2B5EF4-FFF2-40B4-BE49-F238E27FC236}">
                  <a16:creationId xmlns:a16="http://schemas.microsoft.com/office/drawing/2014/main" id="{9DD55457-1F66-1DAB-9668-5E032BF780F4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CCF6557C-FF45-BA38-C006-C678A148DD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Ovale 98">
            <a:extLst>
              <a:ext uri="{FF2B5EF4-FFF2-40B4-BE49-F238E27FC236}">
                <a16:creationId xmlns:a16="http://schemas.microsoft.com/office/drawing/2014/main" id="{37C9135C-0D34-C3A5-B58B-D303916A02C5}"/>
              </a:ext>
            </a:extLst>
          </p:cNvPr>
          <p:cNvSpPr/>
          <p:nvPr/>
        </p:nvSpPr>
        <p:spPr>
          <a:xfrm>
            <a:off x="8911593" y="4155425"/>
            <a:ext cx="154963" cy="154963"/>
          </a:xfrm>
          <a:prstGeom prst="ellipse">
            <a:avLst/>
          </a:prstGeom>
          <a:solidFill>
            <a:srgbClr val="463F3A"/>
          </a:solidFill>
          <a:ln>
            <a:solidFill>
              <a:srgbClr val="F4F3E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pSp>
        <p:nvGrpSpPr>
          <p:cNvPr id="100" name="Gruppo 99">
            <a:extLst>
              <a:ext uri="{FF2B5EF4-FFF2-40B4-BE49-F238E27FC236}">
                <a16:creationId xmlns:a16="http://schemas.microsoft.com/office/drawing/2014/main" id="{C057B495-3522-C04B-9265-E4F74F3576F5}"/>
              </a:ext>
            </a:extLst>
          </p:cNvPr>
          <p:cNvGrpSpPr/>
          <p:nvPr/>
        </p:nvGrpSpPr>
        <p:grpSpPr>
          <a:xfrm rot="16200000">
            <a:off x="8137091" y="3283902"/>
            <a:ext cx="1705851" cy="60960"/>
            <a:chOff x="1704975" y="5048027"/>
            <a:chExt cx="8782050" cy="60960"/>
          </a:xfrm>
        </p:grpSpPr>
        <p:cxnSp>
          <p:nvCxnSpPr>
            <p:cNvPr id="101" name="Connettore diritto 100">
              <a:extLst>
                <a:ext uri="{FF2B5EF4-FFF2-40B4-BE49-F238E27FC236}">
                  <a16:creationId xmlns:a16="http://schemas.microsoft.com/office/drawing/2014/main" id="{34FA2298-507C-4325-B87E-23308E76D90D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04802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Connettore diritto 101">
              <a:extLst>
                <a:ext uri="{FF2B5EF4-FFF2-40B4-BE49-F238E27FC236}">
                  <a16:creationId xmlns:a16="http://schemas.microsoft.com/office/drawing/2014/main" id="{9D723470-8C3D-A71B-F97A-1FCE9F1D579C}"/>
                </a:ext>
              </a:extLst>
            </p:cNvPr>
            <p:cNvCxnSpPr>
              <a:cxnSpLocks/>
            </p:cNvCxnSpPr>
            <p:nvPr/>
          </p:nvCxnSpPr>
          <p:spPr>
            <a:xfrm>
              <a:off x="1704975" y="5108987"/>
              <a:ext cx="8782050" cy="0"/>
            </a:xfrm>
            <a:prstGeom prst="line">
              <a:avLst/>
            </a:prstGeom>
            <a:ln w="19050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6A67CB4E-7143-6E0A-D577-7D7295B9B547}"/>
                  </a:ext>
                </a:extLst>
              </p:cNvPr>
              <p:cNvSpPr txBox="1"/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it-IT" sz="14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14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3" name="CasellaDiTesto 102">
                <a:extLst>
                  <a:ext uri="{FF2B5EF4-FFF2-40B4-BE49-F238E27FC236}">
                    <a16:creationId xmlns:a16="http://schemas.microsoft.com/office/drawing/2014/main" id="{6A67CB4E-7143-6E0A-D577-7D7295B9B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693" y="4290628"/>
                <a:ext cx="124533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uppo 94">
            <a:extLst>
              <a:ext uri="{FF2B5EF4-FFF2-40B4-BE49-F238E27FC236}">
                <a16:creationId xmlns:a16="http://schemas.microsoft.com/office/drawing/2014/main" id="{E30B4678-B8A3-E5A2-7B80-D5B6291011B0}"/>
              </a:ext>
            </a:extLst>
          </p:cNvPr>
          <p:cNvGrpSpPr/>
          <p:nvPr/>
        </p:nvGrpSpPr>
        <p:grpSpPr>
          <a:xfrm>
            <a:off x="8571574" y="2890982"/>
            <a:ext cx="830580" cy="1132498"/>
            <a:chOff x="3696595" y="2483548"/>
            <a:chExt cx="830580" cy="1132498"/>
          </a:xfrm>
        </p:grpSpPr>
        <p:sp>
          <p:nvSpPr>
            <p:cNvPr id="96" name="Rettangolo con angoli arrotondati 95">
              <a:extLst>
                <a:ext uri="{FF2B5EF4-FFF2-40B4-BE49-F238E27FC236}">
                  <a16:creationId xmlns:a16="http://schemas.microsoft.com/office/drawing/2014/main" id="{6804D334-76F6-4FE2-E41C-14E07BFF65DC}"/>
                </a:ext>
              </a:extLst>
            </p:cNvPr>
            <p:cNvSpPr/>
            <p:nvPr/>
          </p:nvSpPr>
          <p:spPr>
            <a:xfrm>
              <a:off x="3750831" y="2483548"/>
              <a:ext cx="722108" cy="633603"/>
            </a:xfrm>
            <a:prstGeom prst="roundRect">
              <a:avLst>
                <a:gd name="adj" fmla="val 8385"/>
              </a:avLst>
            </a:prstGeom>
            <a:solidFill>
              <a:srgbClr val="463F3A"/>
            </a:solidFill>
            <a:ln w="28575">
              <a:solidFill>
                <a:srgbClr val="F4F3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97" name="Arco 96">
              <a:extLst>
                <a:ext uri="{FF2B5EF4-FFF2-40B4-BE49-F238E27FC236}">
                  <a16:creationId xmlns:a16="http://schemas.microsoft.com/office/drawing/2014/main" id="{55EF8A15-368A-1D06-29FE-6D67511BBF10}"/>
                </a:ext>
              </a:extLst>
            </p:cNvPr>
            <p:cNvSpPr/>
            <p:nvPr/>
          </p:nvSpPr>
          <p:spPr>
            <a:xfrm rot="19408274">
              <a:off x="3696595" y="2785466"/>
              <a:ext cx="830580" cy="830580"/>
            </a:xfrm>
            <a:prstGeom prst="arc">
              <a:avLst>
                <a:gd name="adj1" fmla="val 16200000"/>
                <a:gd name="adj2" fmla="val 20769370"/>
              </a:avLst>
            </a:prstGeom>
            <a:ln w="28575">
              <a:solidFill>
                <a:srgbClr val="F4F3E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463C261B-34DC-9186-3CE9-DBB14490D0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99445" y="2619854"/>
              <a:ext cx="248718" cy="316804"/>
            </a:xfrm>
            <a:prstGeom prst="line">
              <a:avLst/>
            </a:prstGeom>
            <a:ln w="19050">
              <a:solidFill>
                <a:srgbClr val="F4F3EE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82622018-C0F9-F099-F6A1-CC3B98817706}"/>
                  </a:ext>
                </a:extLst>
              </p:cNvPr>
              <p:cNvSpPr txBox="1"/>
              <p:nvPr/>
            </p:nvSpPr>
            <p:spPr>
              <a:xfrm>
                <a:off x="1081940" y="4739933"/>
                <a:ext cx="10028119" cy="100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|"/>
                          <m:endChr m:val="⟩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d>
                        <m:dPr>
                          <m:begChr m:val="⟨"/>
                          <m:endChr m:val="|"/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it-IT" sz="200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it-IT" sz="2000" b="0" i="0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e>
                                <m:sup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d>
                                <m:d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num>
                                    <m:den>
                                      <m:r>
                                        <a:rPr lang="it-IT" sz="2000" b="0" i="1" smtClean="0">
                                          <a:solidFill>
                                            <a:srgbClr val="F4F3EE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it-IT" sz="2000" i="1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4" name="CasellaDiTesto 103">
                <a:extLst>
                  <a:ext uri="{FF2B5EF4-FFF2-40B4-BE49-F238E27FC236}">
                    <a16:creationId xmlns:a16="http://schemas.microsoft.com/office/drawing/2014/main" id="{82622018-C0F9-F099-F6A1-CC3B988177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940" y="4739933"/>
                <a:ext cx="10028119" cy="100450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30E61401-0E91-2B99-2B72-3F9A221C4A59}"/>
                  </a:ext>
                </a:extLst>
              </p:cNvPr>
              <p:cNvSpPr txBox="1"/>
              <p:nvPr/>
            </p:nvSpPr>
            <p:spPr>
              <a:xfrm>
                <a:off x="67766" y="5907862"/>
                <a:ext cx="4376694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it-IT" sz="2000" b="0" i="0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it-IT" sz="2000" b="0" i="1" smtClean="0">
                                  <a:solidFill>
                                    <a:srgbClr val="F4F3E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num>
                                <m:den>
                                  <m:r>
                                    <a:rPr lang="it-IT" sz="2000" b="0" i="1" smtClean="0">
                                      <a:solidFill>
                                        <a:srgbClr val="F4F3EE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5" name="CasellaDiTesto 104">
                <a:extLst>
                  <a:ext uri="{FF2B5EF4-FFF2-40B4-BE49-F238E27FC236}">
                    <a16:creationId xmlns:a16="http://schemas.microsoft.com/office/drawing/2014/main" id="{30E61401-0E91-2B99-2B72-3F9A221C4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6" y="5907862"/>
                <a:ext cx="4376694" cy="7838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CasellaDiTesto 105">
            <a:extLst>
              <a:ext uri="{FF2B5EF4-FFF2-40B4-BE49-F238E27FC236}">
                <a16:creationId xmlns:a16="http://schemas.microsoft.com/office/drawing/2014/main" id="{154F2023-A8AA-EE4D-5B5D-D0FACD4EF552}"/>
              </a:ext>
            </a:extLst>
          </p:cNvPr>
          <p:cNvSpPr txBox="1"/>
          <p:nvPr/>
        </p:nvSpPr>
        <p:spPr>
          <a:xfrm>
            <a:off x="4353062" y="5614430"/>
            <a:ext cx="46870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rgbClr val="F4F3EE"/>
                </a:solidFill>
              </a:rPr>
              <a:t>Furthermore to obtain the fidelity from the </a:t>
            </a:r>
            <a:r>
              <a:rPr lang="en-US" noProof="0" dirty="0" err="1">
                <a:solidFill>
                  <a:srgbClr val="F4F3EE"/>
                </a:solidFill>
              </a:rPr>
              <a:t>werner</a:t>
            </a:r>
            <a:r>
              <a:rPr lang="en-US" noProof="0" dirty="0">
                <a:solidFill>
                  <a:srgbClr val="F4F3EE"/>
                </a:solidFill>
              </a:rPr>
              <a:t> parameter it is sufficient to: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3162F7C-45B8-693C-0F06-34950EADE2EB}"/>
                  </a:ext>
                </a:extLst>
              </p:cNvPr>
              <p:cNvSpPr txBox="1"/>
              <p:nvPr/>
            </p:nvSpPr>
            <p:spPr>
              <a:xfrm>
                <a:off x="6832149" y="6051376"/>
                <a:ext cx="4376694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it-IT" sz="2000" b="0" i="1" smtClean="0">
                          <a:solidFill>
                            <a:srgbClr val="F4F3E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+1 </m:t>
                          </m:r>
                        </m:num>
                        <m:den>
                          <m:r>
                            <a:rPr lang="it-IT" sz="2000" b="0" i="1" smtClean="0">
                              <a:solidFill>
                                <a:srgbClr val="F4F3EE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2000" dirty="0">
                  <a:solidFill>
                    <a:srgbClr val="F4F3EE"/>
                  </a:solidFill>
                </a:endParaRPr>
              </a:p>
            </p:txBody>
          </p:sp>
        </mc:Choice>
        <mc:Fallback xmlns="">
          <p:sp>
            <p:nvSpPr>
              <p:cNvPr id="107" name="CasellaDiTesto 106">
                <a:extLst>
                  <a:ext uri="{FF2B5EF4-FFF2-40B4-BE49-F238E27FC236}">
                    <a16:creationId xmlns:a16="http://schemas.microsoft.com/office/drawing/2014/main" id="{33162F7C-45B8-693C-0F06-34950EADE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2149" y="6051376"/>
                <a:ext cx="4376694" cy="69506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06653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</TotalTime>
  <Words>2345</Words>
  <Application>Microsoft Office PowerPoint</Application>
  <PresentationFormat>Widescreen</PresentationFormat>
  <Paragraphs>437</Paragraphs>
  <Slides>55</Slides>
  <Notes>10</Notes>
  <HiddenSlides>14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55</vt:i4>
      </vt:variant>
    </vt:vector>
  </HeadingPairs>
  <TitlesOfParts>
    <vt:vector size="60" baseType="lpstr">
      <vt:lpstr>Aptos</vt:lpstr>
      <vt:lpstr>Arial</vt:lpstr>
      <vt:lpstr>Cambria Math</vt:lpstr>
      <vt:lpstr>Consolas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Giovanni Ligato</dc:creator>
  <cp:lastModifiedBy>Giovanni Ligato</cp:lastModifiedBy>
  <cp:revision>14</cp:revision>
  <dcterms:created xsi:type="dcterms:W3CDTF">2024-07-20T20:01:06Z</dcterms:created>
  <dcterms:modified xsi:type="dcterms:W3CDTF">2025-02-02T15:26:27Z</dcterms:modified>
</cp:coreProperties>
</file>