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06" r:id="rId2"/>
    <p:sldId id="287" r:id="rId3"/>
    <p:sldId id="555" r:id="rId4"/>
    <p:sldId id="532" r:id="rId5"/>
    <p:sldId id="533" r:id="rId6"/>
    <p:sldId id="539" r:id="rId7"/>
    <p:sldId id="540" r:id="rId8"/>
    <p:sldId id="310" r:id="rId9"/>
    <p:sldId id="566" r:id="rId10"/>
    <p:sldId id="542" r:id="rId11"/>
    <p:sldId id="567" r:id="rId12"/>
    <p:sldId id="551" r:id="rId13"/>
    <p:sldId id="307" r:id="rId14"/>
    <p:sldId id="537" r:id="rId15"/>
    <p:sldId id="549" r:id="rId16"/>
    <p:sldId id="315" r:id="rId17"/>
    <p:sldId id="561" r:id="rId18"/>
    <p:sldId id="553" r:id="rId19"/>
    <p:sldId id="293" r:id="rId20"/>
    <p:sldId id="520" r:id="rId21"/>
    <p:sldId id="519" r:id="rId22"/>
    <p:sldId id="521" r:id="rId23"/>
    <p:sldId id="558" r:id="rId24"/>
    <p:sldId id="526" r:id="rId25"/>
    <p:sldId id="559" r:id="rId26"/>
    <p:sldId id="570" r:id="rId27"/>
    <p:sldId id="546" r:id="rId28"/>
    <p:sldId id="528" r:id="rId29"/>
    <p:sldId id="529" r:id="rId30"/>
    <p:sldId id="560" r:id="rId31"/>
    <p:sldId id="547" r:id="rId3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311"/>
    <a:srgbClr val="E0AFA0"/>
    <a:srgbClr val="BCB8B1"/>
    <a:srgbClr val="F4F3EE"/>
    <a:srgbClr val="463F3A"/>
    <a:srgbClr val="8A817C"/>
    <a:srgbClr val="0008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2D3AA7-0675-4F18-B1BE-B75A14CFBE28}" v="257" dt="2024-07-22T16:14:28.5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23" autoAdjust="0"/>
    <p:restoredTop sz="95884" autoAdjust="0"/>
  </p:normalViewPr>
  <p:slideViewPr>
    <p:cSldViewPr snapToGrid="0">
      <p:cViewPr>
        <p:scale>
          <a:sx n="100" d="100"/>
          <a:sy n="100" d="100"/>
        </p:scale>
        <p:origin x="25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Ligato" userId="7875cec0db90cc51" providerId="LiveId" clId="{3A2D3AA7-0675-4F18-B1BE-B75A14CFBE28}"/>
    <pc:docChg chg="undo redo custSel addSld delSld modSld sldOrd">
      <pc:chgData name="Giovanni Ligato" userId="7875cec0db90cc51" providerId="LiveId" clId="{3A2D3AA7-0675-4F18-B1BE-B75A14CFBE28}" dt="2024-07-22T19:22:24.243" v="5605" actId="6549"/>
      <pc:docMkLst>
        <pc:docMk/>
      </pc:docMkLst>
      <pc:sldChg chg="addSp delSp modSp add mod setBg">
        <pc:chgData name="Giovanni Ligato" userId="7875cec0db90cc51" providerId="LiveId" clId="{3A2D3AA7-0675-4F18-B1BE-B75A14CFBE28}" dt="2024-07-20T20:19:15.595" v="249"/>
        <pc:sldMkLst>
          <pc:docMk/>
          <pc:sldMk cId="1131298435" sldId="256"/>
        </pc:sldMkLst>
        <pc:spChg chg="mod">
          <ac:chgData name="Giovanni Ligato" userId="7875cec0db90cc51" providerId="LiveId" clId="{3A2D3AA7-0675-4F18-B1BE-B75A14CFBE28}" dt="2024-07-20T20:17:21.744" v="220"/>
          <ac:spMkLst>
            <pc:docMk/>
            <pc:sldMk cId="1131298435" sldId="256"/>
            <ac:spMk id="2" creationId="{01BC707F-F132-7670-DA0C-BA7E67681FD4}"/>
          </ac:spMkLst>
        </pc:spChg>
        <pc:spChg chg="mod topLvl">
          <ac:chgData name="Giovanni Ligato" userId="7875cec0db90cc51" providerId="LiveId" clId="{3A2D3AA7-0675-4F18-B1BE-B75A14CFBE28}" dt="2024-07-20T20:18:11.444" v="235" actId="207"/>
          <ac:spMkLst>
            <pc:docMk/>
            <pc:sldMk cId="1131298435" sldId="256"/>
            <ac:spMk id="5" creationId="{8B1B4834-7522-48CD-08E6-A84BD3BED224}"/>
          </ac:spMkLst>
        </pc:spChg>
        <pc:spChg chg="mod">
          <ac:chgData name="Giovanni Ligato" userId="7875cec0db90cc51" providerId="LiveId" clId="{3A2D3AA7-0675-4F18-B1BE-B75A14CFBE28}" dt="2024-07-20T20:17:11.066" v="217" actId="20577"/>
          <ac:spMkLst>
            <pc:docMk/>
            <pc:sldMk cId="1131298435" sldId="256"/>
            <ac:spMk id="10" creationId="{B7711F5E-7421-40F9-0514-FF25F24170A7}"/>
          </ac:spMkLst>
        </pc:spChg>
        <pc:spChg chg="mod">
          <ac:chgData name="Giovanni Ligato" userId="7875cec0db90cc51" providerId="LiveId" clId="{3A2D3AA7-0675-4F18-B1BE-B75A14CFBE28}" dt="2024-07-20T20:16:30.313" v="188" actId="1076"/>
          <ac:spMkLst>
            <pc:docMk/>
            <pc:sldMk cId="1131298435" sldId="256"/>
            <ac:spMk id="11" creationId="{465BF90F-D929-BDF5-03EE-FB7AC8B4CD16}"/>
          </ac:spMkLst>
        </pc:spChg>
        <pc:spChg chg="mod">
          <ac:chgData name="Giovanni Ligato" userId="7875cec0db90cc51" providerId="LiveId" clId="{3A2D3AA7-0675-4F18-B1BE-B75A14CFBE28}" dt="2024-07-20T20:17:37.413" v="225" actId="164"/>
          <ac:spMkLst>
            <pc:docMk/>
            <pc:sldMk cId="1131298435" sldId="256"/>
            <ac:spMk id="16" creationId="{36FDA734-3A3A-8856-DE15-1F4E28172142}"/>
          </ac:spMkLst>
        </pc:spChg>
        <pc:spChg chg="mod">
          <ac:chgData name="Giovanni Ligato" userId="7875cec0db90cc51" providerId="LiveId" clId="{3A2D3AA7-0675-4F18-B1BE-B75A14CFBE28}" dt="2024-07-20T20:14:29.285" v="166" actId="1076"/>
          <ac:spMkLst>
            <pc:docMk/>
            <pc:sldMk cId="1131298435" sldId="256"/>
            <ac:spMk id="21" creationId="{B4A75FE5-9AD2-8B59-35B7-535C78BD3789}"/>
          </ac:spMkLst>
        </pc:spChg>
        <pc:spChg chg="mod">
          <ac:chgData name="Giovanni Ligato" userId="7875cec0db90cc51" providerId="LiveId" clId="{3A2D3AA7-0675-4F18-B1BE-B75A14CFBE28}" dt="2024-07-20T20:15:42.787" v="184" actId="1038"/>
          <ac:spMkLst>
            <pc:docMk/>
            <pc:sldMk cId="1131298435" sldId="256"/>
            <ac:spMk id="26" creationId="{5A8FF00D-590A-73BD-4D6E-46186BEAD610}"/>
          </ac:spMkLst>
        </pc:spChg>
        <pc:spChg chg="mod">
          <ac:chgData name="Giovanni Ligato" userId="7875cec0db90cc51" providerId="LiveId" clId="{3A2D3AA7-0675-4F18-B1BE-B75A14CFBE28}" dt="2024-07-20T20:16:19.835" v="186" actId="2711"/>
          <ac:spMkLst>
            <pc:docMk/>
            <pc:sldMk cId="1131298435" sldId="256"/>
            <ac:spMk id="28" creationId="{2DE7690E-1007-CC04-9AF6-91DD2814055D}"/>
          </ac:spMkLst>
        </pc:spChg>
        <pc:spChg chg="add mod">
          <ac:chgData name="Giovanni Ligato" userId="7875cec0db90cc51" providerId="LiveId" clId="{3A2D3AA7-0675-4F18-B1BE-B75A14CFBE28}" dt="2024-07-20T20:19:15.595" v="249"/>
          <ac:spMkLst>
            <pc:docMk/>
            <pc:sldMk cId="1131298435" sldId="256"/>
            <ac:spMk id="35" creationId="{B83F0324-FAC3-B491-A8E2-B289E0681A27}"/>
          </ac:spMkLst>
        </pc:spChg>
        <pc:grpChg chg="mod">
          <ac:chgData name="Giovanni Ligato" userId="7875cec0db90cc51" providerId="LiveId" clId="{3A2D3AA7-0675-4F18-B1BE-B75A14CFBE28}" dt="2024-07-20T20:16:39.228" v="190" actId="1076"/>
          <ac:grpSpMkLst>
            <pc:docMk/>
            <pc:sldMk cId="1131298435" sldId="256"/>
            <ac:grpSpMk id="6" creationId="{DCCA6799-BE8F-1FC3-1C1A-5542FE198BC4}"/>
          </ac:grpSpMkLst>
        </pc:grpChg>
        <pc:grpChg chg="mod">
          <ac:chgData name="Giovanni Ligato" userId="7875cec0db90cc51" providerId="LiveId" clId="{3A2D3AA7-0675-4F18-B1BE-B75A14CFBE28}" dt="2024-07-20T20:16:44.039" v="191" actId="1076"/>
          <ac:grpSpMkLst>
            <pc:docMk/>
            <pc:sldMk cId="1131298435" sldId="256"/>
            <ac:grpSpMk id="9" creationId="{FABE2684-7223-365B-B172-C558DF07A31E}"/>
          </ac:grpSpMkLst>
        </pc:grpChg>
        <pc:grpChg chg="add del">
          <ac:chgData name="Giovanni Ligato" userId="7875cec0db90cc51" providerId="LiveId" clId="{3A2D3AA7-0675-4F18-B1BE-B75A14CFBE28}" dt="2024-07-20T20:09:01.470" v="50" actId="478"/>
          <ac:grpSpMkLst>
            <pc:docMk/>
            <pc:sldMk cId="1131298435" sldId="256"/>
            <ac:grpSpMk id="15" creationId="{F06BEF27-651F-9DFF-6B06-539B3E0D7AEC}"/>
          </ac:grpSpMkLst>
        </pc:grpChg>
        <pc:grpChg chg="add mod">
          <ac:chgData name="Giovanni Ligato" userId="7875cec0db90cc51" providerId="LiveId" clId="{3A2D3AA7-0675-4F18-B1BE-B75A14CFBE28}" dt="2024-07-20T20:17:42.484" v="234" actId="1035"/>
          <ac:grpSpMkLst>
            <pc:docMk/>
            <pc:sldMk cId="1131298435" sldId="256"/>
            <ac:grpSpMk id="30" creationId="{2829E1CC-DEF9-376A-9543-948A2886E771}"/>
          </ac:grpSpMkLst>
        </pc:grpChg>
        <pc:picChg chg="add del mod">
          <ac:chgData name="Giovanni Ligato" userId="7875cec0db90cc51" providerId="LiveId" clId="{3A2D3AA7-0675-4F18-B1BE-B75A14CFBE28}" dt="2024-07-20T20:07:54.846" v="26" actId="21"/>
          <ac:picMkLst>
            <pc:docMk/>
            <pc:sldMk cId="1131298435" sldId="256"/>
            <ac:picMk id="4" creationId="{1EA7B7CC-6BE9-93E6-87F0-B55599791A0D}"/>
          </ac:picMkLst>
        </pc:picChg>
        <pc:picChg chg="add del mod topLvl">
          <ac:chgData name="Giovanni Ligato" userId="7875cec0db90cc51" providerId="LiveId" clId="{3A2D3AA7-0675-4F18-B1BE-B75A14CFBE28}" dt="2024-07-20T20:09:01.470" v="50" actId="478"/>
          <ac:picMkLst>
            <pc:docMk/>
            <pc:sldMk cId="1131298435" sldId="256"/>
            <ac:picMk id="8" creationId="{10F5F9D8-84B1-B23D-9684-BCFD5FA66323}"/>
          </ac:picMkLst>
        </pc:picChg>
        <pc:picChg chg="add del mod">
          <ac:chgData name="Giovanni Ligato" userId="7875cec0db90cc51" providerId="LiveId" clId="{3A2D3AA7-0675-4F18-B1BE-B75A14CFBE28}" dt="2024-07-20T20:07:54.846" v="26" actId="21"/>
          <ac:picMkLst>
            <pc:docMk/>
            <pc:sldMk cId="1131298435" sldId="256"/>
            <ac:picMk id="17" creationId="{8EF68C02-C179-A08B-8108-22935F3D8364}"/>
          </ac:picMkLst>
        </pc:picChg>
        <pc:picChg chg="add del mod">
          <ac:chgData name="Giovanni Ligato" userId="7875cec0db90cc51" providerId="LiveId" clId="{3A2D3AA7-0675-4F18-B1BE-B75A14CFBE28}" dt="2024-07-20T20:10:39.935" v="72" actId="478"/>
          <ac:picMkLst>
            <pc:docMk/>
            <pc:sldMk cId="1131298435" sldId="256"/>
            <ac:picMk id="18" creationId="{88474D61-E0F0-8DE5-EEDF-41B2DAFE6483}"/>
          </ac:picMkLst>
        </pc:picChg>
        <pc:picChg chg="add del mod">
          <ac:chgData name="Giovanni Ligato" userId="7875cec0db90cc51" providerId="LiveId" clId="{3A2D3AA7-0675-4F18-B1BE-B75A14CFBE28}" dt="2024-07-20T20:18:53.245" v="245" actId="478"/>
          <ac:picMkLst>
            <pc:docMk/>
            <pc:sldMk cId="1131298435" sldId="256"/>
            <ac:picMk id="32" creationId="{1B8FF007-2F77-71DE-861A-5E091D629496}"/>
          </ac:picMkLst>
        </pc:picChg>
        <pc:picChg chg="add del mod">
          <ac:chgData name="Giovanni Ligato" userId="7875cec0db90cc51" providerId="LiveId" clId="{3A2D3AA7-0675-4F18-B1BE-B75A14CFBE28}" dt="2024-07-20T20:18:51.636" v="244" actId="478"/>
          <ac:picMkLst>
            <pc:docMk/>
            <pc:sldMk cId="1131298435" sldId="256"/>
            <ac:picMk id="34" creationId="{ED844F09-8839-592E-9DFC-E7C7CAA6127D}"/>
          </ac:picMkLst>
        </pc:picChg>
        <pc:cxnChg chg="mod">
          <ac:chgData name="Giovanni Ligato" userId="7875cec0db90cc51" providerId="LiveId" clId="{3A2D3AA7-0675-4F18-B1BE-B75A14CFBE28}" dt="2024-07-20T20:15:12.019" v="177" actId="14100"/>
          <ac:cxnSpMkLst>
            <pc:docMk/>
            <pc:sldMk cId="1131298435" sldId="256"/>
            <ac:cxnSpMk id="22" creationId="{28C81F8B-DF02-7AD9-6632-3181D1C944E2}"/>
          </ac:cxnSpMkLst>
        </pc:cxnChg>
        <pc:cxnChg chg="mod">
          <ac:chgData name="Giovanni Ligato" userId="7875cec0db90cc51" providerId="LiveId" clId="{3A2D3AA7-0675-4F18-B1BE-B75A14CFBE28}" dt="2024-07-20T20:14:48.137" v="169" actId="14100"/>
          <ac:cxnSpMkLst>
            <pc:docMk/>
            <pc:sldMk cId="1131298435" sldId="256"/>
            <ac:cxnSpMk id="29" creationId="{848A73F4-ED29-453E-4936-8423B307457F}"/>
          </ac:cxnSpMkLst>
        </pc:cxnChg>
      </pc:sldChg>
      <pc:sldChg chg="addSp delSp modSp add mod setBg">
        <pc:chgData name="Giovanni Ligato" userId="7875cec0db90cc51" providerId="LiveId" clId="{3A2D3AA7-0675-4F18-B1BE-B75A14CFBE28}" dt="2024-07-22T15:27:42.755" v="5229" actId="478"/>
        <pc:sldMkLst>
          <pc:docMk/>
          <pc:sldMk cId="4258592085" sldId="268"/>
        </pc:sldMkLst>
        <pc:spChg chg="del mod">
          <ac:chgData name="Giovanni Ligato" userId="7875cec0db90cc51" providerId="LiveId" clId="{3A2D3AA7-0675-4F18-B1BE-B75A14CFBE28}" dt="2024-07-20T20:47:47.257" v="509" actId="478"/>
          <ac:spMkLst>
            <pc:docMk/>
            <pc:sldMk cId="4258592085" sldId="268"/>
            <ac:spMk id="4" creationId="{9683E3B3-1D00-B6C9-67B1-D57843DB1F18}"/>
          </ac:spMkLst>
        </pc:spChg>
        <pc:picChg chg="del">
          <ac:chgData name="Giovanni Ligato" userId="7875cec0db90cc51" providerId="LiveId" clId="{3A2D3AA7-0675-4F18-B1BE-B75A14CFBE28}" dt="2024-07-20T20:48:03.583" v="513" actId="478"/>
          <ac:picMkLst>
            <pc:docMk/>
            <pc:sldMk cId="4258592085" sldId="268"/>
            <ac:picMk id="6" creationId="{713F2B3B-0ECA-9F2B-B61B-21455597F44C}"/>
          </ac:picMkLst>
        </pc:picChg>
        <pc:picChg chg="add del mod">
          <ac:chgData name="Giovanni Ligato" userId="7875cec0db90cc51" providerId="LiveId" clId="{3A2D3AA7-0675-4F18-B1BE-B75A14CFBE28}" dt="2024-07-22T15:27:42.755" v="5229" actId="478"/>
          <ac:picMkLst>
            <pc:docMk/>
            <pc:sldMk cId="4258592085" sldId="268"/>
            <ac:picMk id="7" creationId="{65581204-B15F-2991-2BA6-072DF1FB8800}"/>
          </ac:picMkLst>
        </pc:picChg>
        <pc:picChg chg="del">
          <ac:chgData name="Giovanni Ligato" userId="7875cec0db90cc51" providerId="LiveId" clId="{3A2D3AA7-0675-4F18-B1BE-B75A14CFBE28}" dt="2024-07-20T20:48:05.423" v="514" actId="478"/>
          <ac:picMkLst>
            <pc:docMk/>
            <pc:sldMk cId="4258592085" sldId="268"/>
            <ac:picMk id="8" creationId="{9FE5256D-6CAA-3958-A642-AFF362486910}"/>
          </ac:picMkLst>
        </pc:picChg>
        <pc:picChg chg="add del">
          <ac:chgData name="Giovanni Ligato" userId="7875cec0db90cc51" providerId="LiveId" clId="{3A2D3AA7-0675-4F18-B1BE-B75A14CFBE28}" dt="2024-07-20T20:33:28.805" v="449" actId="478"/>
          <ac:picMkLst>
            <pc:docMk/>
            <pc:sldMk cId="4258592085" sldId="268"/>
            <ac:picMk id="10" creationId="{4FD2AC85-C27F-8701-96D0-1FA19F36533F}"/>
          </ac:picMkLst>
        </pc:picChg>
      </pc:sldChg>
      <pc:sldChg chg="addSp delSp modSp new del mod">
        <pc:chgData name="Giovanni Ligato" userId="7875cec0db90cc51" providerId="LiveId" clId="{3A2D3AA7-0675-4F18-B1BE-B75A14CFBE28}" dt="2024-07-20T20:05:50.655" v="21" actId="2696"/>
        <pc:sldMkLst>
          <pc:docMk/>
          <pc:sldMk cId="1249512073" sldId="269"/>
        </pc:sldMkLst>
        <pc:spChg chg="del">
          <ac:chgData name="Giovanni Ligato" userId="7875cec0db90cc51" providerId="LiveId" clId="{3A2D3AA7-0675-4F18-B1BE-B75A14CFBE28}" dt="2024-07-20T20:05:26.337" v="16" actId="478"/>
          <ac:spMkLst>
            <pc:docMk/>
            <pc:sldMk cId="1249512073" sldId="269"/>
            <ac:spMk id="2" creationId="{82934AB4-39EB-2478-5FE1-E13DB025E2CB}"/>
          </ac:spMkLst>
        </pc:spChg>
        <pc:spChg chg="del">
          <ac:chgData name="Giovanni Ligato" userId="7875cec0db90cc51" providerId="LiveId" clId="{3A2D3AA7-0675-4F18-B1BE-B75A14CFBE28}" dt="2024-07-20T20:05:26.337" v="16" actId="478"/>
          <ac:spMkLst>
            <pc:docMk/>
            <pc:sldMk cId="1249512073" sldId="269"/>
            <ac:spMk id="3" creationId="{242BC8A1-C709-2C28-5E37-19E2885F3714}"/>
          </ac:spMkLst>
        </pc:spChg>
        <pc:picChg chg="add mod">
          <ac:chgData name="Giovanni Ligato" userId="7875cec0db90cc51" providerId="LiveId" clId="{3A2D3AA7-0675-4F18-B1BE-B75A14CFBE28}" dt="2024-07-20T20:05:30.073" v="18" actId="1076"/>
          <ac:picMkLst>
            <pc:docMk/>
            <pc:sldMk cId="1249512073" sldId="269"/>
            <ac:picMk id="4" creationId="{D59DBDBD-CE50-AB84-0188-24B763F3D68F}"/>
          </ac:picMkLst>
        </pc:picChg>
      </pc:sldChg>
      <pc:sldChg chg="addSp delSp modSp new mod setBg">
        <pc:chgData name="Giovanni Ligato" userId="7875cec0db90cc51" providerId="LiveId" clId="{3A2D3AA7-0675-4F18-B1BE-B75A14CFBE28}" dt="2024-07-22T19:22:24.243" v="5605" actId="6549"/>
        <pc:sldMkLst>
          <pc:docMk/>
          <pc:sldMk cId="3346346350" sldId="269"/>
        </pc:sldMkLst>
        <pc:spChg chg="del">
          <ac:chgData name="Giovanni Ligato" userId="7875cec0db90cc51" providerId="LiveId" clId="{3A2D3AA7-0675-4F18-B1BE-B75A14CFBE28}" dt="2024-07-20T20:07:46.807" v="24" actId="478"/>
          <ac:spMkLst>
            <pc:docMk/>
            <pc:sldMk cId="3346346350" sldId="269"/>
            <ac:spMk id="2" creationId="{4FBA00B5-6F55-0CB9-42B8-3FA4AD7E56DF}"/>
          </ac:spMkLst>
        </pc:spChg>
        <pc:spChg chg="add mod">
          <ac:chgData name="Giovanni Ligato" userId="7875cec0db90cc51" providerId="LiveId" clId="{3A2D3AA7-0675-4F18-B1BE-B75A14CFBE28}" dt="2024-07-22T11:40:26.016" v="1538" actId="12788"/>
          <ac:spMkLst>
            <pc:docMk/>
            <pc:sldMk cId="3346346350" sldId="269"/>
            <ac:spMk id="2" creationId="{FF5CD5E7-E662-0C62-C5E0-DEE7B9AF4DCF}"/>
          </ac:spMkLst>
        </pc:spChg>
        <pc:spChg chg="del">
          <ac:chgData name="Giovanni Ligato" userId="7875cec0db90cc51" providerId="LiveId" clId="{3A2D3AA7-0675-4F18-B1BE-B75A14CFBE28}" dt="2024-07-20T20:07:46.807" v="24" actId="478"/>
          <ac:spMkLst>
            <pc:docMk/>
            <pc:sldMk cId="3346346350" sldId="269"/>
            <ac:spMk id="3" creationId="{081C4BD0-B115-7E46-74B7-C982854DB497}"/>
          </ac:spMkLst>
        </pc:spChg>
        <pc:spChg chg="add mod">
          <ac:chgData name="Giovanni Ligato" userId="7875cec0db90cc51" providerId="LiveId" clId="{3A2D3AA7-0675-4F18-B1BE-B75A14CFBE28}" dt="2024-07-22T19:22:24.243" v="5605" actId="6549"/>
          <ac:spMkLst>
            <pc:docMk/>
            <pc:sldMk cId="3346346350" sldId="269"/>
            <ac:spMk id="3" creationId="{F2DC9D81-DE1A-D6AC-97D9-1EB82118AE55}"/>
          </ac:spMkLst>
        </pc:spChg>
        <pc:spChg chg="add del mod">
          <ac:chgData name="Giovanni Ligato" userId="7875cec0db90cc51" providerId="LiveId" clId="{3A2D3AA7-0675-4F18-B1BE-B75A14CFBE28}" dt="2024-07-22T11:42:28.473" v="1565" actId="478"/>
          <ac:spMkLst>
            <pc:docMk/>
            <pc:sldMk cId="3346346350" sldId="269"/>
            <ac:spMk id="5" creationId="{F69B21A3-691E-D7FA-4B63-8CD8B215EBD3}"/>
          </ac:spMkLst>
        </pc:spChg>
        <pc:spChg chg="add mod">
          <ac:chgData name="Giovanni Ligato" userId="7875cec0db90cc51" providerId="LiveId" clId="{3A2D3AA7-0675-4F18-B1BE-B75A14CFBE28}" dt="2024-07-22T12:29:23.681" v="1658" actId="20577"/>
          <ac:spMkLst>
            <pc:docMk/>
            <pc:sldMk cId="3346346350" sldId="269"/>
            <ac:spMk id="6" creationId="{8A254991-9520-C0B4-3955-192ADBD54E73}"/>
          </ac:spMkLst>
        </pc:spChg>
        <pc:spChg chg="add mod">
          <ac:chgData name="Giovanni Ligato" userId="7875cec0db90cc51" providerId="LiveId" clId="{3A2D3AA7-0675-4F18-B1BE-B75A14CFBE28}" dt="2024-07-22T11:36:44.950" v="1364" actId="1035"/>
          <ac:spMkLst>
            <pc:docMk/>
            <pc:sldMk cId="3346346350" sldId="269"/>
            <ac:spMk id="15" creationId="{7BCAA676-D2D9-EE2F-0D8B-2BCE7DEF42D6}"/>
          </ac:spMkLst>
        </pc:spChg>
        <pc:spChg chg="add mod">
          <ac:chgData name="Giovanni Ligato" userId="7875cec0db90cc51" providerId="LiveId" clId="{3A2D3AA7-0675-4F18-B1BE-B75A14CFBE28}" dt="2024-07-22T11:40:14.989" v="1536" actId="1035"/>
          <ac:spMkLst>
            <pc:docMk/>
            <pc:sldMk cId="3346346350" sldId="269"/>
            <ac:spMk id="21" creationId="{167472B1-A7DE-A68E-3EBD-8BE0E9D91AD5}"/>
          </ac:spMkLst>
        </pc:spChg>
        <pc:spChg chg="add mod">
          <ac:chgData name="Giovanni Ligato" userId="7875cec0db90cc51" providerId="LiveId" clId="{3A2D3AA7-0675-4F18-B1BE-B75A14CFBE28}" dt="2024-07-22T11:46:23.714" v="1640" actId="1035"/>
          <ac:spMkLst>
            <pc:docMk/>
            <pc:sldMk cId="3346346350" sldId="269"/>
            <ac:spMk id="33" creationId="{0E3BC0AD-B8B6-FB81-6C1D-43FC8374E450}"/>
          </ac:spMkLst>
        </pc:spChg>
        <pc:spChg chg="add mod">
          <ac:chgData name="Giovanni Ligato" userId="7875cec0db90cc51" providerId="LiveId" clId="{3A2D3AA7-0675-4F18-B1BE-B75A14CFBE28}" dt="2024-07-22T11:46:26.495" v="1642" actId="1036"/>
          <ac:spMkLst>
            <pc:docMk/>
            <pc:sldMk cId="3346346350" sldId="269"/>
            <ac:spMk id="34" creationId="{7CA4D980-A210-EFAD-9BE0-A4C42E0A5686}"/>
          </ac:spMkLst>
        </pc:spChg>
        <pc:grpChg chg="add mod">
          <ac:chgData name="Giovanni Ligato" userId="7875cec0db90cc51" providerId="LiveId" clId="{3A2D3AA7-0675-4F18-B1BE-B75A14CFBE28}" dt="2024-07-22T11:35:47.420" v="1320" actId="164"/>
          <ac:grpSpMkLst>
            <pc:docMk/>
            <pc:sldMk cId="3346346350" sldId="269"/>
            <ac:grpSpMk id="20" creationId="{61692F21-E6E3-9E4D-5E1F-0AA5183C8EF6}"/>
          </ac:grpSpMkLst>
        </pc:grpChg>
        <pc:picChg chg="add del mod ord">
          <ac:chgData name="Giovanni Ligato" userId="7875cec0db90cc51" providerId="LiveId" clId="{3A2D3AA7-0675-4F18-B1BE-B75A14CFBE28}" dt="2024-07-22T11:36:29.216" v="1344" actId="478"/>
          <ac:picMkLst>
            <pc:docMk/>
            <pc:sldMk cId="3346346350" sldId="269"/>
            <ac:picMk id="4" creationId="{1EA7B7CC-6BE9-93E6-87F0-B55599791A0D}"/>
          </ac:picMkLst>
        </pc:picChg>
        <pc:picChg chg="add del mod">
          <ac:chgData name="Giovanni Ligato" userId="7875cec0db90cc51" providerId="LiveId" clId="{3A2D3AA7-0675-4F18-B1BE-B75A14CFBE28}" dt="2024-07-22T11:39:53.774" v="1499" actId="478"/>
          <ac:picMkLst>
            <pc:docMk/>
            <pc:sldMk cId="3346346350" sldId="269"/>
            <ac:picMk id="8" creationId="{41691205-34A6-F3DF-301A-BDAABD7F845B}"/>
          </ac:picMkLst>
        </pc:picChg>
        <pc:picChg chg="add mod">
          <ac:chgData name="Giovanni Ligato" userId="7875cec0db90cc51" providerId="LiveId" clId="{3A2D3AA7-0675-4F18-B1BE-B75A14CFBE28}" dt="2024-07-22T11:40:14.989" v="1536" actId="1035"/>
          <ac:picMkLst>
            <pc:docMk/>
            <pc:sldMk cId="3346346350" sldId="269"/>
            <ac:picMk id="10" creationId="{E045D639-C55B-0609-7A3E-EE4507EB069A}"/>
          </ac:picMkLst>
        </pc:picChg>
        <pc:picChg chg="add del mod">
          <ac:chgData name="Giovanni Ligato" userId="7875cec0db90cc51" providerId="LiveId" clId="{3A2D3AA7-0675-4F18-B1BE-B75A14CFBE28}" dt="2024-07-22T11:29:22.288" v="1222" actId="478"/>
          <ac:picMkLst>
            <pc:docMk/>
            <pc:sldMk cId="3346346350" sldId="269"/>
            <ac:picMk id="12" creationId="{4A8F665F-CAD3-443C-F039-894DAC72E02E}"/>
          </ac:picMkLst>
        </pc:picChg>
        <pc:picChg chg="add del mod">
          <ac:chgData name="Giovanni Ligato" userId="7875cec0db90cc51" providerId="LiveId" clId="{3A2D3AA7-0675-4F18-B1BE-B75A14CFBE28}" dt="2024-07-22T11:29:39.537" v="1226" actId="478"/>
          <ac:picMkLst>
            <pc:docMk/>
            <pc:sldMk cId="3346346350" sldId="269"/>
            <ac:picMk id="14" creationId="{FCA5C8FF-84E2-A26F-915A-E82907DFBB41}"/>
          </ac:picMkLst>
        </pc:picChg>
        <pc:picChg chg="add del mod">
          <ac:chgData name="Giovanni Ligato" userId="7875cec0db90cc51" providerId="LiveId" clId="{3A2D3AA7-0675-4F18-B1BE-B75A14CFBE28}" dt="2024-07-22T11:36:30.656" v="1345" actId="478"/>
          <ac:picMkLst>
            <pc:docMk/>
            <pc:sldMk cId="3346346350" sldId="269"/>
            <ac:picMk id="17" creationId="{8EF68C02-C179-A08B-8108-22935F3D8364}"/>
          </ac:picMkLst>
        </pc:picChg>
        <pc:cxnChg chg="add mod">
          <ac:chgData name="Giovanni Ligato" userId="7875cec0db90cc51" providerId="LiveId" clId="{3A2D3AA7-0675-4F18-B1BE-B75A14CFBE28}" dt="2024-07-22T11:43:37.010" v="1571" actId="692"/>
          <ac:cxnSpMkLst>
            <pc:docMk/>
            <pc:sldMk cId="3346346350" sldId="269"/>
            <ac:cxnSpMk id="18" creationId="{2B3C04C6-7F43-5D62-7DE0-666DFD8630F7}"/>
          </ac:cxnSpMkLst>
        </pc:cxnChg>
        <pc:cxnChg chg="add del mod">
          <ac:chgData name="Giovanni Ligato" userId="7875cec0db90cc51" providerId="LiveId" clId="{3A2D3AA7-0675-4F18-B1BE-B75A14CFBE28}" dt="2024-07-22T11:37:36.200" v="1385" actId="478"/>
          <ac:cxnSpMkLst>
            <pc:docMk/>
            <pc:sldMk cId="3346346350" sldId="269"/>
            <ac:cxnSpMk id="22" creationId="{1D5368BA-DBDA-0E07-1C55-F38877579F41}"/>
          </ac:cxnSpMkLst>
        </pc:cxnChg>
        <pc:cxnChg chg="add del mod">
          <ac:chgData name="Giovanni Ligato" userId="7875cec0db90cc51" providerId="LiveId" clId="{3A2D3AA7-0675-4F18-B1BE-B75A14CFBE28}" dt="2024-07-22T11:38:14.341" v="1398" actId="478"/>
          <ac:cxnSpMkLst>
            <pc:docMk/>
            <pc:sldMk cId="3346346350" sldId="269"/>
            <ac:cxnSpMk id="27" creationId="{D7B0095B-719E-B1FB-DFC1-04FDE31A930C}"/>
          </ac:cxnSpMkLst>
        </pc:cxnChg>
        <pc:cxnChg chg="add mod">
          <ac:chgData name="Giovanni Ligato" userId="7875cec0db90cc51" providerId="LiveId" clId="{3A2D3AA7-0675-4F18-B1BE-B75A14CFBE28}" dt="2024-07-22T11:43:54.138" v="1575" actId="692"/>
          <ac:cxnSpMkLst>
            <pc:docMk/>
            <pc:sldMk cId="3346346350" sldId="269"/>
            <ac:cxnSpMk id="30" creationId="{1BD1B4EB-8AB3-43BC-B3B7-23E6F24BB051}"/>
          </ac:cxnSpMkLst>
        </pc:cxnChg>
        <pc:cxnChg chg="add del mod">
          <ac:chgData name="Giovanni Ligato" userId="7875cec0db90cc51" providerId="LiveId" clId="{3A2D3AA7-0675-4F18-B1BE-B75A14CFBE28}" dt="2024-07-22T11:43:59.214" v="1576" actId="478"/>
          <ac:cxnSpMkLst>
            <pc:docMk/>
            <pc:sldMk cId="3346346350" sldId="269"/>
            <ac:cxnSpMk id="32" creationId="{2C2BFD92-291C-4162-7802-868AD4DFCA64}"/>
          </ac:cxnSpMkLst>
        </pc:cxnChg>
      </pc:sldChg>
      <pc:sldChg chg="addSp delSp modSp add del mod">
        <pc:chgData name="Giovanni Ligato" userId="7875cec0db90cc51" providerId="LiveId" clId="{3A2D3AA7-0675-4F18-B1BE-B75A14CFBE28}" dt="2024-07-22T12:59:17.557" v="2590" actId="2696"/>
        <pc:sldMkLst>
          <pc:docMk/>
          <pc:sldMk cId="4235182042" sldId="270"/>
        </pc:sldMkLst>
        <pc:spChg chg="add mod">
          <ac:chgData name="Giovanni Ligato" userId="7875cec0db90cc51" providerId="LiveId" clId="{3A2D3AA7-0675-4F18-B1BE-B75A14CFBE28}" dt="2024-07-22T12:36:42.356" v="1904" actId="1076"/>
          <ac:spMkLst>
            <pc:docMk/>
            <pc:sldMk cId="4235182042" sldId="270"/>
            <ac:spMk id="2" creationId="{F109FA12-5EFA-F2EC-6A1B-90227D19C3A9}"/>
          </ac:spMkLst>
        </pc:spChg>
        <pc:spChg chg="add mod">
          <ac:chgData name="Giovanni Ligato" userId="7875cec0db90cc51" providerId="LiveId" clId="{3A2D3AA7-0675-4F18-B1BE-B75A14CFBE28}" dt="2024-07-22T12:36:45.232" v="1905" actId="1076"/>
          <ac:spMkLst>
            <pc:docMk/>
            <pc:sldMk cId="4235182042" sldId="270"/>
            <ac:spMk id="3" creationId="{52D9851F-A8D0-E197-A7D9-90E7AE9E6912}"/>
          </ac:spMkLst>
        </pc:spChg>
        <pc:spChg chg="add mod">
          <ac:chgData name="Giovanni Ligato" userId="7875cec0db90cc51" providerId="LiveId" clId="{3A2D3AA7-0675-4F18-B1BE-B75A14CFBE28}" dt="2024-07-22T12:36:55.136" v="1910" actId="1076"/>
          <ac:spMkLst>
            <pc:docMk/>
            <pc:sldMk cId="4235182042" sldId="270"/>
            <ac:spMk id="4" creationId="{74C39B46-DC72-A812-B303-96C06DCD58F8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6" creationId="{19C61995-BE79-9540-4C5B-FCA9AB2B6C6A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8" creationId="{8A17DE81-AD59-5A15-4E03-D4AEE9A684EE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10" creationId="{F5B478F7-A926-7FA6-6DD3-814FD84018E8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19" creationId="{5A968150-31A6-9886-5A2A-CA77F28CCCC0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20" creationId="{4158F486-E013-AC24-4A9E-048AEE55CA80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21" creationId="{CD58A368-0162-A3C2-D65E-7C4C317DF64B}"/>
          </ac:spMkLst>
        </pc:spChg>
        <pc:spChg chg="add mod">
          <ac:chgData name="Giovanni Ligato" userId="7875cec0db90cc51" providerId="LiveId" clId="{3A2D3AA7-0675-4F18-B1BE-B75A14CFBE28}" dt="2024-07-22T12:36:30.542" v="1900" actId="1076"/>
          <ac:spMkLst>
            <pc:docMk/>
            <pc:sldMk cId="4235182042" sldId="270"/>
            <ac:spMk id="24" creationId="{55235FC4-5BBD-C206-77F1-F4B8037C83AF}"/>
          </ac:spMkLst>
        </pc:spChg>
        <pc:spChg chg="add mod">
          <ac:chgData name="Giovanni Ligato" userId="7875cec0db90cc51" providerId="LiveId" clId="{3A2D3AA7-0675-4F18-B1BE-B75A14CFBE28}" dt="2024-07-22T12:36:28.952" v="1899" actId="1076"/>
          <ac:spMkLst>
            <pc:docMk/>
            <pc:sldMk cId="4235182042" sldId="270"/>
            <ac:spMk id="25" creationId="{E107D422-B019-945B-708D-E109C91BCF2B}"/>
          </ac:spMkLst>
        </pc:spChg>
        <pc:picChg chg="del">
          <ac:chgData name="Giovanni Ligato" userId="7875cec0db90cc51" providerId="LiveId" clId="{3A2D3AA7-0675-4F18-B1BE-B75A14CFBE28}" dt="2024-07-20T20:20:07.491" v="310" actId="478"/>
          <ac:picMkLst>
            <pc:docMk/>
            <pc:sldMk cId="4235182042" sldId="270"/>
            <ac:picMk id="4" creationId="{1EA7B7CC-6BE9-93E6-87F0-B55599791A0D}"/>
          </ac:picMkLst>
        </pc:picChg>
        <pc:picChg chg="add del mod">
          <ac:chgData name="Giovanni Ligato" userId="7875cec0db90cc51" providerId="LiveId" clId="{3A2D3AA7-0675-4F18-B1BE-B75A14CFBE28}" dt="2024-07-22T12:32:59.463" v="1826" actId="478"/>
          <ac:picMkLst>
            <pc:docMk/>
            <pc:sldMk cId="4235182042" sldId="270"/>
            <ac:picMk id="5" creationId="{E14E3FD2-6B20-7364-0AB9-3C0A82A34C41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7" creationId="{55AAA425-8B56-4E2C-745F-7919E0216803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9" creationId="{76B8AE06-8C86-902D-15D9-1995B5E476EB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11" creationId="{F1FD7A76-0C0C-E2F8-FF60-32D850495BB7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13" creationId="{F6012D44-6919-E8D9-B11F-1A29AB0948EA}"/>
          </ac:picMkLst>
        </pc:picChg>
        <pc:picChg chg="add mod">
          <ac:chgData name="Giovanni Ligato" userId="7875cec0db90cc51" providerId="LiveId" clId="{3A2D3AA7-0675-4F18-B1BE-B75A14CFBE28}" dt="2024-07-22T12:36:55.136" v="1910" actId="1076"/>
          <ac:picMkLst>
            <pc:docMk/>
            <pc:sldMk cId="4235182042" sldId="270"/>
            <ac:picMk id="14" creationId="{D7FAA023-1CC2-FB1C-8B18-4A101A0D49DA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15" creationId="{56CE95B1-EFD3-8FDD-EB90-4F81236242F7}"/>
          </ac:picMkLst>
        </pc:picChg>
        <pc:picChg chg="del">
          <ac:chgData name="Giovanni Ligato" userId="7875cec0db90cc51" providerId="LiveId" clId="{3A2D3AA7-0675-4F18-B1BE-B75A14CFBE28}" dt="2024-07-20T20:20:07.491" v="310" actId="478"/>
          <ac:picMkLst>
            <pc:docMk/>
            <pc:sldMk cId="4235182042" sldId="270"/>
            <ac:picMk id="17" creationId="{8EF68C02-C179-A08B-8108-22935F3D8364}"/>
          </ac:picMkLst>
        </pc:picChg>
        <pc:picChg chg="add mod">
          <ac:chgData name="Giovanni Ligato" userId="7875cec0db90cc51" providerId="LiveId" clId="{3A2D3AA7-0675-4F18-B1BE-B75A14CFBE28}" dt="2024-07-22T12:36:47.920" v="1906" actId="1076"/>
          <ac:picMkLst>
            <pc:docMk/>
            <pc:sldMk cId="4235182042" sldId="270"/>
            <ac:picMk id="17" creationId="{F0412146-7413-3084-BB00-E8195D79135E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18" creationId="{91965E1B-5750-D8E3-7B03-D214779AB79E}"/>
          </ac:picMkLst>
        </pc:picChg>
        <pc:picChg chg="add mod">
          <ac:chgData name="Giovanni Ligato" userId="7875cec0db90cc51" providerId="LiveId" clId="{3A2D3AA7-0675-4F18-B1BE-B75A14CFBE28}" dt="2024-07-22T12:37:15.892" v="1917" actId="1076"/>
          <ac:picMkLst>
            <pc:docMk/>
            <pc:sldMk cId="4235182042" sldId="270"/>
            <ac:picMk id="23" creationId="{C37D4534-B546-8138-2D52-FD3D38FC2DCD}"/>
          </ac:picMkLst>
        </pc:picChg>
        <pc:cxnChg chg="add mod">
          <ac:chgData name="Giovanni Ligato" userId="7875cec0db90cc51" providerId="LiveId" clId="{3A2D3AA7-0675-4F18-B1BE-B75A14CFBE28}" dt="2024-07-22T12:39:52.537" v="1951" actId="14100"/>
          <ac:cxnSpMkLst>
            <pc:docMk/>
            <pc:sldMk cId="4235182042" sldId="270"/>
            <ac:cxnSpMk id="26" creationId="{06699A07-E9AF-E0A3-CB65-E61092DD9359}"/>
          </ac:cxnSpMkLst>
        </pc:cxnChg>
      </pc:sldChg>
      <pc:sldChg chg="addSp delSp modSp add mod ord">
        <pc:chgData name="Giovanni Ligato" userId="7875cec0db90cc51" providerId="LiveId" clId="{3A2D3AA7-0675-4F18-B1BE-B75A14CFBE28}" dt="2024-07-22T14:22:01.186" v="3950" actId="1035"/>
        <pc:sldMkLst>
          <pc:docMk/>
          <pc:sldMk cId="2941301848" sldId="271"/>
        </pc:sldMkLst>
        <pc:spChg chg="del mod">
          <ac:chgData name="Giovanni Ligato" userId="7875cec0db90cc51" providerId="LiveId" clId="{3A2D3AA7-0675-4F18-B1BE-B75A14CFBE28}" dt="2024-07-22T13:48:32.937" v="3258" actId="478"/>
          <ac:spMkLst>
            <pc:docMk/>
            <pc:sldMk cId="2941301848" sldId="271"/>
            <ac:spMk id="2" creationId="{F109FA12-5EFA-F2EC-6A1B-90227D19C3A9}"/>
          </ac:spMkLst>
        </pc:spChg>
        <pc:spChg chg="add mod topLvl">
          <ac:chgData name="Giovanni Ligato" userId="7875cec0db90cc51" providerId="LiveId" clId="{3A2D3AA7-0675-4F18-B1BE-B75A14CFBE28}" dt="2024-07-22T14:02:20.345" v="3515" actId="164"/>
          <ac:spMkLst>
            <pc:docMk/>
            <pc:sldMk cId="2941301848" sldId="271"/>
            <ac:spMk id="3" creationId="{6775BCED-37A0-7653-1951-C5947B89D2BB}"/>
          </ac:spMkLst>
        </pc:spChg>
        <pc:spChg chg="add del mod">
          <ac:chgData name="Giovanni Ligato" userId="7875cec0db90cc51" providerId="LiveId" clId="{3A2D3AA7-0675-4F18-B1BE-B75A14CFBE28}" dt="2024-07-22T14:00:45.188" v="3500" actId="478"/>
          <ac:spMkLst>
            <pc:docMk/>
            <pc:sldMk cId="2941301848" sldId="271"/>
            <ac:spMk id="4" creationId="{02EDC638-9F53-8F22-A532-BE00557348EB}"/>
          </ac:spMkLst>
        </pc:spChg>
        <pc:spChg chg="add mod">
          <ac:chgData name="Giovanni Ligato" userId="7875cec0db90cc51" providerId="LiveId" clId="{3A2D3AA7-0675-4F18-B1BE-B75A14CFBE28}" dt="2024-07-22T14:03:54.965" v="3534" actId="164"/>
          <ac:spMkLst>
            <pc:docMk/>
            <pc:sldMk cId="2941301848" sldId="271"/>
            <ac:spMk id="6" creationId="{777788BE-18A5-0E50-F809-8458AADF2974}"/>
          </ac:spMkLst>
        </pc:spChg>
        <pc:spChg chg="add mod">
          <ac:chgData name="Giovanni Ligato" userId="7875cec0db90cc51" providerId="LiveId" clId="{3A2D3AA7-0675-4F18-B1BE-B75A14CFBE28}" dt="2024-07-22T14:12:06.652" v="3722" actId="164"/>
          <ac:spMkLst>
            <pc:docMk/>
            <pc:sldMk cId="2941301848" sldId="271"/>
            <ac:spMk id="7" creationId="{78BD9F4B-D3EA-D224-C995-62E66861005C}"/>
          </ac:spMkLst>
        </pc:spChg>
        <pc:spChg chg="add del mod">
          <ac:chgData name="Giovanni Ligato" userId="7875cec0db90cc51" providerId="LiveId" clId="{3A2D3AA7-0675-4F18-B1BE-B75A14CFBE28}" dt="2024-07-22T14:21:10.495" v="3871" actId="478"/>
          <ac:spMkLst>
            <pc:docMk/>
            <pc:sldMk cId="2941301848" sldId="271"/>
            <ac:spMk id="8" creationId="{FCC2A094-EB50-284C-D9D5-D2741D4A7CDD}"/>
          </ac:spMkLst>
        </pc:spChg>
        <pc:spChg chg="add mod">
          <ac:chgData name="Giovanni Ligato" userId="7875cec0db90cc51" providerId="LiveId" clId="{3A2D3AA7-0675-4F18-B1BE-B75A14CFBE28}" dt="2024-07-22T14:08:27.832" v="3611" actId="113"/>
          <ac:spMkLst>
            <pc:docMk/>
            <pc:sldMk cId="2941301848" sldId="271"/>
            <ac:spMk id="12" creationId="{F8861941-98D9-C148-2B7B-3B77FDD1312C}"/>
          </ac:spMkLst>
        </pc:spChg>
        <pc:spChg chg="add mod">
          <ac:chgData name="Giovanni Ligato" userId="7875cec0db90cc51" providerId="LiveId" clId="{3A2D3AA7-0675-4F18-B1BE-B75A14CFBE28}" dt="2024-07-22T14:08:32.241" v="3613" actId="207"/>
          <ac:spMkLst>
            <pc:docMk/>
            <pc:sldMk cId="2941301848" sldId="271"/>
            <ac:spMk id="13" creationId="{C6E551C4-0156-D6F2-2045-76F197409B17}"/>
          </ac:spMkLst>
        </pc:spChg>
        <pc:spChg chg="add mod">
          <ac:chgData name="Giovanni Ligato" userId="7875cec0db90cc51" providerId="LiveId" clId="{3A2D3AA7-0675-4F18-B1BE-B75A14CFBE28}" dt="2024-07-22T14:08:36.225" v="3615" actId="207"/>
          <ac:spMkLst>
            <pc:docMk/>
            <pc:sldMk cId="2941301848" sldId="271"/>
            <ac:spMk id="14" creationId="{E29411CB-BB50-98E1-E038-AE4BCF09C6C9}"/>
          </ac:spMkLst>
        </pc:spChg>
        <pc:spChg chg="add mod">
          <ac:chgData name="Giovanni Ligato" userId="7875cec0db90cc51" providerId="LiveId" clId="{3A2D3AA7-0675-4F18-B1BE-B75A14CFBE28}" dt="2024-07-22T14:08:40.130" v="3617" actId="207"/>
          <ac:spMkLst>
            <pc:docMk/>
            <pc:sldMk cId="2941301848" sldId="271"/>
            <ac:spMk id="15" creationId="{885317B5-A4E0-E632-E396-532B2F4DAA21}"/>
          </ac:spMkLst>
        </pc:spChg>
        <pc:spChg chg="add mod">
          <ac:chgData name="Giovanni Ligato" userId="7875cec0db90cc51" providerId="LiveId" clId="{3A2D3AA7-0675-4F18-B1BE-B75A14CFBE28}" dt="2024-07-22T14:08:43.429" v="3619" actId="207"/>
          <ac:spMkLst>
            <pc:docMk/>
            <pc:sldMk cId="2941301848" sldId="271"/>
            <ac:spMk id="16" creationId="{891DD1BA-C4C8-38DA-EF03-7200DA394BAD}"/>
          </ac:spMkLst>
        </pc:spChg>
        <pc:spChg chg="add mod">
          <ac:chgData name="Giovanni Ligato" userId="7875cec0db90cc51" providerId="LiveId" clId="{3A2D3AA7-0675-4F18-B1BE-B75A14CFBE28}" dt="2024-07-22T13:10:15.535" v="2739"/>
          <ac:spMkLst>
            <pc:docMk/>
            <pc:sldMk cId="2941301848" sldId="271"/>
            <ac:spMk id="17" creationId="{3ACAF788-37DC-44C0-F219-792738310902}"/>
          </ac:spMkLst>
        </pc:spChg>
        <pc:spChg chg="add mod">
          <ac:chgData name="Giovanni Ligato" userId="7875cec0db90cc51" providerId="LiveId" clId="{3A2D3AA7-0675-4F18-B1BE-B75A14CFBE28}" dt="2024-07-22T14:09:09.352" v="3628" actId="20577"/>
          <ac:spMkLst>
            <pc:docMk/>
            <pc:sldMk cId="2941301848" sldId="271"/>
            <ac:spMk id="18" creationId="{EAC9871B-A5CF-E9CA-63B2-2DB5662EF329}"/>
          </ac:spMkLst>
        </pc:spChg>
        <pc:spChg chg="add mod">
          <ac:chgData name="Giovanni Ligato" userId="7875cec0db90cc51" providerId="LiveId" clId="{3A2D3AA7-0675-4F18-B1BE-B75A14CFBE28}" dt="2024-07-22T14:09:17.814" v="3634" actId="207"/>
          <ac:spMkLst>
            <pc:docMk/>
            <pc:sldMk cId="2941301848" sldId="271"/>
            <ac:spMk id="19" creationId="{9E5E432E-DB89-6F14-EAB7-5E8FD3216AA1}"/>
          </ac:spMkLst>
        </pc:spChg>
        <pc:spChg chg="add mod">
          <ac:chgData name="Giovanni Ligato" userId="7875cec0db90cc51" providerId="LiveId" clId="{3A2D3AA7-0675-4F18-B1BE-B75A14CFBE28}" dt="2024-07-22T14:12:06.652" v="3722" actId="164"/>
          <ac:spMkLst>
            <pc:docMk/>
            <pc:sldMk cId="2941301848" sldId="271"/>
            <ac:spMk id="20" creationId="{E7CE6F97-E76A-4375-BE7F-8BA0E16A4ECB}"/>
          </ac:spMkLst>
        </pc:spChg>
        <pc:spChg chg="add del mod">
          <ac:chgData name="Giovanni Ligato" userId="7875cec0db90cc51" providerId="LiveId" clId="{3A2D3AA7-0675-4F18-B1BE-B75A14CFBE28}" dt="2024-07-22T14:21:45.356" v="3933" actId="478"/>
          <ac:spMkLst>
            <pc:docMk/>
            <pc:sldMk cId="2941301848" sldId="271"/>
            <ac:spMk id="21" creationId="{D86E61BF-7169-A159-65F7-150E78629271}"/>
          </ac:spMkLst>
        </pc:spChg>
        <pc:spChg chg="add del mod">
          <ac:chgData name="Giovanni Ligato" userId="7875cec0db90cc51" providerId="LiveId" clId="{3A2D3AA7-0675-4F18-B1BE-B75A14CFBE28}" dt="2024-07-22T13:47:28.423" v="3238" actId="478"/>
          <ac:spMkLst>
            <pc:docMk/>
            <pc:sldMk cId="2941301848" sldId="271"/>
            <ac:spMk id="22" creationId="{438C1217-7C30-6751-0313-B5632DC615E9}"/>
          </ac:spMkLst>
        </pc:spChg>
        <pc:spChg chg="add mod">
          <ac:chgData name="Giovanni Ligato" userId="7875cec0db90cc51" providerId="LiveId" clId="{3A2D3AA7-0675-4F18-B1BE-B75A14CFBE28}" dt="2024-07-22T13:45:57.031" v="3193" actId="164"/>
          <ac:spMkLst>
            <pc:docMk/>
            <pc:sldMk cId="2941301848" sldId="271"/>
            <ac:spMk id="23" creationId="{C3749A52-BBD0-ED5B-35A0-4CE3D28A41FB}"/>
          </ac:spMkLst>
        </pc:spChg>
        <pc:spChg chg="add mod">
          <ac:chgData name="Giovanni Ligato" userId="7875cec0db90cc51" providerId="LiveId" clId="{3A2D3AA7-0675-4F18-B1BE-B75A14CFBE28}" dt="2024-07-22T14:22:01.186" v="3950" actId="1035"/>
          <ac:spMkLst>
            <pc:docMk/>
            <pc:sldMk cId="2941301848" sldId="271"/>
            <ac:spMk id="26" creationId="{72991684-F27E-5FB9-24C0-CD506A0DEED5}"/>
          </ac:spMkLst>
        </pc:spChg>
        <pc:spChg chg="add mod">
          <ac:chgData name="Giovanni Ligato" userId="7875cec0db90cc51" providerId="LiveId" clId="{3A2D3AA7-0675-4F18-B1BE-B75A14CFBE28}" dt="2024-07-22T13:48:04.787" v="3246" actId="164"/>
          <ac:spMkLst>
            <pc:docMk/>
            <pc:sldMk cId="2941301848" sldId="271"/>
            <ac:spMk id="31" creationId="{6DEA6D5B-1329-D191-A1AF-55EF3128C29A}"/>
          </ac:spMkLst>
        </pc:spChg>
        <pc:spChg chg="add mod">
          <ac:chgData name="Giovanni Ligato" userId="7875cec0db90cc51" providerId="LiveId" clId="{3A2D3AA7-0675-4F18-B1BE-B75A14CFBE28}" dt="2024-07-22T13:59:46.161" v="3462"/>
          <ac:spMkLst>
            <pc:docMk/>
            <pc:sldMk cId="2941301848" sldId="271"/>
            <ac:spMk id="59" creationId="{99093729-9406-5EF8-8F2B-B35FB109C4FE}"/>
          </ac:spMkLst>
        </pc:spChg>
        <pc:spChg chg="add mod topLvl">
          <ac:chgData name="Giovanni Ligato" userId="7875cec0db90cc51" providerId="LiveId" clId="{3A2D3AA7-0675-4F18-B1BE-B75A14CFBE28}" dt="2024-07-22T14:02:20.345" v="3515" actId="164"/>
          <ac:spMkLst>
            <pc:docMk/>
            <pc:sldMk cId="2941301848" sldId="271"/>
            <ac:spMk id="60" creationId="{834C52DB-9A6E-A802-DEE0-1C0F171DB707}"/>
          </ac:spMkLst>
        </pc:spChg>
        <pc:spChg chg="add mod">
          <ac:chgData name="Giovanni Ligato" userId="7875cec0db90cc51" providerId="LiveId" clId="{3A2D3AA7-0675-4F18-B1BE-B75A14CFBE28}" dt="2024-07-22T14:21:26.728" v="3927" actId="1035"/>
          <ac:spMkLst>
            <pc:docMk/>
            <pc:sldMk cId="2941301848" sldId="271"/>
            <ac:spMk id="77" creationId="{2C96119C-D986-C1CA-43F2-ADBC6CAAA709}"/>
          </ac:spMkLst>
        </pc:spChg>
        <pc:spChg chg="add mod">
          <ac:chgData name="Giovanni Ligato" userId="7875cec0db90cc51" providerId="LiveId" clId="{3A2D3AA7-0675-4F18-B1BE-B75A14CFBE28}" dt="2024-07-22T14:21:41.743" v="3932" actId="1076"/>
          <ac:spMkLst>
            <pc:docMk/>
            <pc:sldMk cId="2941301848" sldId="271"/>
            <ac:spMk id="78" creationId="{C3AD3A9C-A429-DB66-5FC3-7E1E937CFB6F}"/>
          </ac:spMkLst>
        </pc:spChg>
        <pc:grpChg chg="add mod">
          <ac:chgData name="Giovanni Ligato" userId="7875cec0db90cc51" providerId="LiveId" clId="{3A2D3AA7-0675-4F18-B1BE-B75A14CFBE28}" dt="2024-07-22T14:12:06.652" v="3722" actId="164"/>
          <ac:grpSpMkLst>
            <pc:docMk/>
            <pc:sldMk cId="2941301848" sldId="271"/>
            <ac:grpSpMk id="30" creationId="{14D0C875-8647-7417-113E-A7821C201E3C}"/>
          </ac:grpSpMkLst>
        </pc:grpChg>
        <pc:grpChg chg="add mod">
          <ac:chgData name="Giovanni Ligato" userId="7875cec0db90cc51" providerId="LiveId" clId="{3A2D3AA7-0675-4F18-B1BE-B75A14CFBE28}" dt="2024-07-22T14:16:13.465" v="3846" actId="1036"/>
          <ac:grpSpMkLst>
            <pc:docMk/>
            <pc:sldMk cId="2941301848" sldId="271"/>
            <ac:grpSpMk id="32" creationId="{971CDFB7-8C14-A8C4-AF73-992A18B6C3EC}"/>
          </ac:grpSpMkLst>
        </pc:grpChg>
        <pc:grpChg chg="add mod topLvl">
          <ac:chgData name="Giovanni Ligato" userId="7875cec0db90cc51" providerId="LiveId" clId="{3A2D3AA7-0675-4F18-B1BE-B75A14CFBE28}" dt="2024-07-22T14:02:44.206" v="3524" actId="164"/>
          <ac:grpSpMkLst>
            <pc:docMk/>
            <pc:sldMk cId="2941301848" sldId="271"/>
            <ac:grpSpMk id="40" creationId="{6F7D7B04-2529-B106-69EC-24C744E77A97}"/>
          </ac:grpSpMkLst>
        </pc:grpChg>
        <pc:grpChg chg="add mod topLvl">
          <ac:chgData name="Giovanni Ligato" userId="7875cec0db90cc51" providerId="LiveId" clId="{3A2D3AA7-0675-4F18-B1BE-B75A14CFBE28}" dt="2024-07-22T14:02:44.206" v="3524" actId="164"/>
          <ac:grpSpMkLst>
            <pc:docMk/>
            <pc:sldMk cId="2941301848" sldId="271"/>
            <ac:grpSpMk id="41" creationId="{A820FDCE-981E-0A3D-5F4D-205F30316D7A}"/>
          </ac:grpSpMkLst>
        </pc:grpChg>
        <pc:grpChg chg="add del mod topLvl">
          <ac:chgData name="Giovanni Ligato" userId="7875cec0db90cc51" providerId="LiveId" clId="{3A2D3AA7-0675-4F18-B1BE-B75A14CFBE28}" dt="2024-07-22T14:02:16.334" v="3514" actId="165"/>
          <ac:grpSpMkLst>
            <pc:docMk/>
            <pc:sldMk cId="2941301848" sldId="271"/>
            <ac:grpSpMk id="64" creationId="{54816E1F-24F9-0FE8-7096-A7005B65680A}"/>
          </ac:grpSpMkLst>
        </pc:grpChg>
        <pc:grpChg chg="add del mod topLvl">
          <ac:chgData name="Giovanni Ligato" userId="7875cec0db90cc51" providerId="LiveId" clId="{3A2D3AA7-0675-4F18-B1BE-B75A14CFBE28}" dt="2024-07-22T14:02:12.962" v="3513" actId="165"/>
          <ac:grpSpMkLst>
            <pc:docMk/>
            <pc:sldMk cId="2941301848" sldId="271"/>
            <ac:grpSpMk id="65" creationId="{6E6505E3-BC8D-F32B-558D-65053EFAA2F0}"/>
          </ac:grpSpMkLst>
        </pc:grpChg>
        <pc:grpChg chg="add del mod">
          <ac:chgData name="Giovanni Ligato" userId="7875cec0db90cc51" providerId="LiveId" clId="{3A2D3AA7-0675-4F18-B1BE-B75A14CFBE28}" dt="2024-07-22T14:02:08.587" v="3512" actId="165"/>
          <ac:grpSpMkLst>
            <pc:docMk/>
            <pc:sldMk cId="2941301848" sldId="271"/>
            <ac:grpSpMk id="66" creationId="{C49B9A1A-F5BB-9BEF-3187-EAA084D4E127}"/>
          </ac:grpSpMkLst>
        </pc:grpChg>
        <pc:grpChg chg="add mod">
          <ac:chgData name="Giovanni Ligato" userId="7875cec0db90cc51" providerId="LiveId" clId="{3A2D3AA7-0675-4F18-B1BE-B75A14CFBE28}" dt="2024-07-22T14:02:44.206" v="3524" actId="164"/>
          <ac:grpSpMkLst>
            <pc:docMk/>
            <pc:sldMk cId="2941301848" sldId="271"/>
            <ac:grpSpMk id="67" creationId="{77183936-7F99-1A55-2ACA-A17C10ECA32D}"/>
          </ac:grpSpMkLst>
        </pc:grpChg>
        <pc:grpChg chg="add mod">
          <ac:chgData name="Giovanni Ligato" userId="7875cec0db90cc51" providerId="LiveId" clId="{3A2D3AA7-0675-4F18-B1BE-B75A14CFBE28}" dt="2024-07-22T14:03:54.965" v="3534" actId="164"/>
          <ac:grpSpMkLst>
            <pc:docMk/>
            <pc:sldMk cId="2941301848" sldId="271"/>
            <ac:grpSpMk id="68" creationId="{4A437661-A932-A585-314E-72E6BDDC7304}"/>
          </ac:grpSpMkLst>
        </pc:grpChg>
        <pc:grpChg chg="add mod">
          <ac:chgData name="Giovanni Ligato" userId="7875cec0db90cc51" providerId="LiveId" clId="{3A2D3AA7-0675-4F18-B1BE-B75A14CFBE28}" dt="2024-07-22T14:12:06.652" v="3722" actId="164"/>
          <ac:grpSpMkLst>
            <pc:docMk/>
            <pc:sldMk cId="2941301848" sldId="271"/>
            <ac:grpSpMk id="73" creationId="{2527EEB4-B2B0-CFF2-EE8A-529125B32A75}"/>
          </ac:grpSpMkLst>
        </pc:grpChg>
        <pc:grpChg chg="add mod">
          <ac:chgData name="Giovanni Ligato" userId="7875cec0db90cc51" providerId="LiveId" clId="{3A2D3AA7-0675-4F18-B1BE-B75A14CFBE28}" dt="2024-07-22T14:15:54.571" v="3799" actId="1036"/>
          <ac:grpSpMkLst>
            <pc:docMk/>
            <pc:sldMk cId="2941301848" sldId="271"/>
            <ac:grpSpMk id="76" creationId="{66303EAB-F095-0A7F-1155-222E0D844511}"/>
          </ac:grpSpMkLst>
        </pc:grpChg>
        <pc:graphicFrameChg chg="add del mod modGraphic">
          <ac:chgData name="Giovanni Ligato" userId="7875cec0db90cc51" providerId="LiveId" clId="{3A2D3AA7-0675-4F18-B1BE-B75A14CFBE28}" dt="2024-07-22T13:05:10.502" v="2633" actId="478"/>
          <ac:graphicFrameMkLst>
            <pc:docMk/>
            <pc:sldMk cId="2941301848" sldId="271"/>
            <ac:graphicFrameMk id="9" creationId="{2DF2176A-D867-362E-41F5-39C7E6D8BDD9}"/>
          </ac:graphicFrameMkLst>
        </pc:graphicFrameChg>
        <pc:graphicFrameChg chg="add del mod modGraphic">
          <ac:chgData name="Giovanni Ligato" userId="7875cec0db90cc51" providerId="LiveId" clId="{3A2D3AA7-0675-4F18-B1BE-B75A14CFBE28}" dt="2024-07-22T13:07:47.374" v="2675" actId="478"/>
          <ac:graphicFrameMkLst>
            <pc:docMk/>
            <pc:sldMk cId="2941301848" sldId="271"/>
            <ac:graphicFrameMk id="10" creationId="{73D69600-FCC4-58DB-1344-AF0B5085E107}"/>
          </ac:graphicFrameMkLst>
        </pc:graphicFrameChg>
        <pc:graphicFrameChg chg="add del mod modGraphic">
          <ac:chgData name="Giovanni Ligato" userId="7875cec0db90cc51" providerId="LiveId" clId="{3A2D3AA7-0675-4F18-B1BE-B75A14CFBE28}" dt="2024-07-22T13:07:22.843" v="2672" actId="478"/>
          <ac:graphicFrameMkLst>
            <pc:docMk/>
            <pc:sldMk cId="2941301848" sldId="271"/>
            <ac:graphicFrameMk id="11" creationId="{40B6C500-E70D-C482-776B-606AC8A60C87}"/>
          </ac:graphicFrameMkLst>
        </pc:graphicFrameChg>
        <pc:picChg chg="del">
          <ac:chgData name="Giovanni Ligato" userId="7875cec0db90cc51" providerId="LiveId" clId="{3A2D3AA7-0675-4F18-B1BE-B75A14CFBE28}" dt="2024-07-20T20:27:50.159" v="401" actId="478"/>
          <ac:picMkLst>
            <pc:docMk/>
            <pc:sldMk cId="2941301848" sldId="271"/>
            <ac:picMk id="4" creationId="{1EA7B7CC-6BE9-93E6-87F0-B55599791A0D}"/>
          </ac:picMkLst>
        </pc:picChg>
        <pc:picChg chg="add mod">
          <ac:chgData name="Giovanni Ligato" userId="7875cec0db90cc51" providerId="LiveId" clId="{3A2D3AA7-0675-4F18-B1BE-B75A14CFBE28}" dt="2024-07-22T13:45:57.031" v="3193" actId="164"/>
          <ac:picMkLst>
            <pc:docMk/>
            <pc:sldMk cId="2941301848" sldId="271"/>
            <ac:picMk id="5" creationId="{85E22192-C45E-8A96-F8B7-4B47337E19F8}"/>
          </ac:picMkLst>
        </pc:picChg>
        <pc:picChg chg="del">
          <ac:chgData name="Giovanni Ligato" userId="7875cec0db90cc51" providerId="LiveId" clId="{3A2D3AA7-0675-4F18-B1BE-B75A14CFBE28}" dt="2024-07-20T20:27:50.159" v="401" actId="478"/>
          <ac:picMkLst>
            <pc:docMk/>
            <pc:sldMk cId="2941301848" sldId="271"/>
            <ac:picMk id="17" creationId="{8EF68C02-C179-A08B-8108-22935F3D8364}"/>
          </ac:picMkLst>
        </pc:picChg>
        <pc:picChg chg="add mod">
          <ac:chgData name="Giovanni Ligato" userId="7875cec0db90cc51" providerId="LiveId" clId="{3A2D3AA7-0675-4F18-B1BE-B75A14CFBE28}" dt="2024-07-22T13:48:04.787" v="3246" actId="164"/>
          <ac:picMkLst>
            <pc:docMk/>
            <pc:sldMk cId="2941301848" sldId="271"/>
            <ac:picMk id="25" creationId="{85FC6986-DF2D-6DF0-36AF-E06EE7CBB6B3}"/>
          </ac:picMkLst>
        </pc:picChg>
        <pc:cxnChg chg="add mod">
          <ac:chgData name="Giovanni Ligato" userId="7875cec0db90cc51" providerId="LiveId" clId="{3A2D3AA7-0675-4F18-B1BE-B75A14CFBE28}" dt="2024-07-22T14:12:06.652" v="3722" actId="164"/>
          <ac:cxnSpMkLst>
            <pc:docMk/>
            <pc:sldMk cId="2941301848" sldId="271"/>
            <ac:cxnSpMk id="27" creationId="{80CBB912-01E6-6642-B359-D395F1AE81D7}"/>
          </ac:cxnSpMkLst>
        </pc:cxnChg>
        <pc:cxnChg chg="add mod">
          <ac:chgData name="Giovanni Ligato" userId="7875cec0db90cc51" providerId="LiveId" clId="{3A2D3AA7-0675-4F18-B1BE-B75A14CFBE28}" dt="2024-07-22T14:15:59.991" v="3831" actId="1035"/>
          <ac:cxnSpMkLst>
            <pc:docMk/>
            <pc:sldMk cId="2941301848" sldId="271"/>
            <ac:cxnSpMk id="33" creationId="{ED9EB865-CC44-BEAE-AFE5-F5BD4A34BF60}"/>
          </ac:cxnSpMkLst>
        </pc:cxnChg>
        <pc:cxnChg chg="add del mod">
          <ac:chgData name="Giovanni Ligato" userId="7875cec0db90cc51" providerId="LiveId" clId="{3A2D3AA7-0675-4F18-B1BE-B75A14CFBE28}" dt="2024-07-22T13:56:34.215" v="3361" actId="478"/>
          <ac:cxnSpMkLst>
            <pc:docMk/>
            <pc:sldMk cId="2941301848" sldId="271"/>
            <ac:cxnSpMk id="42" creationId="{64AA18CD-400C-61B2-692F-0DB381196EDC}"/>
          </ac:cxnSpMkLst>
        </pc:cxnChg>
        <pc:cxnChg chg="add mod">
          <ac:chgData name="Giovanni Ligato" userId="7875cec0db90cc51" providerId="LiveId" clId="{3A2D3AA7-0675-4F18-B1BE-B75A14CFBE28}" dt="2024-07-22T14:03:54.965" v="3534" actId="164"/>
          <ac:cxnSpMkLst>
            <pc:docMk/>
            <pc:sldMk cId="2941301848" sldId="271"/>
            <ac:cxnSpMk id="44" creationId="{A5FD6700-60E2-62CD-BA8E-925118B46A0F}"/>
          </ac:cxnSpMkLst>
        </pc:cxnChg>
        <pc:cxnChg chg="add del mod">
          <ac:chgData name="Giovanni Ligato" userId="7875cec0db90cc51" providerId="LiveId" clId="{3A2D3AA7-0675-4F18-B1BE-B75A14CFBE28}" dt="2024-07-22T13:57:04.646" v="3374" actId="478"/>
          <ac:cxnSpMkLst>
            <pc:docMk/>
            <pc:sldMk cId="2941301848" sldId="271"/>
            <ac:cxnSpMk id="46" creationId="{4C05BCD0-35C6-0A99-E94D-4D46B94441C4}"/>
          </ac:cxnSpMkLst>
        </pc:cxnChg>
        <pc:cxnChg chg="add mod topLvl">
          <ac:chgData name="Giovanni Ligato" userId="7875cec0db90cc51" providerId="LiveId" clId="{3A2D3AA7-0675-4F18-B1BE-B75A14CFBE28}" dt="2024-07-22T14:02:44.206" v="3524" actId="164"/>
          <ac:cxnSpMkLst>
            <pc:docMk/>
            <pc:sldMk cId="2941301848" sldId="271"/>
            <ac:cxnSpMk id="49" creationId="{F9E9A2BB-3E7A-2A69-3E26-2FC42D6ED02E}"/>
          </ac:cxnSpMkLst>
        </pc:cxnChg>
        <pc:cxnChg chg="add mod">
          <ac:chgData name="Giovanni Ligato" userId="7875cec0db90cc51" providerId="LiveId" clId="{3A2D3AA7-0675-4F18-B1BE-B75A14CFBE28}" dt="2024-07-22T13:59:47.317" v="3464" actId="1076"/>
          <ac:cxnSpMkLst>
            <pc:docMk/>
            <pc:sldMk cId="2941301848" sldId="271"/>
            <ac:cxnSpMk id="57" creationId="{477C0D8D-DC65-1270-225A-4C839DF76380}"/>
          </ac:cxnSpMkLst>
        </pc:cxnChg>
        <pc:cxnChg chg="add mod topLvl">
          <ac:chgData name="Giovanni Ligato" userId="7875cec0db90cc51" providerId="LiveId" clId="{3A2D3AA7-0675-4F18-B1BE-B75A14CFBE28}" dt="2024-07-22T14:02:44.206" v="3524" actId="164"/>
          <ac:cxnSpMkLst>
            <pc:docMk/>
            <pc:sldMk cId="2941301848" sldId="271"/>
            <ac:cxnSpMk id="61" creationId="{3FFD0E3A-5AE3-99FE-F915-00D89D04B044}"/>
          </ac:cxnSpMkLst>
        </pc:cxnChg>
        <pc:cxnChg chg="add mod">
          <ac:chgData name="Giovanni Ligato" userId="7875cec0db90cc51" providerId="LiveId" clId="{3A2D3AA7-0675-4F18-B1BE-B75A14CFBE28}" dt="2024-07-22T14:03:54.965" v="3534" actId="164"/>
          <ac:cxnSpMkLst>
            <pc:docMk/>
            <pc:sldMk cId="2941301848" sldId="271"/>
            <ac:cxnSpMk id="72" creationId="{CD4FBF79-5CED-3B4E-B01E-43CC72EF2D5E}"/>
          </ac:cxnSpMkLst>
        </pc:cxnChg>
      </pc:sldChg>
      <pc:sldChg chg="addSp delSp modSp add del mod">
        <pc:chgData name="Giovanni Ligato" userId="7875cec0db90cc51" providerId="LiveId" clId="{3A2D3AA7-0675-4F18-B1BE-B75A14CFBE28}" dt="2024-07-22T16:16:58.173" v="5603" actId="47"/>
        <pc:sldMkLst>
          <pc:docMk/>
          <pc:sldMk cId="2389657699" sldId="272"/>
        </pc:sldMkLst>
        <pc:spChg chg="mod">
          <ac:chgData name="Giovanni Ligato" userId="7875cec0db90cc51" providerId="LiveId" clId="{3A2D3AA7-0675-4F18-B1BE-B75A14CFBE28}" dt="2024-07-20T20:35:09.490" v="456" actId="1076"/>
          <ac:spMkLst>
            <pc:docMk/>
            <pc:sldMk cId="2389657699" sldId="272"/>
            <ac:spMk id="2" creationId="{F109FA12-5EFA-F2EC-6A1B-90227D19C3A9}"/>
          </ac:spMkLst>
        </pc:spChg>
        <pc:picChg chg="del">
          <ac:chgData name="Giovanni Ligato" userId="7875cec0db90cc51" providerId="LiveId" clId="{3A2D3AA7-0675-4F18-B1BE-B75A14CFBE28}" dt="2024-07-20T20:35:02.960" v="452" actId="478"/>
          <ac:picMkLst>
            <pc:docMk/>
            <pc:sldMk cId="2389657699" sldId="272"/>
            <ac:picMk id="4" creationId="{1EA7B7CC-6BE9-93E6-87F0-B55599791A0D}"/>
          </ac:picMkLst>
        </pc:picChg>
        <pc:picChg chg="add mod">
          <ac:chgData name="Giovanni Ligato" userId="7875cec0db90cc51" providerId="LiveId" clId="{3A2D3AA7-0675-4F18-B1BE-B75A14CFBE28}" dt="2024-07-22T15:34:55.129" v="5311" actId="1076"/>
          <ac:picMkLst>
            <pc:docMk/>
            <pc:sldMk cId="2389657699" sldId="272"/>
            <ac:picMk id="4" creationId="{8FB59BB2-2874-5381-7DE4-D87ABC9391A4}"/>
          </ac:picMkLst>
        </pc:picChg>
        <pc:picChg chg="add del mod">
          <ac:chgData name="Giovanni Ligato" userId="7875cec0db90cc51" providerId="LiveId" clId="{3A2D3AA7-0675-4F18-B1BE-B75A14CFBE28}" dt="2024-07-22T15:32:05.010" v="5234" actId="478"/>
          <ac:picMkLst>
            <pc:docMk/>
            <pc:sldMk cId="2389657699" sldId="272"/>
            <ac:picMk id="5" creationId="{A8F1D986-AD60-D921-1973-E4423196B82A}"/>
          </ac:picMkLst>
        </pc:picChg>
        <pc:picChg chg="add mod">
          <ac:chgData name="Giovanni Ligato" userId="7875cec0db90cc51" providerId="LiveId" clId="{3A2D3AA7-0675-4F18-B1BE-B75A14CFBE28}" dt="2024-07-22T15:36:47.822" v="5333"/>
          <ac:picMkLst>
            <pc:docMk/>
            <pc:sldMk cId="2389657699" sldId="272"/>
            <ac:picMk id="6" creationId="{2B8263BD-7A50-ABF4-6F6C-76385FEFFAFC}"/>
          </ac:picMkLst>
        </pc:picChg>
        <pc:picChg chg="add del mod">
          <ac:chgData name="Giovanni Ligato" userId="7875cec0db90cc51" providerId="LiveId" clId="{3A2D3AA7-0675-4F18-B1BE-B75A14CFBE28}" dt="2024-07-22T15:32:09.093" v="5235" actId="478"/>
          <ac:picMkLst>
            <pc:docMk/>
            <pc:sldMk cId="2389657699" sldId="272"/>
            <ac:picMk id="7" creationId="{059F9C23-BC91-CC37-3BB5-DBC67AA4C5EE}"/>
          </ac:picMkLst>
        </pc:picChg>
        <pc:picChg chg="del">
          <ac:chgData name="Giovanni Ligato" userId="7875cec0db90cc51" providerId="LiveId" clId="{3A2D3AA7-0675-4F18-B1BE-B75A14CFBE28}" dt="2024-07-20T20:35:02.960" v="452" actId="478"/>
          <ac:picMkLst>
            <pc:docMk/>
            <pc:sldMk cId="2389657699" sldId="272"/>
            <ac:picMk id="17" creationId="{8EF68C02-C179-A08B-8108-22935F3D8364}"/>
          </ac:picMkLst>
        </pc:picChg>
      </pc:sldChg>
      <pc:sldChg chg="addSp delSp modSp add del mod">
        <pc:chgData name="Giovanni Ligato" userId="7875cec0db90cc51" providerId="LiveId" clId="{3A2D3AA7-0675-4F18-B1BE-B75A14CFBE28}" dt="2024-07-22T16:16:59.429" v="5604" actId="47"/>
        <pc:sldMkLst>
          <pc:docMk/>
          <pc:sldMk cId="1396666137" sldId="273"/>
        </pc:sldMkLst>
        <pc:picChg chg="add del mod">
          <ac:chgData name="Giovanni Ligato" userId="7875cec0db90cc51" providerId="LiveId" clId="{3A2D3AA7-0675-4F18-B1BE-B75A14CFBE28}" dt="2024-07-22T15:32:12.875" v="5236" actId="478"/>
          <ac:picMkLst>
            <pc:docMk/>
            <pc:sldMk cId="1396666137" sldId="273"/>
            <ac:picMk id="4" creationId="{A7F850FA-C3F9-A58E-5C88-24A714E0CF20}"/>
          </ac:picMkLst>
        </pc:picChg>
        <pc:picChg chg="del">
          <ac:chgData name="Giovanni Ligato" userId="7875cec0db90cc51" providerId="LiveId" clId="{3A2D3AA7-0675-4F18-B1BE-B75A14CFBE28}" dt="2024-07-20T20:39:30.624" v="472" actId="478"/>
          <ac:picMkLst>
            <pc:docMk/>
            <pc:sldMk cId="1396666137" sldId="273"/>
            <ac:picMk id="5" creationId="{A8F1D986-AD60-D921-1973-E4423196B82A}"/>
          </ac:picMkLst>
        </pc:picChg>
        <pc:picChg chg="add mod">
          <ac:chgData name="Giovanni Ligato" userId="7875cec0db90cc51" providerId="LiveId" clId="{3A2D3AA7-0675-4F18-B1BE-B75A14CFBE28}" dt="2024-07-22T15:32:23.911" v="5240" actId="1076"/>
          <ac:picMkLst>
            <pc:docMk/>
            <pc:sldMk cId="1396666137" sldId="273"/>
            <ac:picMk id="5" creationId="{AFDAF90C-7EE4-CC6B-02E5-6F49D8ED2EFE}"/>
          </ac:picMkLst>
        </pc:picChg>
        <pc:picChg chg="del">
          <ac:chgData name="Giovanni Ligato" userId="7875cec0db90cc51" providerId="LiveId" clId="{3A2D3AA7-0675-4F18-B1BE-B75A14CFBE28}" dt="2024-07-20T20:39:29.168" v="471" actId="478"/>
          <ac:picMkLst>
            <pc:docMk/>
            <pc:sldMk cId="1396666137" sldId="273"/>
            <ac:picMk id="7" creationId="{059F9C23-BC91-CC37-3BB5-DBC67AA4C5EE}"/>
          </ac:picMkLst>
        </pc:picChg>
        <pc:picChg chg="add mod">
          <ac:chgData name="Giovanni Ligato" userId="7875cec0db90cc51" providerId="LiveId" clId="{3A2D3AA7-0675-4F18-B1BE-B75A14CFBE28}" dt="2024-07-22T15:32:30.036" v="5243" actId="1076"/>
          <ac:picMkLst>
            <pc:docMk/>
            <pc:sldMk cId="1396666137" sldId="273"/>
            <ac:picMk id="7" creationId="{AB2EB3A8-9A21-0CD0-0521-C6B71D752A0E}"/>
          </ac:picMkLst>
        </pc:picChg>
        <pc:picChg chg="add del mod">
          <ac:chgData name="Giovanni Ligato" userId="7875cec0db90cc51" providerId="LiveId" clId="{3A2D3AA7-0675-4F18-B1BE-B75A14CFBE28}" dt="2024-07-22T15:32:12.875" v="5236" actId="478"/>
          <ac:picMkLst>
            <pc:docMk/>
            <pc:sldMk cId="1396666137" sldId="273"/>
            <ac:picMk id="8" creationId="{F59DB9C7-94CD-86C0-71DD-16E8637AE219}"/>
          </ac:picMkLst>
        </pc:picChg>
        <pc:picChg chg="add del mod">
          <ac:chgData name="Giovanni Ligato" userId="7875cec0db90cc51" providerId="LiveId" clId="{3A2D3AA7-0675-4F18-B1BE-B75A14CFBE28}" dt="2024-07-22T15:32:12.875" v="5236" actId="478"/>
          <ac:picMkLst>
            <pc:docMk/>
            <pc:sldMk cId="1396666137" sldId="273"/>
            <ac:picMk id="10" creationId="{D111F392-2157-FBD6-D591-47AC3E96BA98}"/>
          </ac:picMkLst>
        </pc:picChg>
        <pc:picChg chg="add mod">
          <ac:chgData name="Giovanni Ligato" userId="7875cec0db90cc51" providerId="LiveId" clId="{3A2D3AA7-0675-4F18-B1BE-B75A14CFBE28}" dt="2024-07-22T15:32:35.693" v="5246" actId="1076"/>
          <ac:picMkLst>
            <pc:docMk/>
            <pc:sldMk cId="1396666137" sldId="273"/>
            <ac:picMk id="11" creationId="{355C2CE3-2C25-40EB-1FD8-6A01EDDA12A4}"/>
          </ac:picMkLst>
        </pc:picChg>
      </pc:sldChg>
      <pc:sldChg chg="new del">
        <pc:chgData name="Giovanni Ligato" userId="7875cec0db90cc51" providerId="LiveId" clId="{3A2D3AA7-0675-4F18-B1BE-B75A14CFBE28}" dt="2024-07-20T20:39:23.220" v="469" actId="680"/>
        <pc:sldMkLst>
          <pc:docMk/>
          <pc:sldMk cId="1751014744" sldId="273"/>
        </pc:sldMkLst>
      </pc:sldChg>
      <pc:sldChg chg="addSp delSp modSp add del mod">
        <pc:chgData name="Giovanni Ligato" userId="7875cec0db90cc51" providerId="LiveId" clId="{3A2D3AA7-0675-4F18-B1BE-B75A14CFBE28}" dt="2024-07-22T12:50:09.323" v="2343" actId="47"/>
        <pc:sldMkLst>
          <pc:docMk/>
          <pc:sldMk cId="3191602233" sldId="274"/>
        </pc:sldMkLst>
        <pc:spChg chg="del">
          <ac:chgData name="Giovanni Ligato" userId="7875cec0db90cc51" providerId="LiveId" clId="{3A2D3AA7-0675-4F18-B1BE-B75A14CFBE28}" dt="2024-07-22T12:41:50.060" v="1972" actId="478"/>
          <ac:spMkLst>
            <pc:docMk/>
            <pc:sldMk cId="3191602233" sldId="274"/>
            <ac:spMk id="2" creationId="{F109FA12-5EFA-F2EC-6A1B-90227D19C3A9}"/>
          </ac:spMkLst>
        </pc:spChg>
        <pc:spChg chg="del">
          <ac:chgData name="Giovanni Ligato" userId="7875cec0db90cc51" providerId="LiveId" clId="{3A2D3AA7-0675-4F18-B1BE-B75A14CFBE28}" dt="2024-07-22T12:41:47.253" v="1971" actId="478"/>
          <ac:spMkLst>
            <pc:docMk/>
            <pc:sldMk cId="3191602233" sldId="274"/>
            <ac:spMk id="3" creationId="{52D9851F-A8D0-E197-A7D9-90E7AE9E6912}"/>
          </ac:spMkLst>
        </pc:spChg>
        <pc:spChg chg="mod">
          <ac:chgData name="Giovanni Ligato" userId="7875cec0db90cc51" providerId="LiveId" clId="{3A2D3AA7-0675-4F18-B1BE-B75A14CFBE28}" dt="2024-07-22T12:48:53.288" v="2151" actId="1076"/>
          <ac:spMkLst>
            <pc:docMk/>
            <pc:sldMk cId="3191602233" sldId="274"/>
            <ac:spMk id="4" creationId="{74C39B46-DC72-A812-B303-96C06DCD58F8}"/>
          </ac:spMkLst>
        </pc:spChg>
        <pc:spChg chg="del mod">
          <ac:chgData name="Giovanni Ligato" userId="7875cec0db90cc51" providerId="LiveId" clId="{3A2D3AA7-0675-4F18-B1BE-B75A14CFBE28}" dt="2024-07-22T12:45:08.748" v="2055" actId="478"/>
          <ac:spMkLst>
            <pc:docMk/>
            <pc:sldMk cId="3191602233" sldId="274"/>
            <ac:spMk id="6" creationId="{19C61995-BE79-9540-4C5B-FCA9AB2B6C6A}"/>
          </ac:spMkLst>
        </pc:spChg>
        <pc:spChg chg="del">
          <ac:chgData name="Giovanni Ligato" userId="7875cec0db90cc51" providerId="LiveId" clId="{3A2D3AA7-0675-4F18-B1BE-B75A14CFBE28}" dt="2024-07-22T12:45:30.185" v="2071" actId="478"/>
          <ac:spMkLst>
            <pc:docMk/>
            <pc:sldMk cId="3191602233" sldId="274"/>
            <ac:spMk id="8" creationId="{8A17DE81-AD59-5A15-4E03-D4AEE9A684EE}"/>
          </ac:spMkLst>
        </pc:spChg>
        <pc:spChg chg="del mod">
          <ac:chgData name="Giovanni Ligato" userId="7875cec0db90cc51" providerId="LiveId" clId="{3A2D3AA7-0675-4F18-B1BE-B75A14CFBE28}" dt="2024-07-22T12:44:49.236" v="2042" actId="478"/>
          <ac:spMkLst>
            <pc:docMk/>
            <pc:sldMk cId="3191602233" sldId="274"/>
            <ac:spMk id="20" creationId="{4158F486-E013-AC24-4A9E-048AEE55CA80}"/>
          </ac:spMkLst>
        </pc:spChg>
        <pc:spChg chg="del">
          <ac:chgData name="Giovanni Ligato" userId="7875cec0db90cc51" providerId="LiveId" clId="{3A2D3AA7-0675-4F18-B1BE-B75A14CFBE28}" dt="2024-07-22T12:45:30.185" v="2071" actId="478"/>
          <ac:spMkLst>
            <pc:docMk/>
            <pc:sldMk cId="3191602233" sldId="274"/>
            <ac:spMk id="21" creationId="{CD58A368-0162-A3C2-D65E-7C4C317DF64B}"/>
          </ac:spMkLst>
        </pc:spChg>
        <pc:spChg chg="add mod">
          <ac:chgData name="Giovanni Ligato" userId="7875cec0db90cc51" providerId="LiveId" clId="{3A2D3AA7-0675-4F18-B1BE-B75A14CFBE28}" dt="2024-07-22T12:47:09.134" v="2119" actId="164"/>
          <ac:spMkLst>
            <pc:docMk/>
            <pc:sldMk cId="3191602233" sldId="274"/>
            <ac:spMk id="22" creationId="{9562C69E-B0D7-693A-6728-FAA69805EC9A}"/>
          </ac:spMkLst>
        </pc:spChg>
        <pc:spChg chg="del">
          <ac:chgData name="Giovanni Ligato" userId="7875cec0db90cc51" providerId="LiveId" clId="{3A2D3AA7-0675-4F18-B1BE-B75A14CFBE28}" dt="2024-07-22T12:41:47.253" v="1971" actId="478"/>
          <ac:spMkLst>
            <pc:docMk/>
            <pc:sldMk cId="3191602233" sldId="274"/>
            <ac:spMk id="24" creationId="{55235FC4-5BBD-C206-77F1-F4B8037C83AF}"/>
          </ac:spMkLst>
        </pc:spChg>
        <pc:spChg chg="del">
          <ac:chgData name="Giovanni Ligato" userId="7875cec0db90cc51" providerId="LiveId" clId="{3A2D3AA7-0675-4F18-B1BE-B75A14CFBE28}" dt="2024-07-22T12:41:47.253" v="1971" actId="478"/>
          <ac:spMkLst>
            <pc:docMk/>
            <pc:sldMk cId="3191602233" sldId="274"/>
            <ac:spMk id="25" creationId="{E107D422-B019-945B-708D-E109C91BCF2B}"/>
          </ac:spMkLst>
        </pc:spChg>
        <pc:spChg chg="add mod">
          <ac:chgData name="Giovanni Ligato" userId="7875cec0db90cc51" providerId="LiveId" clId="{3A2D3AA7-0675-4F18-B1BE-B75A14CFBE28}" dt="2024-07-22T12:47:45.672" v="2143" actId="1035"/>
          <ac:spMkLst>
            <pc:docMk/>
            <pc:sldMk cId="3191602233" sldId="274"/>
            <ac:spMk id="27" creationId="{386E0659-902C-5CB9-446C-7FCA5FABD6A3}"/>
          </ac:spMkLst>
        </pc:spChg>
        <pc:spChg chg="add del mod">
          <ac:chgData name="Giovanni Ligato" userId="7875cec0db90cc51" providerId="LiveId" clId="{3A2D3AA7-0675-4F18-B1BE-B75A14CFBE28}" dt="2024-07-22T12:47:05.276" v="2118" actId="478"/>
          <ac:spMkLst>
            <pc:docMk/>
            <pc:sldMk cId="3191602233" sldId="274"/>
            <ac:spMk id="28" creationId="{9AA4D88D-8963-2EE2-14DC-DA7E06CB2D32}"/>
          </ac:spMkLst>
        </pc:spChg>
        <pc:spChg chg="add del mod">
          <ac:chgData name="Giovanni Ligato" userId="7875cec0db90cc51" providerId="LiveId" clId="{3A2D3AA7-0675-4F18-B1BE-B75A14CFBE28}" dt="2024-07-22T12:47:05.276" v="2118" actId="478"/>
          <ac:spMkLst>
            <pc:docMk/>
            <pc:sldMk cId="3191602233" sldId="274"/>
            <ac:spMk id="29" creationId="{7D20F08A-7D28-9148-449D-B397F9ECDA2E}"/>
          </ac:spMkLst>
        </pc:spChg>
        <pc:spChg chg="add del mod">
          <ac:chgData name="Giovanni Ligato" userId="7875cec0db90cc51" providerId="LiveId" clId="{3A2D3AA7-0675-4F18-B1BE-B75A14CFBE28}" dt="2024-07-22T12:47:19.516" v="2125" actId="478"/>
          <ac:spMkLst>
            <pc:docMk/>
            <pc:sldMk cId="3191602233" sldId="274"/>
            <ac:spMk id="30" creationId="{CD386228-66F7-B338-48C8-AF0299C4613E}"/>
          </ac:spMkLst>
        </pc:spChg>
        <pc:spChg chg="add del mod">
          <ac:chgData name="Giovanni Ligato" userId="7875cec0db90cc51" providerId="LiveId" clId="{3A2D3AA7-0675-4F18-B1BE-B75A14CFBE28}" dt="2024-07-22T12:47:19.516" v="2125" actId="478"/>
          <ac:spMkLst>
            <pc:docMk/>
            <pc:sldMk cId="3191602233" sldId="274"/>
            <ac:spMk id="31" creationId="{1CD388AF-CA3A-B64D-7177-4CE5FB33AE01}"/>
          </ac:spMkLst>
        </pc:spChg>
        <pc:spChg chg="add mod">
          <ac:chgData name="Giovanni Ligato" userId="7875cec0db90cc51" providerId="LiveId" clId="{3A2D3AA7-0675-4F18-B1BE-B75A14CFBE28}" dt="2024-07-22T12:47:11.839" v="2120" actId="164"/>
          <ac:spMkLst>
            <pc:docMk/>
            <pc:sldMk cId="3191602233" sldId="274"/>
            <ac:spMk id="32" creationId="{75B5EA1B-BEC3-A160-3995-3463828206F1}"/>
          </ac:spMkLst>
        </pc:spChg>
        <pc:spChg chg="add mod">
          <ac:chgData name="Giovanni Ligato" userId="7875cec0db90cc51" providerId="LiveId" clId="{3A2D3AA7-0675-4F18-B1BE-B75A14CFBE28}" dt="2024-07-22T12:47:43.715" v="2140" actId="1035"/>
          <ac:spMkLst>
            <pc:docMk/>
            <pc:sldMk cId="3191602233" sldId="274"/>
            <ac:spMk id="33" creationId="{6D2855C8-DB34-BC7C-85A2-D6783084D42B}"/>
          </ac:spMkLst>
        </pc:spChg>
        <pc:spChg chg="mod">
          <ac:chgData name="Giovanni Ligato" userId="7875cec0db90cc51" providerId="LiveId" clId="{3A2D3AA7-0675-4F18-B1BE-B75A14CFBE28}" dt="2024-07-22T12:47:15.939" v="2123"/>
          <ac:spMkLst>
            <pc:docMk/>
            <pc:sldMk cId="3191602233" sldId="274"/>
            <ac:spMk id="37" creationId="{98003C56-B3F0-DB10-4129-F7A9B67355DB}"/>
          </ac:spMkLst>
        </pc:spChg>
        <pc:spChg chg="mod">
          <ac:chgData name="Giovanni Ligato" userId="7875cec0db90cc51" providerId="LiveId" clId="{3A2D3AA7-0675-4F18-B1BE-B75A14CFBE28}" dt="2024-07-22T12:47:37.951" v="2135" actId="1035"/>
          <ac:spMkLst>
            <pc:docMk/>
            <pc:sldMk cId="3191602233" sldId="274"/>
            <ac:spMk id="38" creationId="{075045C1-1466-E6F8-B240-8857F0E30244}"/>
          </ac:spMkLst>
        </pc:spChg>
        <pc:grpChg chg="add mod">
          <ac:chgData name="Giovanni Ligato" userId="7875cec0db90cc51" providerId="LiveId" clId="{3A2D3AA7-0675-4F18-B1BE-B75A14CFBE28}" dt="2024-07-22T12:43:54.899" v="2020" actId="1037"/>
          <ac:grpSpMkLst>
            <pc:docMk/>
            <pc:sldMk cId="3191602233" sldId="274"/>
            <ac:grpSpMk id="5" creationId="{E2AC1CAE-51C2-F6F1-212A-F59D27B423B0}"/>
          </ac:grpSpMkLst>
        </pc:grpChg>
        <pc:grpChg chg="add mod">
          <ac:chgData name="Giovanni Ligato" userId="7875cec0db90cc51" providerId="LiveId" clId="{3A2D3AA7-0675-4F18-B1BE-B75A14CFBE28}" dt="2024-07-22T12:44:10.715" v="2023" actId="465"/>
          <ac:grpSpMkLst>
            <pc:docMk/>
            <pc:sldMk cId="3191602233" sldId="274"/>
            <ac:grpSpMk id="12" creationId="{CC510A7A-9BCB-47CC-E090-B4FA1F834B45}"/>
          </ac:grpSpMkLst>
        </pc:grpChg>
        <pc:grpChg chg="add mod">
          <ac:chgData name="Giovanni Ligato" userId="7875cec0db90cc51" providerId="LiveId" clId="{3A2D3AA7-0675-4F18-B1BE-B75A14CFBE28}" dt="2024-07-22T12:44:06.089" v="2022" actId="1076"/>
          <ac:grpSpMkLst>
            <pc:docMk/>
            <pc:sldMk cId="3191602233" sldId="274"/>
            <ac:grpSpMk id="16" creationId="{11BBA1B6-2DE9-F16A-6C08-E460FCEBA127}"/>
          </ac:grpSpMkLst>
        </pc:grpChg>
        <pc:grpChg chg="add mod">
          <ac:chgData name="Giovanni Ligato" userId="7875cec0db90cc51" providerId="LiveId" clId="{3A2D3AA7-0675-4F18-B1BE-B75A14CFBE28}" dt="2024-07-22T12:49:20.510" v="2158" actId="164"/>
          <ac:grpSpMkLst>
            <pc:docMk/>
            <pc:sldMk cId="3191602233" sldId="274"/>
            <ac:grpSpMk id="34" creationId="{12DAC0AE-3514-F585-8EDF-EA792166AAD7}"/>
          </ac:grpSpMkLst>
        </pc:grpChg>
        <pc:grpChg chg="add mod">
          <ac:chgData name="Giovanni Ligato" userId="7875cec0db90cc51" providerId="LiveId" clId="{3A2D3AA7-0675-4F18-B1BE-B75A14CFBE28}" dt="2024-07-22T12:49:20.510" v="2158" actId="164"/>
          <ac:grpSpMkLst>
            <pc:docMk/>
            <pc:sldMk cId="3191602233" sldId="274"/>
            <ac:grpSpMk id="35" creationId="{C74D1237-842E-56A4-A21D-04258EB0A5A3}"/>
          </ac:grpSpMkLst>
        </pc:grpChg>
        <pc:grpChg chg="add mod">
          <ac:chgData name="Giovanni Ligato" userId="7875cec0db90cc51" providerId="LiveId" clId="{3A2D3AA7-0675-4F18-B1BE-B75A14CFBE28}" dt="2024-07-22T12:49:20.510" v="2158" actId="164"/>
          <ac:grpSpMkLst>
            <pc:docMk/>
            <pc:sldMk cId="3191602233" sldId="274"/>
            <ac:grpSpMk id="36" creationId="{FBCEA80C-87D3-0E0F-BDFE-6F26DEF3F490}"/>
          </ac:grpSpMkLst>
        </pc:grpChg>
        <pc:grpChg chg="add mod">
          <ac:chgData name="Giovanni Ligato" userId="7875cec0db90cc51" providerId="LiveId" clId="{3A2D3AA7-0675-4F18-B1BE-B75A14CFBE28}" dt="2024-07-22T12:49:20.510" v="2158" actId="164"/>
          <ac:grpSpMkLst>
            <pc:docMk/>
            <pc:sldMk cId="3191602233" sldId="274"/>
            <ac:grpSpMk id="40" creationId="{3A38737F-17E3-5FE3-5AA1-3F3AABC59AAF}"/>
          </ac:grpSpMkLst>
        </pc:grpChg>
        <pc:picChg chg="mod">
          <ac:chgData name="Giovanni Ligato" userId="7875cec0db90cc51" providerId="LiveId" clId="{3A2D3AA7-0675-4F18-B1BE-B75A14CFBE28}" dt="2024-07-22T12:43:24.912" v="1983" actId="164"/>
          <ac:picMkLst>
            <pc:docMk/>
            <pc:sldMk cId="3191602233" sldId="274"/>
            <ac:picMk id="7" creationId="{55AAA425-8B56-4E2C-745F-7919E0216803}"/>
          </ac:picMkLst>
        </pc:picChg>
        <pc:picChg chg="mod">
          <ac:chgData name="Giovanni Ligato" userId="7875cec0db90cc51" providerId="LiveId" clId="{3A2D3AA7-0675-4F18-B1BE-B75A14CFBE28}" dt="2024-07-22T12:43:24.912" v="1983" actId="164"/>
          <ac:picMkLst>
            <pc:docMk/>
            <pc:sldMk cId="3191602233" sldId="274"/>
            <ac:picMk id="9" creationId="{76B8AE06-8C86-902D-15D9-1995B5E476EB}"/>
          </ac:picMkLst>
        </pc:picChg>
        <pc:picChg chg="mod">
          <ac:chgData name="Giovanni Ligato" userId="7875cec0db90cc51" providerId="LiveId" clId="{3A2D3AA7-0675-4F18-B1BE-B75A14CFBE28}" dt="2024-07-22T12:43:33.969" v="1985" actId="164"/>
          <ac:picMkLst>
            <pc:docMk/>
            <pc:sldMk cId="3191602233" sldId="274"/>
            <ac:picMk id="11" creationId="{F1FD7A76-0C0C-E2F8-FF60-32D850495BB7}"/>
          </ac:picMkLst>
        </pc:picChg>
        <pc:picChg chg="mod">
          <ac:chgData name="Giovanni Ligato" userId="7875cec0db90cc51" providerId="LiveId" clId="{3A2D3AA7-0675-4F18-B1BE-B75A14CFBE28}" dt="2024-07-22T12:43:33.969" v="1985" actId="164"/>
          <ac:picMkLst>
            <pc:docMk/>
            <pc:sldMk cId="3191602233" sldId="274"/>
            <ac:picMk id="13" creationId="{F6012D44-6919-E8D9-B11F-1A29AB0948EA}"/>
          </ac:picMkLst>
        </pc:picChg>
        <pc:picChg chg="mod">
          <ac:chgData name="Giovanni Ligato" userId="7875cec0db90cc51" providerId="LiveId" clId="{3A2D3AA7-0675-4F18-B1BE-B75A14CFBE28}" dt="2024-07-22T12:49:00.624" v="2154" actId="1076"/>
          <ac:picMkLst>
            <pc:docMk/>
            <pc:sldMk cId="3191602233" sldId="274"/>
            <ac:picMk id="14" creationId="{D7FAA023-1CC2-FB1C-8B18-4A101A0D49DA}"/>
          </ac:picMkLst>
        </pc:picChg>
        <pc:picChg chg="mod">
          <ac:chgData name="Giovanni Ligato" userId="7875cec0db90cc51" providerId="LiveId" clId="{3A2D3AA7-0675-4F18-B1BE-B75A14CFBE28}" dt="2024-07-22T12:43:22.322" v="1982" actId="164"/>
          <ac:picMkLst>
            <pc:docMk/>
            <pc:sldMk cId="3191602233" sldId="274"/>
            <ac:picMk id="15" creationId="{56CE95B1-EFD3-8FDD-EB90-4F81236242F7}"/>
          </ac:picMkLst>
        </pc:picChg>
        <pc:picChg chg="del">
          <ac:chgData name="Giovanni Ligato" userId="7875cec0db90cc51" providerId="LiveId" clId="{3A2D3AA7-0675-4F18-B1BE-B75A14CFBE28}" dt="2024-07-22T12:41:47.253" v="1971" actId="478"/>
          <ac:picMkLst>
            <pc:docMk/>
            <pc:sldMk cId="3191602233" sldId="274"/>
            <ac:picMk id="17" creationId="{F0412146-7413-3084-BB00-E8195D79135E}"/>
          </ac:picMkLst>
        </pc:picChg>
        <pc:picChg chg="mod">
          <ac:chgData name="Giovanni Ligato" userId="7875cec0db90cc51" providerId="LiveId" clId="{3A2D3AA7-0675-4F18-B1BE-B75A14CFBE28}" dt="2024-07-22T12:43:22.322" v="1982" actId="164"/>
          <ac:picMkLst>
            <pc:docMk/>
            <pc:sldMk cId="3191602233" sldId="274"/>
            <ac:picMk id="18" creationId="{91965E1B-5750-D8E3-7B03-D214779AB79E}"/>
          </ac:picMkLst>
        </pc:picChg>
        <pc:picChg chg="del">
          <ac:chgData name="Giovanni Ligato" userId="7875cec0db90cc51" providerId="LiveId" clId="{3A2D3AA7-0675-4F18-B1BE-B75A14CFBE28}" dt="2024-07-22T12:41:47.253" v="1971" actId="478"/>
          <ac:picMkLst>
            <pc:docMk/>
            <pc:sldMk cId="3191602233" sldId="274"/>
            <ac:picMk id="23" creationId="{C37D4534-B546-8138-2D52-FD3D38FC2DCD}"/>
          </ac:picMkLst>
        </pc:picChg>
        <pc:cxnChg chg="mod">
          <ac:chgData name="Giovanni Ligato" userId="7875cec0db90cc51" providerId="LiveId" clId="{3A2D3AA7-0675-4F18-B1BE-B75A14CFBE28}" dt="2024-07-22T12:49:12.813" v="2157" actId="1076"/>
          <ac:cxnSpMkLst>
            <pc:docMk/>
            <pc:sldMk cId="3191602233" sldId="274"/>
            <ac:cxnSpMk id="26" creationId="{06699A07-E9AF-E0A3-CB65-E61092DD9359}"/>
          </ac:cxnSpMkLst>
        </pc:cxnChg>
      </pc:sldChg>
      <pc:sldChg chg="addSp delSp modSp add mod">
        <pc:chgData name="Giovanni Ligato" userId="7875cec0db90cc51" providerId="LiveId" clId="{3A2D3AA7-0675-4F18-B1BE-B75A14CFBE28}" dt="2024-07-22T12:58:32.787" v="2589" actId="465"/>
        <pc:sldMkLst>
          <pc:docMk/>
          <pc:sldMk cId="2916418958" sldId="275"/>
        </pc:sldMkLst>
        <pc:spChg chg="add del mod">
          <ac:chgData name="Giovanni Ligato" userId="7875cec0db90cc51" providerId="LiveId" clId="{3A2D3AA7-0675-4F18-B1BE-B75A14CFBE28}" dt="2024-07-22T12:57:55.588" v="2480" actId="478"/>
          <ac:spMkLst>
            <pc:docMk/>
            <pc:sldMk cId="2916418958" sldId="275"/>
            <ac:spMk id="3" creationId="{8F2B472A-247C-1E6A-EFAC-BEFCD54001B3}"/>
          </ac:spMkLst>
        </pc:spChg>
        <pc:spChg chg="del mod">
          <ac:chgData name="Giovanni Ligato" userId="7875cec0db90cc51" providerId="LiveId" clId="{3A2D3AA7-0675-4F18-B1BE-B75A14CFBE28}" dt="2024-07-22T12:57:55.588" v="2480" actId="478"/>
          <ac:spMkLst>
            <pc:docMk/>
            <pc:sldMk cId="2916418958" sldId="275"/>
            <ac:spMk id="4" creationId="{74C39B46-DC72-A812-B303-96C06DCD58F8}"/>
          </ac:spMkLst>
        </pc:spChg>
        <pc:spChg chg="del">
          <ac:chgData name="Giovanni Ligato" userId="7875cec0db90cc51" providerId="LiveId" clId="{3A2D3AA7-0675-4F18-B1BE-B75A14CFBE28}" dt="2024-07-22T12:52:37.956" v="2380" actId="478"/>
          <ac:spMkLst>
            <pc:docMk/>
            <pc:sldMk cId="2916418958" sldId="275"/>
            <ac:spMk id="10" creationId="{F5B478F7-A926-7FA6-6DD3-814FD84018E8}"/>
          </ac:spMkLst>
        </pc:spChg>
        <pc:spChg chg="add del mod">
          <ac:chgData name="Giovanni Ligato" userId="7875cec0db90cc51" providerId="LiveId" clId="{3A2D3AA7-0675-4F18-B1BE-B75A14CFBE28}" dt="2024-07-22T12:57:55.588" v="2480" actId="478"/>
          <ac:spMkLst>
            <pc:docMk/>
            <pc:sldMk cId="2916418958" sldId="275"/>
            <ac:spMk id="17" creationId="{6FF056BB-08C6-A920-9A74-209634DD2687}"/>
          </ac:spMkLst>
        </pc:spChg>
        <pc:spChg chg="del">
          <ac:chgData name="Giovanni Ligato" userId="7875cec0db90cc51" providerId="LiveId" clId="{3A2D3AA7-0675-4F18-B1BE-B75A14CFBE28}" dt="2024-07-22T12:52:37.956" v="2380" actId="478"/>
          <ac:spMkLst>
            <pc:docMk/>
            <pc:sldMk cId="2916418958" sldId="275"/>
            <ac:spMk id="19" creationId="{5A968150-31A6-9886-5A2A-CA77F28CCCC0}"/>
          </ac:spMkLst>
        </pc:spChg>
        <pc:spChg chg="add del mod">
          <ac:chgData name="Giovanni Ligato" userId="7875cec0db90cc51" providerId="LiveId" clId="{3A2D3AA7-0675-4F18-B1BE-B75A14CFBE28}" dt="2024-07-22T12:57:55.588" v="2480" actId="478"/>
          <ac:spMkLst>
            <pc:docMk/>
            <pc:sldMk cId="2916418958" sldId="275"/>
            <ac:spMk id="20" creationId="{E83B46B2-358E-7257-D1E0-29618F23DFDA}"/>
          </ac:spMkLst>
        </pc:spChg>
        <pc:spChg chg="mod">
          <ac:chgData name="Giovanni Ligato" userId="7875cec0db90cc51" providerId="LiveId" clId="{3A2D3AA7-0675-4F18-B1BE-B75A14CFBE28}" dt="2024-07-22T12:58:15.812" v="2571" actId="165"/>
          <ac:spMkLst>
            <pc:docMk/>
            <pc:sldMk cId="2916418958" sldId="275"/>
            <ac:spMk id="41" creationId="{103F7CCC-3CAA-8BE1-0CE4-146AEDAC2D6F}"/>
          </ac:spMkLst>
        </pc:spChg>
        <pc:spChg chg="mod">
          <ac:chgData name="Giovanni Ligato" userId="7875cec0db90cc51" providerId="LiveId" clId="{3A2D3AA7-0675-4F18-B1BE-B75A14CFBE28}" dt="2024-07-22T12:58:15.812" v="2571" actId="165"/>
          <ac:spMkLst>
            <pc:docMk/>
            <pc:sldMk cId="2916418958" sldId="275"/>
            <ac:spMk id="43" creationId="{DF19B1B3-80F7-99FE-74FC-85BDF35DF5D8}"/>
          </ac:spMkLst>
        </pc:spChg>
        <pc:spChg chg="mod">
          <ac:chgData name="Giovanni Ligato" userId="7875cec0db90cc51" providerId="LiveId" clId="{3A2D3AA7-0675-4F18-B1BE-B75A14CFBE28}" dt="2024-07-22T12:58:15.812" v="2571" actId="165"/>
          <ac:spMkLst>
            <pc:docMk/>
            <pc:sldMk cId="2916418958" sldId="275"/>
            <ac:spMk id="44" creationId="{CAEBF353-53C7-4A18-D99B-E3C05FD57B7F}"/>
          </ac:spMkLst>
        </pc:spChg>
        <pc:spChg chg="mod">
          <ac:chgData name="Giovanni Ligato" userId="7875cec0db90cc51" providerId="LiveId" clId="{3A2D3AA7-0675-4F18-B1BE-B75A14CFBE28}" dt="2024-07-22T12:58:15.812" v="2571" actId="165"/>
          <ac:spMkLst>
            <pc:docMk/>
            <pc:sldMk cId="2916418958" sldId="275"/>
            <ac:spMk id="46" creationId="{9AAF16B4-D453-64E2-4652-9CC1C9FB7563}"/>
          </ac:spMkLst>
        </pc:spChg>
        <pc:grpChg chg="add mod">
          <ac:chgData name="Giovanni Ligato" userId="7875cec0db90cc51" providerId="LiveId" clId="{3A2D3AA7-0675-4F18-B1BE-B75A14CFBE28}" dt="2024-07-22T12:49:51.908" v="2337" actId="1037"/>
          <ac:grpSpMkLst>
            <pc:docMk/>
            <pc:sldMk cId="2916418958" sldId="275"/>
            <ac:grpSpMk id="2" creationId="{AB49C267-AF92-E752-DFF9-5C0071F3A388}"/>
          </ac:grpSpMkLst>
        </pc:grpChg>
        <pc:grpChg chg="mod">
          <ac:chgData name="Giovanni Ligato" userId="7875cec0db90cc51" providerId="LiveId" clId="{3A2D3AA7-0675-4F18-B1BE-B75A14CFBE28}" dt="2024-07-22T12:49:28.939" v="2160" actId="164"/>
          <ac:grpSpMkLst>
            <pc:docMk/>
            <pc:sldMk cId="2916418958" sldId="275"/>
            <ac:grpSpMk id="5" creationId="{E2AC1CAE-51C2-F6F1-212A-F59D27B423B0}"/>
          </ac:grpSpMkLst>
        </pc:grpChg>
        <pc:grpChg chg="mod">
          <ac:chgData name="Giovanni Ligato" userId="7875cec0db90cc51" providerId="LiveId" clId="{3A2D3AA7-0675-4F18-B1BE-B75A14CFBE28}" dt="2024-07-22T12:49:28.939" v="2160" actId="164"/>
          <ac:grpSpMkLst>
            <pc:docMk/>
            <pc:sldMk cId="2916418958" sldId="275"/>
            <ac:grpSpMk id="12" creationId="{CC510A7A-9BCB-47CC-E090-B4FA1F834B45}"/>
          </ac:grpSpMkLst>
        </pc:grpChg>
        <pc:grpChg chg="mod">
          <ac:chgData name="Giovanni Ligato" userId="7875cec0db90cc51" providerId="LiveId" clId="{3A2D3AA7-0675-4F18-B1BE-B75A14CFBE28}" dt="2024-07-22T12:49:28.939" v="2160" actId="164"/>
          <ac:grpSpMkLst>
            <pc:docMk/>
            <pc:sldMk cId="2916418958" sldId="275"/>
            <ac:grpSpMk id="16" creationId="{11BBA1B6-2DE9-F16A-6C08-E460FCEBA127}"/>
          </ac:grpSpMkLst>
        </pc:grpChg>
        <pc:grpChg chg="add del mod">
          <ac:chgData name="Giovanni Ligato" userId="7875cec0db90cc51" providerId="LiveId" clId="{3A2D3AA7-0675-4F18-B1BE-B75A14CFBE28}" dt="2024-07-22T12:58:15.812" v="2571" actId="165"/>
          <ac:grpSpMkLst>
            <pc:docMk/>
            <pc:sldMk cId="2916418958" sldId="275"/>
            <ac:grpSpMk id="25" creationId="{2CC251DD-0D3A-BE10-30FB-2CA29C888FA7}"/>
          </ac:grpSpMkLst>
        </pc:grpChg>
        <pc:grpChg chg="mod topLvl">
          <ac:chgData name="Giovanni Ligato" userId="7875cec0db90cc51" providerId="LiveId" clId="{3A2D3AA7-0675-4F18-B1BE-B75A14CFBE28}" dt="2024-07-22T12:58:20.557" v="2588" actId="1036"/>
          <ac:grpSpMkLst>
            <pc:docMk/>
            <pc:sldMk cId="2916418958" sldId="275"/>
            <ac:grpSpMk id="28" creationId="{FADB66FD-B19A-F1B3-C24A-DABC85472171}"/>
          </ac:grpSpMkLst>
        </pc:grpChg>
        <pc:grpChg chg="mod topLvl">
          <ac:chgData name="Giovanni Ligato" userId="7875cec0db90cc51" providerId="LiveId" clId="{3A2D3AA7-0675-4F18-B1BE-B75A14CFBE28}" dt="2024-07-22T12:58:32.787" v="2589" actId="465"/>
          <ac:grpSpMkLst>
            <pc:docMk/>
            <pc:sldMk cId="2916418958" sldId="275"/>
            <ac:grpSpMk id="29" creationId="{4C611F41-17F0-57F7-1964-A4CC3F43AE03}"/>
          </ac:grpSpMkLst>
        </pc:grpChg>
        <pc:grpChg chg="mod topLvl">
          <ac:chgData name="Giovanni Ligato" userId="7875cec0db90cc51" providerId="LiveId" clId="{3A2D3AA7-0675-4F18-B1BE-B75A14CFBE28}" dt="2024-07-22T12:58:15.812" v="2571" actId="165"/>
          <ac:grpSpMkLst>
            <pc:docMk/>
            <pc:sldMk cId="2916418958" sldId="275"/>
            <ac:grpSpMk id="30" creationId="{10B03AC1-99DF-3D7F-7088-782A1116ED1A}"/>
          </ac:grpSpMkLst>
        </pc:grpChg>
        <pc:grpChg chg="mod topLvl">
          <ac:chgData name="Giovanni Ligato" userId="7875cec0db90cc51" providerId="LiveId" clId="{3A2D3AA7-0675-4F18-B1BE-B75A14CFBE28}" dt="2024-07-22T12:58:15.812" v="2571" actId="165"/>
          <ac:grpSpMkLst>
            <pc:docMk/>
            <pc:sldMk cId="2916418958" sldId="275"/>
            <ac:grpSpMk id="31" creationId="{85398014-713B-ED9A-EBDA-7270AB714B41}"/>
          </ac:grpSpMkLst>
        </pc:grpChg>
        <pc:grpChg chg="mod">
          <ac:chgData name="Giovanni Ligato" userId="7875cec0db90cc51" providerId="LiveId" clId="{3A2D3AA7-0675-4F18-B1BE-B75A14CFBE28}" dt="2024-07-22T12:49:57.816" v="2342" actId="1038"/>
          <ac:grpSpMkLst>
            <pc:docMk/>
            <pc:sldMk cId="2916418958" sldId="275"/>
            <ac:grpSpMk id="40" creationId="{3A38737F-17E3-5FE3-5AA1-3F3AABC59AAF}"/>
          </ac:grpSpMkLst>
        </pc:grpChg>
        <pc:picChg chg="add del mod">
          <ac:chgData name="Giovanni Ligato" userId="7875cec0db90cc51" providerId="LiveId" clId="{3A2D3AA7-0675-4F18-B1BE-B75A14CFBE28}" dt="2024-07-22T12:57:55.588" v="2480" actId="478"/>
          <ac:picMkLst>
            <pc:docMk/>
            <pc:sldMk cId="2916418958" sldId="275"/>
            <ac:picMk id="6" creationId="{35CAB3D5-4507-9DCE-7E38-23B90A0D4128}"/>
          </ac:picMkLst>
        </pc:picChg>
        <pc:picChg chg="add del mod">
          <ac:chgData name="Giovanni Ligato" userId="7875cec0db90cc51" providerId="LiveId" clId="{3A2D3AA7-0675-4F18-B1BE-B75A14CFBE28}" dt="2024-07-22T12:57:55.588" v="2480" actId="478"/>
          <ac:picMkLst>
            <pc:docMk/>
            <pc:sldMk cId="2916418958" sldId="275"/>
            <ac:picMk id="8" creationId="{14BCE040-54A8-596B-2BD2-C3C776788BAD}"/>
          </ac:picMkLst>
        </pc:picChg>
        <pc:picChg chg="del mod">
          <ac:chgData name="Giovanni Ligato" userId="7875cec0db90cc51" providerId="LiveId" clId="{3A2D3AA7-0675-4F18-B1BE-B75A14CFBE28}" dt="2024-07-22T12:57:55.588" v="2480" actId="478"/>
          <ac:picMkLst>
            <pc:docMk/>
            <pc:sldMk cId="2916418958" sldId="275"/>
            <ac:picMk id="14" creationId="{D7FAA023-1CC2-FB1C-8B18-4A101A0D49DA}"/>
          </ac:picMkLst>
        </pc:picChg>
        <pc:picChg chg="mod">
          <ac:chgData name="Giovanni Ligato" userId="7875cec0db90cc51" providerId="LiveId" clId="{3A2D3AA7-0675-4F18-B1BE-B75A14CFBE28}" dt="2024-07-22T12:58:15.812" v="2571" actId="165"/>
          <ac:picMkLst>
            <pc:docMk/>
            <pc:sldMk cId="2916418958" sldId="275"/>
            <ac:picMk id="42" creationId="{D91D8B89-A693-2B7B-98DD-683547C20773}"/>
          </ac:picMkLst>
        </pc:picChg>
        <pc:picChg chg="mod">
          <ac:chgData name="Giovanni Ligato" userId="7875cec0db90cc51" providerId="LiveId" clId="{3A2D3AA7-0675-4F18-B1BE-B75A14CFBE28}" dt="2024-07-22T12:58:15.812" v="2571" actId="165"/>
          <ac:picMkLst>
            <pc:docMk/>
            <pc:sldMk cId="2916418958" sldId="275"/>
            <ac:picMk id="45" creationId="{B197215C-7DAA-017A-EF62-B1A4E914AC37}"/>
          </ac:picMkLst>
        </pc:picChg>
        <pc:picChg chg="mod">
          <ac:chgData name="Giovanni Ligato" userId="7875cec0db90cc51" providerId="LiveId" clId="{3A2D3AA7-0675-4F18-B1BE-B75A14CFBE28}" dt="2024-07-22T12:58:15.812" v="2571" actId="165"/>
          <ac:picMkLst>
            <pc:docMk/>
            <pc:sldMk cId="2916418958" sldId="275"/>
            <ac:picMk id="47" creationId="{BFAC084B-CCD5-66B4-0932-036A68A93B0A}"/>
          </ac:picMkLst>
        </pc:picChg>
        <pc:cxnChg chg="del mod">
          <ac:chgData name="Giovanni Ligato" userId="7875cec0db90cc51" providerId="LiveId" clId="{3A2D3AA7-0675-4F18-B1BE-B75A14CFBE28}" dt="2024-07-22T12:57:55.588" v="2480" actId="478"/>
          <ac:cxnSpMkLst>
            <pc:docMk/>
            <pc:sldMk cId="2916418958" sldId="275"/>
            <ac:cxnSpMk id="26" creationId="{06699A07-E9AF-E0A3-CB65-E61092DD9359}"/>
          </ac:cxnSpMkLst>
        </pc:cxnChg>
        <pc:cxnChg chg="mod">
          <ac:chgData name="Giovanni Ligato" userId="7875cec0db90cc51" providerId="LiveId" clId="{3A2D3AA7-0675-4F18-B1BE-B75A14CFBE28}" dt="2024-07-22T12:58:15.812" v="2571" actId="165"/>
          <ac:cxnSpMkLst>
            <pc:docMk/>
            <pc:sldMk cId="2916418958" sldId="275"/>
            <ac:cxnSpMk id="39" creationId="{A641FDBC-A77F-8BF8-A7C4-80E681178946}"/>
          </ac:cxnSpMkLst>
        </pc:cxnChg>
      </pc:sldChg>
      <pc:sldChg chg="addSp modSp add del mod">
        <pc:chgData name="Giovanni Ligato" userId="7875cec0db90cc51" providerId="LiveId" clId="{3A2D3AA7-0675-4F18-B1BE-B75A14CFBE28}" dt="2024-07-22T14:23:15.303" v="3951" actId="47"/>
        <pc:sldMkLst>
          <pc:docMk/>
          <pc:sldMk cId="1509323729" sldId="276"/>
        </pc:sldMkLst>
        <pc:spChg chg="mod">
          <ac:chgData name="Giovanni Ligato" userId="7875cec0db90cc51" providerId="LiveId" clId="{3A2D3AA7-0675-4F18-B1BE-B75A14CFBE28}" dt="2024-07-22T13:14:13.991" v="2857" actId="1076"/>
          <ac:spMkLst>
            <pc:docMk/>
            <pc:sldMk cId="1509323729" sldId="276"/>
            <ac:spMk id="2" creationId="{F109FA12-5EFA-F2EC-6A1B-90227D19C3A9}"/>
          </ac:spMkLst>
        </pc:spChg>
        <pc:cxnChg chg="add mod">
          <ac:chgData name="Giovanni Ligato" userId="7875cec0db90cc51" providerId="LiveId" clId="{3A2D3AA7-0675-4F18-B1BE-B75A14CFBE28}" dt="2024-07-22T13:43:45.632" v="3128"/>
          <ac:cxnSpMkLst>
            <pc:docMk/>
            <pc:sldMk cId="1509323729" sldId="276"/>
            <ac:cxnSpMk id="9" creationId="{3CC04E81-BC8C-AB1C-B3C9-EBD51604564E}"/>
          </ac:cxnSpMkLst>
        </pc:cxnChg>
      </pc:sldChg>
      <pc:sldChg chg="add del setBg">
        <pc:chgData name="Giovanni Ligato" userId="7875cec0db90cc51" providerId="LiveId" clId="{3A2D3AA7-0675-4F18-B1BE-B75A14CFBE28}" dt="2024-07-22T14:38:38.275" v="3953"/>
        <pc:sldMkLst>
          <pc:docMk/>
          <pc:sldMk cId="2217021694" sldId="276"/>
        </pc:sldMkLst>
      </pc:sldChg>
      <pc:sldChg chg="addSp delSp modSp add del mod">
        <pc:chgData name="Giovanni Ligato" userId="7875cec0db90cc51" providerId="LiveId" clId="{3A2D3AA7-0675-4F18-B1BE-B75A14CFBE28}" dt="2024-07-22T13:01:37.778" v="2591" actId="47"/>
        <pc:sldMkLst>
          <pc:docMk/>
          <pc:sldMk cId="2937981477" sldId="276"/>
        </pc:sldMkLst>
        <pc:spChg chg="mod">
          <ac:chgData name="Giovanni Ligato" userId="7875cec0db90cc51" providerId="LiveId" clId="{3A2D3AA7-0675-4F18-B1BE-B75A14CFBE28}" dt="2024-07-22T12:55:20.138" v="2435" actId="164"/>
          <ac:spMkLst>
            <pc:docMk/>
            <pc:sldMk cId="2937981477" sldId="276"/>
            <ac:spMk id="3" creationId="{8F2B472A-247C-1E6A-EFAC-BEFCD54001B3}"/>
          </ac:spMkLst>
        </pc:spChg>
        <pc:spChg chg="mod">
          <ac:chgData name="Giovanni Ligato" userId="7875cec0db90cc51" providerId="LiveId" clId="{3A2D3AA7-0675-4F18-B1BE-B75A14CFBE28}" dt="2024-07-22T12:56:00.835" v="2448" actId="164"/>
          <ac:spMkLst>
            <pc:docMk/>
            <pc:sldMk cId="2937981477" sldId="276"/>
            <ac:spMk id="4" creationId="{74C39B46-DC72-A812-B303-96C06DCD58F8}"/>
          </ac:spMkLst>
        </pc:spChg>
        <pc:spChg chg="mod">
          <ac:chgData name="Giovanni Ligato" userId="7875cec0db90cc51" providerId="LiveId" clId="{3A2D3AA7-0675-4F18-B1BE-B75A14CFBE28}" dt="2024-07-22T12:55:23.033" v="2436" actId="164"/>
          <ac:spMkLst>
            <pc:docMk/>
            <pc:sldMk cId="2937981477" sldId="276"/>
            <ac:spMk id="17" creationId="{6FF056BB-08C6-A920-9A74-209634DD2687}"/>
          </ac:spMkLst>
        </pc:spChg>
        <pc:spChg chg="mod">
          <ac:chgData name="Giovanni Ligato" userId="7875cec0db90cc51" providerId="LiveId" clId="{3A2D3AA7-0675-4F18-B1BE-B75A14CFBE28}" dt="2024-07-22T12:53:57.672" v="2407" actId="164"/>
          <ac:spMkLst>
            <pc:docMk/>
            <pc:sldMk cId="2937981477" sldId="276"/>
            <ac:spMk id="20" creationId="{E83B46B2-358E-7257-D1E0-29618F23DFDA}"/>
          </ac:spMkLst>
        </pc:spChg>
        <pc:grpChg chg="del">
          <ac:chgData name="Giovanni Ligato" userId="7875cec0db90cc51" providerId="LiveId" clId="{3A2D3AA7-0675-4F18-B1BE-B75A14CFBE28}" dt="2024-07-22T12:53:52.755" v="2406" actId="478"/>
          <ac:grpSpMkLst>
            <pc:docMk/>
            <pc:sldMk cId="2937981477" sldId="276"/>
            <ac:grpSpMk id="2" creationId="{AB49C267-AF92-E752-DFF9-5C0071F3A388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10" creationId="{D706C3FD-0509-0899-1E2E-1AA0856193A6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19" creationId="{483E8CAC-9203-9E09-7FB6-063D934B8915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21" creationId="{22B3EEBB-CF08-87B6-253B-957D476EDA50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23" creationId="{E67B8ECC-2F28-CBE9-F932-E827B039F2D4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24" creationId="{C675FF9F-6255-A210-5B2B-9C2E6706F2CB}"/>
          </ac:grpSpMkLst>
        </pc:grpChg>
        <pc:grpChg chg="del">
          <ac:chgData name="Giovanni Ligato" userId="7875cec0db90cc51" providerId="LiveId" clId="{3A2D3AA7-0675-4F18-B1BE-B75A14CFBE28}" dt="2024-07-22T12:53:52.755" v="2406" actId="478"/>
          <ac:grpSpMkLst>
            <pc:docMk/>
            <pc:sldMk cId="2937981477" sldId="276"/>
            <ac:grpSpMk id="40" creationId="{3A38737F-17E3-5FE3-5AA1-3F3AABC59AAF}"/>
          </ac:grpSpMkLst>
        </pc:grpChg>
        <pc:picChg chg="mod">
          <ac:chgData name="Giovanni Ligato" userId="7875cec0db90cc51" providerId="LiveId" clId="{3A2D3AA7-0675-4F18-B1BE-B75A14CFBE28}" dt="2024-07-22T12:55:20.138" v="2435" actId="164"/>
          <ac:picMkLst>
            <pc:docMk/>
            <pc:sldMk cId="2937981477" sldId="276"/>
            <ac:picMk id="6" creationId="{35CAB3D5-4507-9DCE-7E38-23B90A0D4128}"/>
          </ac:picMkLst>
        </pc:picChg>
        <pc:picChg chg="mod">
          <ac:chgData name="Giovanni Ligato" userId="7875cec0db90cc51" providerId="LiveId" clId="{3A2D3AA7-0675-4F18-B1BE-B75A14CFBE28}" dt="2024-07-22T12:55:23.033" v="2436" actId="164"/>
          <ac:picMkLst>
            <pc:docMk/>
            <pc:sldMk cId="2937981477" sldId="276"/>
            <ac:picMk id="8" creationId="{14BCE040-54A8-596B-2BD2-C3C776788BAD}"/>
          </ac:picMkLst>
        </pc:picChg>
        <pc:picChg chg="mod">
          <ac:chgData name="Giovanni Ligato" userId="7875cec0db90cc51" providerId="LiveId" clId="{3A2D3AA7-0675-4F18-B1BE-B75A14CFBE28}" dt="2024-07-22T12:56:00.835" v="2448" actId="164"/>
          <ac:picMkLst>
            <pc:docMk/>
            <pc:sldMk cId="2937981477" sldId="276"/>
            <ac:picMk id="14" creationId="{D7FAA023-1CC2-FB1C-8B18-4A101A0D49DA}"/>
          </ac:picMkLst>
        </pc:picChg>
        <pc:cxnChg chg="mod">
          <ac:chgData name="Giovanni Ligato" userId="7875cec0db90cc51" providerId="LiveId" clId="{3A2D3AA7-0675-4F18-B1BE-B75A14CFBE28}" dt="2024-07-22T12:53:57.672" v="2407" actId="164"/>
          <ac:cxnSpMkLst>
            <pc:docMk/>
            <pc:sldMk cId="2937981477" sldId="276"/>
            <ac:cxnSpMk id="26" creationId="{06699A07-E9AF-E0A3-CB65-E61092DD9359}"/>
          </ac:cxnSpMkLst>
        </pc:cxnChg>
      </pc:sldChg>
      <pc:sldChg chg="addSp delSp modSp add mod">
        <pc:chgData name="Giovanni Ligato" userId="7875cec0db90cc51" providerId="LiveId" clId="{3A2D3AA7-0675-4F18-B1BE-B75A14CFBE28}" dt="2024-07-22T15:00:05.062" v="4700" actId="1038"/>
        <pc:sldMkLst>
          <pc:docMk/>
          <pc:sldMk cId="3678019044" sldId="276"/>
        </pc:sldMkLst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2" creationId="{B829EBF8-8768-7E22-FCAF-B6E7F52AC5BE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3" creationId="{6775BCED-37A0-7653-1951-C5947B89D2BB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6" creationId="{777788BE-18A5-0E50-F809-8458AADF2974}"/>
          </ac:spMkLst>
        </pc:spChg>
        <pc:spChg chg="del mod topLvl">
          <ac:chgData name="Giovanni Ligato" userId="7875cec0db90cc51" providerId="LiveId" clId="{3A2D3AA7-0675-4F18-B1BE-B75A14CFBE28}" dt="2024-07-22T14:39:28.257" v="4001" actId="478"/>
          <ac:spMkLst>
            <pc:docMk/>
            <pc:sldMk cId="3678019044" sldId="276"/>
            <ac:spMk id="7" creationId="{78BD9F4B-D3EA-D224-C995-62E66861005C}"/>
          </ac:spMkLst>
        </pc:spChg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9" creationId="{F87002DA-C256-1E89-2D37-A5BD1319B89B}"/>
          </ac:spMkLst>
        </pc:spChg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10" creationId="{EAC0F75E-AA77-93CC-592D-E0BDA4A002FC}"/>
          </ac:spMkLst>
        </pc:spChg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11" creationId="{D66CCD4C-D427-42F0-062F-C91E0A347C77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2" creationId="{F8861941-98D9-C148-2B7B-3B77FDD1312C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3" creationId="{C6E551C4-0156-D6F2-2045-76F197409B17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4" creationId="{E29411CB-BB50-98E1-E038-AE4BCF09C6C9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5" creationId="{885317B5-A4E0-E632-E396-532B2F4DAA21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6" creationId="{891DD1BA-C4C8-38DA-EF03-7200DA394BAD}"/>
          </ac:spMkLst>
        </pc:spChg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17" creationId="{46EC3D7B-CAA7-CFEB-F786-AE972FCFD21E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8" creationId="{EAC9871B-A5CF-E9CA-63B2-2DB5662EF329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9" creationId="{9E5E432E-DB89-6F14-EAB7-5E8FD3216AA1}"/>
          </ac:spMkLst>
        </pc:spChg>
        <pc:spChg chg="del mod topLvl">
          <ac:chgData name="Giovanni Ligato" userId="7875cec0db90cc51" providerId="LiveId" clId="{3A2D3AA7-0675-4F18-B1BE-B75A14CFBE28}" dt="2024-07-22T14:39:28.257" v="4001" actId="478"/>
          <ac:spMkLst>
            <pc:docMk/>
            <pc:sldMk cId="3678019044" sldId="276"/>
            <ac:spMk id="20" creationId="{E7CE6F97-E76A-4375-BE7F-8BA0E16A4ECB}"/>
          </ac:spMkLst>
        </pc:spChg>
        <pc:spChg chg="mod topLvl">
          <ac:chgData name="Giovanni Ligato" userId="7875cec0db90cc51" providerId="LiveId" clId="{3A2D3AA7-0675-4F18-B1BE-B75A14CFBE28}" dt="2024-07-22T14:50:50.878" v="4361" actId="164"/>
          <ac:spMkLst>
            <pc:docMk/>
            <pc:sldMk cId="3678019044" sldId="276"/>
            <ac:spMk id="23" creationId="{C3749A52-BBD0-ED5B-35A0-4CE3D28A41FB}"/>
          </ac:spMkLst>
        </pc:spChg>
        <pc:spChg chg="del">
          <ac:chgData name="Giovanni Ligato" userId="7875cec0db90cc51" providerId="LiveId" clId="{3A2D3AA7-0675-4F18-B1BE-B75A14CFBE28}" dt="2024-07-22T14:46:39.001" v="4259" actId="478"/>
          <ac:spMkLst>
            <pc:docMk/>
            <pc:sldMk cId="3678019044" sldId="276"/>
            <ac:spMk id="26" creationId="{72991684-F27E-5FB9-24C0-CD506A0DEED5}"/>
          </ac:spMkLst>
        </pc:spChg>
        <pc:spChg chg="add mod">
          <ac:chgData name="Giovanni Ligato" userId="7875cec0db90cc51" providerId="LiveId" clId="{3A2D3AA7-0675-4F18-B1BE-B75A14CFBE28}" dt="2024-07-22T14:50:50.878" v="4361" actId="164"/>
          <ac:spMkLst>
            <pc:docMk/>
            <pc:sldMk cId="3678019044" sldId="276"/>
            <ac:spMk id="37" creationId="{DB9E3F0C-3772-E6A8-5303-862B7C0E3FE6}"/>
          </ac:spMkLst>
        </pc:spChg>
        <pc:spChg chg="add mod">
          <ac:chgData name="Giovanni Ligato" userId="7875cec0db90cc51" providerId="LiveId" clId="{3A2D3AA7-0675-4F18-B1BE-B75A14CFBE28}" dt="2024-07-22T14:50:50.878" v="4361" actId="164"/>
          <ac:spMkLst>
            <pc:docMk/>
            <pc:sldMk cId="3678019044" sldId="276"/>
            <ac:spMk id="38" creationId="{4756CAFB-8CF0-7394-8873-13A95D7A0A25}"/>
          </ac:spMkLst>
        </pc:spChg>
        <pc:spChg chg="add mod">
          <ac:chgData name="Giovanni Ligato" userId="7875cec0db90cc51" providerId="LiveId" clId="{3A2D3AA7-0675-4F18-B1BE-B75A14CFBE28}" dt="2024-07-22T15:00:05.062" v="4700" actId="1038"/>
          <ac:spMkLst>
            <pc:docMk/>
            <pc:sldMk cId="3678019044" sldId="276"/>
            <ac:spMk id="42" creationId="{31D230D7-006F-C776-33D2-7826BCCD8E77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60" creationId="{834C52DB-9A6E-A802-DEE0-1C0F171DB707}"/>
          </ac:spMkLst>
        </pc:spChg>
        <pc:spChg chg="del">
          <ac:chgData name="Giovanni Ligato" userId="7875cec0db90cc51" providerId="LiveId" clId="{3A2D3AA7-0675-4F18-B1BE-B75A14CFBE28}" dt="2024-07-22T14:39:28.257" v="4001" actId="478"/>
          <ac:spMkLst>
            <pc:docMk/>
            <pc:sldMk cId="3678019044" sldId="276"/>
            <ac:spMk id="77" creationId="{2C96119C-D986-C1CA-43F2-ADBC6CAAA709}"/>
          </ac:spMkLst>
        </pc:spChg>
        <pc:spChg chg="del">
          <ac:chgData name="Giovanni Ligato" userId="7875cec0db90cc51" providerId="LiveId" clId="{3A2D3AA7-0675-4F18-B1BE-B75A14CFBE28}" dt="2024-07-22T14:39:28.257" v="4001" actId="478"/>
          <ac:spMkLst>
            <pc:docMk/>
            <pc:sldMk cId="3678019044" sldId="276"/>
            <ac:spMk id="78" creationId="{C3AD3A9C-A429-DB66-5FC3-7E1E937CFB6F}"/>
          </ac:spMkLst>
        </pc:spChg>
        <pc:grpChg chg="add mod">
          <ac:chgData name="Giovanni Ligato" userId="7875cec0db90cc51" providerId="LiveId" clId="{3A2D3AA7-0675-4F18-B1BE-B75A14CFBE28}" dt="2024-07-22T14:59:31.458" v="4667" actId="1035"/>
          <ac:grpSpMkLst>
            <pc:docMk/>
            <pc:sldMk cId="3678019044" sldId="276"/>
            <ac:grpSpMk id="28" creationId="{A18DE86B-CBCD-09EE-A8B2-54592FE08677}"/>
          </ac:grpSpMkLst>
        </pc:grpChg>
        <pc:grpChg chg="del">
          <ac:chgData name="Giovanni Ligato" userId="7875cec0db90cc51" providerId="LiveId" clId="{3A2D3AA7-0675-4F18-B1BE-B75A14CFBE28}" dt="2024-07-22T14:38:49.887" v="3955" actId="478"/>
          <ac:grpSpMkLst>
            <pc:docMk/>
            <pc:sldMk cId="3678019044" sldId="276"/>
            <ac:grpSpMk id="30" creationId="{14D0C875-8647-7417-113E-A7821C201E3C}"/>
          </ac:grpSpMkLst>
        </pc:grpChg>
        <pc:grpChg chg="del">
          <ac:chgData name="Giovanni Ligato" userId="7875cec0db90cc51" providerId="LiveId" clId="{3A2D3AA7-0675-4F18-B1BE-B75A14CFBE28}" dt="2024-07-22T14:39:28.257" v="4001" actId="478"/>
          <ac:grpSpMkLst>
            <pc:docMk/>
            <pc:sldMk cId="3678019044" sldId="276"/>
            <ac:grpSpMk id="32" creationId="{971CDFB7-8C14-A8C4-AF73-992A18B6C3EC}"/>
          </ac:grpSpMkLst>
        </pc:grpChg>
        <pc:grpChg chg="add mod">
          <ac:chgData name="Giovanni Ligato" userId="7875cec0db90cc51" providerId="LiveId" clId="{3A2D3AA7-0675-4F18-B1BE-B75A14CFBE28}" dt="2024-07-22T14:51:23.198" v="4405" actId="1037"/>
          <ac:grpSpMkLst>
            <pc:docMk/>
            <pc:sldMk cId="3678019044" sldId="276"/>
            <ac:grpSpMk id="39" creationId="{B9916877-D5AF-C75D-10CD-EDA88A816CAE}"/>
          </ac:grpSpMkLst>
        </pc:grpChg>
        <pc:grpChg chg="mod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40" creationId="{6F7D7B04-2529-B106-69EC-24C744E77A97}"/>
          </ac:grpSpMkLst>
        </pc:grpChg>
        <pc:grpChg chg="mod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41" creationId="{A820FDCE-981E-0A3D-5F4D-205F30316D7A}"/>
          </ac:grpSpMkLst>
        </pc:grpChg>
        <pc:grpChg chg="mod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67" creationId="{77183936-7F99-1A55-2ACA-A17C10ECA32D}"/>
          </ac:grpSpMkLst>
        </pc:grpChg>
        <pc:grpChg chg="mod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68" creationId="{4A437661-A932-A585-314E-72E6BDDC7304}"/>
          </ac:grpSpMkLst>
        </pc:grpChg>
        <pc:grpChg chg="del mod topLvl">
          <ac:chgData name="Giovanni Ligato" userId="7875cec0db90cc51" providerId="LiveId" clId="{3A2D3AA7-0675-4F18-B1BE-B75A14CFBE28}" dt="2024-07-22T14:39:25.625" v="4000" actId="478"/>
          <ac:grpSpMkLst>
            <pc:docMk/>
            <pc:sldMk cId="3678019044" sldId="276"/>
            <ac:grpSpMk id="73" creationId="{2527EEB4-B2B0-CFF2-EE8A-529125B32A75}"/>
          </ac:grpSpMkLst>
        </pc:grpChg>
        <pc:grpChg chg="del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76" creationId="{66303EAB-F095-0A7F-1155-222E0D844511}"/>
          </ac:grpSpMkLst>
        </pc:grpChg>
        <pc:picChg chg="del">
          <ac:chgData name="Giovanni Ligato" userId="7875cec0db90cc51" providerId="LiveId" clId="{3A2D3AA7-0675-4F18-B1BE-B75A14CFBE28}" dt="2024-07-22T14:38:49.887" v="3955" actId="478"/>
          <ac:picMkLst>
            <pc:docMk/>
            <pc:sldMk cId="3678019044" sldId="276"/>
            <ac:picMk id="5" creationId="{85E22192-C45E-8A96-F8B7-4B47337E19F8}"/>
          </ac:picMkLst>
        </pc:picChg>
        <pc:cxnChg chg="add mod">
          <ac:chgData name="Giovanni Ligato" userId="7875cec0db90cc51" providerId="LiveId" clId="{3A2D3AA7-0675-4F18-B1BE-B75A14CFBE28}" dt="2024-07-22T14:46:19.410" v="4219" actId="164"/>
          <ac:cxnSpMkLst>
            <pc:docMk/>
            <pc:sldMk cId="3678019044" sldId="276"/>
            <ac:cxnSpMk id="4" creationId="{DBAA3E02-06CD-1C4C-00D2-15AE9435C3EF}"/>
          </ac:cxnSpMkLst>
        </pc:cxnChg>
        <pc:cxnChg chg="del mod topLvl">
          <ac:chgData name="Giovanni Ligato" userId="7875cec0db90cc51" providerId="LiveId" clId="{3A2D3AA7-0675-4F18-B1BE-B75A14CFBE28}" dt="2024-07-22T14:39:12.193" v="3984" actId="478"/>
          <ac:cxnSpMkLst>
            <pc:docMk/>
            <pc:sldMk cId="3678019044" sldId="276"/>
            <ac:cxnSpMk id="27" creationId="{80CBB912-01E6-6642-B359-D395F1AE81D7}"/>
          </ac:cxnSpMkLst>
        </pc:cxnChg>
        <pc:cxnChg chg="add del mod">
          <ac:chgData name="Giovanni Ligato" userId="7875cec0db90cc51" providerId="LiveId" clId="{3A2D3AA7-0675-4F18-B1BE-B75A14CFBE28}" dt="2024-07-22T14:47:35.831" v="4280" actId="478"/>
          <ac:cxnSpMkLst>
            <pc:docMk/>
            <pc:sldMk cId="3678019044" sldId="276"/>
            <ac:cxnSpMk id="29" creationId="{721B6315-285B-4298-AC5F-E8698D8B39C0}"/>
          </ac:cxnSpMkLst>
        </pc:cxnChg>
        <pc:cxnChg chg="del">
          <ac:chgData name="Giovanni Ligato" userId="7875cec0db90cc51" providerId="LiveId" clId="{3A2D3AA7-0675-4F18-B1BE-B75A14CFBE28}" dt="2024-07-22T14:39:28.257" v="4001" actId="478"/>
          <ac:cxnSpMkLst>
            <pc:docMk/>
            <pc:sldMk cId="3678019044" sldId="276"/>
            <ac:cxnSpMk id="33" creationId="{ED9EB865-CC44-BEAE-AFE5-F5BD4A34BF60}"/>
          </ac:cxnSpMkLst>
        </pc:cxnChg>
        <pc:cxnChg chg="mod">
          <ac:chgData name="Giovanni Ligato" userId="7875cec0db90cc51" providerId="LiveId" clId="{3A2D3AA7-0675-4F18-B1BE-B75A14CFBE28}" dt="2024-07-22T14:38:54.483" v="3956" actId="165"/>
          <ac:cxnSpMkLst>
            <pc:docMk/>
            <pc:sldMk cId="3678019044" sldId="276"/>
            <ac:cxnSpMk id="44" creationId="{A5FD6700-60E2-62CD-BA8E-925118B46A0F}"/>
          </ac:cxnSpMkLst>
        </pc:cxnChg>
        <pc:cxnChg chg="mod">
          <ac:chgData name="Giovanni Ligato" userId="7875cec0db90cc51" providerId="LiveId" clId="{3A2D3AA7-0675-4F18-B1BE-B75A14CFBE28}" dt="2024-07-22T14:38:54.483" v="3956" actId="165"/>
          <ac:cxnSpMkLst>
            <pc:docMk/>
            <pc:sldMk cId="3678019044" sldId="276"/>
            <ac:cxnSpMk id="49" creationId="{F9E9A2BB-3E7A-2A69-3E26-2FC42D6ED02E}"/>
          </ac:cxnSpMkLst>
        </pc:cxnChg>
        <pc:cxnChg chg="mod">
          <ac:chgData name="Giovanni Ligato" userId="7875cec0db90cc51" providerId="LiveId" clId="{3A2D3AA7-0675-4F18-B1BE-B75A14CFBE28}" dt="2024-07-22T14:38:54.483" v="3956" actId="165"/>
          <ac:cxnSpMkLst>
            <pc:docMk/>
            <pc:sldMk cId="3678019044" sldId="276"/>
            <ac:cxnSpMk id="61" creationId="{3FFD0E3A-5AE3-99FE-F915-00D89D04B044}"/>
          </ac:cxnSpMkLst>
        </pc:cxnChg>
        <pc:cxnChg chg="mod">
          <ac:chgData name="Giovanni Ligato" userId="7875cec0db90cc51" providerId="LiveId" clId="{3A2D3AA7-0675-4F18-B1BE-B75A14CFBE28}" dt="2024-07-22T14:38:54.483" v="3956" actId="165"/>
          <ac:cxnSpMkLst>
            <pc:docMk/>
            <pc:sldMk cId="3678019044" sldId="276"/>
            <ac:cxnSpMk id="72" creationId="{CD4FBF79-5CED-3B4E-B01E-43CC72EF2D5E}"/>
          </ac:cxnSpMkLst>
        </pc:cxnChg>
      </pc:sldChg>
      <pc:sldChg chg="addSp delSp modSp add mod">
        <pc:chgData name="Giovanni Ligato" userId="7875cec0db90cc51" providerId="LiveId" clId="{3A2D3AA7-0675-4F18-B1BE-B75A14CFBE28}" dt="2024-07-22T15:26:10.074" v="5228" actId="1035"/>
        <pc:sldMkLst>
          <pc:docMk/>
          <pc:sldMk cId="299622337" sldId="277"/>
        </pc:sldMkLst>
        <pc:spChg chg="add mod">
          <ac:chgData name="Giovanni Ligato" userId="7875cec0db90cc51" providerId="LiveId" clId="{3A2D3AA7-0675-4F18-B1BE-B75A14CFBE28}" dt="2024-07-22T15:26:05.137" v="5225" actId="1035"/>
          <ac:spMkLst>
            <pc:docMk/>
            <pc:sldMk cId="299622337" sldId="277"/>
            <ac:spMk id="3" creationId="{0B07167B-94BF-80D6-22E8-91CB5C95F33C}"/>
          </ac:spMkLst>
        </pc:spChg>
        <pc:spChg chg="add mod">
          <ac:chgData name="Giovanni Ligato" userId="7875cec0db90cc51" providerId="LiveId" clId="{3A2D3AA7-0675-4F18-B1BE-B75A14CFBE28}" dt="2024-07-22T15:26:05.137" v="5225" actId="1035"/>
          <ac:spMkLst>
            <pc:docMk/>
            <pc:sldMk cId="299622337" sldId="277"/>
            <ac:spMk id="5" creationId="{E410E4E7-3567-D3A6-BC07-6204ADE0A132}"/>
          </ac:spMkLst>
        </pc:spChg>
        <pc:spChg chg="add del mod">
          <ac:chgData name="Giovanni Ligato" userId="7875cec0db90cc51" providerId="LiveId" clId="{3A2D3AA7-0675-4F18-B1BE-B75A14CFBE28}" dt="2024-07-22T15:25:35.787" v="5191" actId="478"/>
          <ac:spMkLst>
            <pc:docMk/>
            <pc:sldMk cId="299622337" sldId="277"/>
            <ac:spMk id="13" creationId="{EF50AB39-E87C-7FAA-85FF-3EB297D7D1D0}"/>
          </ac:spMkLst>
        </pc:spChg>
        <pc:spChg chg="add mod">
          <ac:chgData name="Giovanni Ligato" userId="7875cec0db90cc51" providerId="LiveId" clId="{3A2D3AA7-0675-4F18-B1BE-B75A14CFBE28}" dt="2024-07-22T15:19:36.521" v="5090" actId="164"/>
          <ac:spMkLst>
            <pc:docMk/>
            <pc:sldMk cId="299622337" sldId="277"/>
            <ac:spMk id="14" creationId="{F618763B-1952-44D8-47AB-3A9F0FA78AD1}"/>
          </ac:spMkLst>
        </pc:spChg>
        <pc:spChg chg="add mod">
          <ac:chgData name="Giovanni Ligato" userId="7875cec0db90cc51" providerId="LiveId" clId="{3A2D3AA7-0675-4F18-B1BE-B75A14CFBE28}" dt="2024-07-22T15:19:36.521" v="5090" actId="164"/>
          <ac:spMkLst>
            <pc:docMk/>
            <pc:sldMk cId="299622337" sldId="277"/>
            <ac:spMk id="15" creationId="{2E16CCB2-8732-4EA1-8A8F-BDC2D85D446B}"/>
          </ac:spMkLst>
        </pc:spChg>
        <pc:spChg chg="add mod">
          <ac:chgData name="Giovanni Ligato" userId="7875cec0db90cc51" providerId="LiveId" clId="{3A2D3AA7-0675-4F18-B1BE-B75A14CFBE28}" dt="2024-07-22T15:14:09.915" v="4864"/>
          <ac:spMkLst>
            <pc:docMk/>
            <pc:sldMk cId="299622337" sldId="277"/>
            <ac:spMk id="24" creationId="{2C125EE8-C251-DAE4-C588-A55C60DF9D91}"/>
          </ac:spMkLst>
        </pc:spChg>
        <pc:spChg chg="add del mod">
          <ac:chgData name="Giovanni Ligato" userId="7875cec0db90cc51" providerId="LiveId" clId="{3A2D3AA7-0675-4F18-B1BE-B75A14CFBE28}" dt="2024-07-22T15:15:28.715" v="4881" actId="478"/>
          <ac:spMkLst>
            <pc:docMk/>
            <pc:sldMk cId="299622337" sldId="277"/>
            <ac:spMk id="27" creationId="{93751767-51EA-D224-B8DB-5C7215152AC7}"/>
          </ac:spMkLst>
        </pc:spChg>
        <pc:spChg chg="add mod">
          <ac:chgData name="Giovanni Ligato" userId="7875cec0db90cc51" providerId="LiveId" clId="{3A2D3AA7-0675-4F18-B1BE-B75A14CFBE28}" dt="2024-07-22T15:19:36.521" v="5090" actId="164"/>
          <ac:spMkLst>
            <pc:docMk/>
            <pc:sldMk cId="299622337" sldId="277"/>
            <ac:spMk id="31" creationId="{8B755954-62F2-F2F9-55F3-E0204635DB55}"/>
          </ac:spMkLst>
        </pc:spChg>
        <pc:spChg chg="add mod">
          <ac:chgData name="Giovanni Ligato" userId="7875cec0db90cc51" providerId="LiveId" clId="{3A2D3AA7-0675-4F18-B1BE-B75A14CFBE28}" dt="2024-07-22T15:26:10.074" v="5228" actId="1035"/>
          <ac:spMkLst>
            <pc:docMk/>
            <pc:sldMk cId="299622337" sldId="277"/>
            <ac:spMk id="40" creationId="{210A855F-816F-CCF7-EB24-05C0D15CB9CE}"/>
          </ac:spMkLst>
        </pc:spChg>
        <pc:spChg chg="del">
          <ac:chgData name="Giovanni Ligato" userId="7875cec0db90cc51" providerId="LiveId" clId="{3A2D3AA7-0675-4F18-B1BE-B75A14CFBE28}" dt="2024-07-22T15:13:10.712" v="4854" actId="478"/>
          <ac:spMkLst>
            <pc:docMk/>
            <pc:sldMk cId="299622337" sldId="277"/>
            <ac:spMk id="42" creationId="{31D230D7-006F-C776-33D2-7826BCCD8E77}"/>
          </ac:spMkLst>
        </pc:spChg>
        <pc:grpChg chg="del">
          <ac:chgData name="Giovanni Ligato" userId="7875cec0db90cc51" providerId="LiveId" clId="{3A2D3AA7-0675-4F18-B1BE-B75A14CFBE28}" dt="2024-07-22T15:11:12.265" v="4835" actId="478"/>
          <ac:grpSpMkLst>
            <pc:docMk/>
            <pc:sldMk cId="299622337" sldId="277"/>
            <ac:grpSpMk id="28" creationId="{A18DE86B-CBCD-09EE-A8B2-54592FE08677}"/>
          </ac:grpSpMkLst>
        </pc:grpChg>
        <pc:grpChg chg="add mod topLvl">
          <ac:chgData name="Giovanni Ligato" userId="7875cec0db90cc51" providerId="LiveId" clId="{3A2D3AA7-0675-4F18-B1BE-B75A14CFBE28}" dt="2024-07-22T15:20:00.188" v="5096" actId="164"/>
          <ac:grpSpMkLst>
            <pc:docMk/>
            <pc:sldMk cId="299622337" sldId="277"/>
            <ac:grpSpMk id="29" creationId="{048EA5D1-24B3-2319-EAE1-C2E8C54EFD69}"/>
          </ac:grpSpMkLst>
        </pc:grpChg>
        <pc:grpChg chg="add mod topLvl">
          <ac:chgData name="Giovanni Ligato" userId="7875cec0db90cc51" providerId="LiveId" clId="{3A2D3AA7-0675-4F18-B1BE-B75A14CFBE28}" dt="2024-07-22T15:20:00.188" v="5096" actId="164"/>
          <ac:grpSpMkLst>
            <pc:docMk/>
            <pc:sldMk cId="299622337" sldId="277"/>
            <ac:grpSpMk id="30" creationId="{A5B018E1-DC99-16C6-7B30-F0ABBB5C252C}"/>
          </ac:grpSpMkLst>
        </pc:grpChg>
        <pc:grpChg chg="add mod topLvl">
          <ac:chgData name="Giovanni Ligato" userId="7875cec0db90cc51" providerId="LiveId" clId="{3A2D3AA7-0675-4F18-B1BE-B75A14CFBE28}" dt="2024-07-22T15:20:00.188" v="5096" actId="164"/>
          <ac:grpSpMkLst>
            <pc:docMk/>
            <pc:sldMk cId="299622337" sldId="277"/>
            <ac:grpSpMk id="32" creationId="{B9118544-F6A1-EB6D-5CB6-8F7403CCEFAB}"/>
          </ac:grpSpMkLst>
        </pc:grpChg>
        <pc:grpChg chg="add del mod">
          <ac:chgData name="Giovanni Ligato" userId="7875cec0db90cc51" providerId="LiveId" clId="{3A2D3AA7-0675-4F18-B1BE-B75A14CFBE28}" dt="2024-07-22T15:18:15.508" v="5069" actId="165"/>
          <ac:grpSpMkLst>
            <pc:docMk/>
            <pc:sldMk cId="299622337" sldId="277"/>
            <ac:grpSpMk id="33" creationId="{1C24D73C-45CD-5DC4-D8CD-09D6E5F14C92}"/>
          </ac:grpSpMkLst>
        </pc:grpChg>
        <pc:grpChg chg="add mod">
          <ac:chgData name="Giovanni Ligato" userId="7875cec0db90cc51" providerId="LiveId" clId="{3A2D3AA7-0675-4F18-B1BE-B75A14CFBE28}" dt="2024-07-22T15:19:36.521" v="5090" actId="164"/>
          <ac:grpSpMkLst>
            <pc:docMk/>
            <pc:sldMk cId="299622337" sldId="277"/>
            <ac:grpSpMk id="35" creationId="{25EDC14E-F295-8E73-66B5-C4F415D1FBE4}"/>
          </ac:grpSpMkLst>
        </pc:grpChg>
        <pc:grpChg chg="add mod">
          <ac:chgData name="Giovanni Ligato" userId="7875cec0db90cc51" providerId="LiveId" clId="{3A2D3AA7-0675-4F18-B1BE-B75A14CFBE28}" dt="2024-07-22T15:26:10.074" v="5228" actId="1035"/>
          <ac:grpSpMkLst>
            <pc:docMk/>
            <pc:sldMk cId="299622337" sldId="277"/>
            <ac:grpSpMk id="36" creationId="{FAC34202-EC9D-E036-3CB9-E652C648DB95}"/>
          </ac:grpSpMkLst>
        </pc:grpChg>
        <pc:grpChg chg="del">
          <ac:chgData name="Giovanni Ligato" userId="7875cec0db90cc51" providerId="LiveId" clId="{3A2D3AA7-0675-4F18-B1BE-B75A14CFBE28}" dt="2024-07-22T15:03:27.113" v="4729" actId="478"/>
          <ac:grpSpMkLst>
            <pc:docMk/>
            <pc:sldMk cId="299622337" sldId="277"/>
            <ac:grpSpMk id="39" creationId="{B9916877-D5AF-C75D-10CD-EDA88A816CAE}"/>
          </ac:grpSpMkLst>
        </pc:grpChg>
        <pc:picChg chg="add mod">
          <ac:chgData name="Giovanni Ligato" userId="7875cec0db90cc51" providerId="LiveId" clId="{3A2D3AA7-0675-4F18-B1BE-B75A14CFBE28}" dt="2024-07-22T15:19:36.521" v="5090" actId="164"/>
          <ac:picMkLst>
            <pc:docMk/>
            <pc:sldMk cId="299622337" sldId="277"/>
            <ac:picMk id="7" creationId="{07AE16FB-71F1-59DF-7B3D-68EE8797E512}"/>
          </ac:picMkLst>
        </pc:picChg>
        <pc:picChg chg="add mod">
          <ac:chgData name="Giovanni Ligato" userId="7875cec0db90cc51" providerId="LiveId" clId="{3A2D3AA7-0675-4F18-B1BE-B75A14CFBE28}" dt="2024-07-22T15:19:36.521" v="5090" actId="164"/>
          <ac:picMkLst>
            <pc:docMk/>
            <pc:sldMk cId="299622337" sldId="277"/>
            <ac:picMk id="12" creationId="{F8DE87BD-F9C8-6652-EC2E-4DBDBE86B607}"/>
          </ac:picMkLst>
        </pc:picChg>
        <pc:picChg chg="add del mod">
          <ac:chgData name="Giovanni Ligato" userId="7875cec0db90cc51" providerId="LiveId" clId="{3A2D3AA7-0675-4F18-B1BE-B75A14CFBE28}" dt="2024-07-22T15:12:25.411" v="4841" actId="478"/>
          <ac:picMkLst>
            <pc:docMk/>
            <pc:sldMk cId="299622337" sldId="277"/>
            <ac:picMk id="18" creationId="{B3F0801E-6DE6-36B5-6745-E6EC5975E583}"/>
          </ac:picMkLst>
        </pc:picChg>
        <pc:picChg chg="add mod">
          <ac:chgData name="Giovanni Ligato" userId="7875cec0db90cc51" providerId="LiveId" clId="{3A2D3AA7-0675-4F18-B1BE-B75A14CFBE28}" dt="2024-07-22T15:19:36.521" v="5090" actId="164"/>
          <ac:picMkLst>
            <pc:docMk/>
            <pc:sldMk cId="299622337" sldId="277"/>
            <ac:picMk id="20" creationId="{2C3828F7-7EA6-2E85-49BD-9C352BBAFA35}"/>
          </ac:picMkLst>
        </pc:picChg>
        <pc:picChg chg="add del mod">
          <ac:chgData name="Giovanni Ligato" userId="7875cec0db90cc51" providerId="LiveId" clId="{3A2D3AA7-0675-4F18-B1BE-B75A14CFBE28}" dt="2024-07-22T15:15:10.136" v="4874" actId="478"/>
          <ac:picMkLst>
            <pc:docMk/>
            <pc:sldMk cId="299622337" sldId="277"/>
            <ac:picMk id="22" creationId="{B00E9285-B83B-A14B-A822-C8DB8920A7C8}"/>
          </ac:picMkLst>
        </pc:picChg>
        <pc:picChg chg="add del mod">
          <ac:chgData name="Giovanni Ligato" userId="7875cec0db90cc51" providerId="LiveId" clId="{3A2D3AA7-0675-4F18-B1BE-B75A14CFBE28}" dt="2024-07-22T15:15:10.136" v="4874" actId="478"/>
          <ac:picMkLst>
            <pc:docMk/>
            <pc:sldMk cId="299622337" sldId="277"/>
            <ac:picMk id="25" creationId="{32C687BB-7DAA-E03F-1837-476268B37B30}"/>
          </ac:picMkLst>
        </pc:picChg>
        <pc:picChg chg="add mod">
          <ac:chgData name="Giovanni Ligato" userId="7875cec0db90cc51" providerId="LiveId" clId="{3A2D3AA7-0675-4F18-B1BE-B75A14CFBE28}" dt="2024-07-22T15:20:00.188" v="5096" actId="164"/>
          <ac:picMkLst>
            <pc:docMk/>
            <pc:sldMk cId="299622337" sldId="277"/>
            <ac:picMk id="26" creationId="{471DE69D-E4CE-5AA1-E37D-3EFF07F4EFED}"/>
          </ac:picMkLst>
        </pc:picChg>
        <pc:picChg chg="add mod">
          <ac:chgData name="Giovanni Ligato" userId="7875cec0db90cc51" providerId="LiveId" clId="{3A2D3AA7-0675-4F18-B1BE-B75A14CFBE28}" dt="2024-07-22T15:20:00.188" v="5096" actId="164"/>
          <ac:picMkLst>
            <pc:docMk/>
            <pc:sldMk cId="299622337" sldId="277"/>
            <ac:picMk id="34" creationId="{B4865502-6B3D-1AFE-F30F-0FC1E5E53018}"/>
          </ac:picMkLst>
        </pc:picChg>
      </pc:sldChg>
      <pc:sldChg chg="add del setBg">
        <pc:chgData name="Giovanni Ligato" userId="7875cec0db90cc51" providerId="LiveId" clId="{3A2D3AA7-0675-4F18-B1BE-B75A14CFBE28}" dt="2024-07-22T15:02:22.923" v="4702"/>
        <pc:sldMkLst>
          <pc:docMk/>
          <pc:sldMk cId="1604996591" sldId="277"/>
        </pc:sldMkLst>
      </pc:sldChg>
      <pc:sldChg chg="addSp delSp modSp add del mod">
        <pc:chgData name="Giovanni Ligato" userId="7875cec0db90cc51" providerId="LiveId" clId="{3A2D3AA7-0675-4F18-B1BE-B75A14CFBE28}" dt="2024-07-22T16:09:14.008" v="5444" actId="47"/>
        <pc:sldMkLst>
          <pc:docMk/>
          <pc:sldMk cId="3835928353" sldId="278"/>
        </pc:sldMkLst>
        <pc:spChg chg="mod">
          <ac:chgData name="Giovanni Ligato" userId="7875cec0db90cc51" providerId="LiveId" clId="{3A2D3AA7-0675-4F18-B1BE-B75A14CFBE28}" dt="2024-07-22T15:35:05.141" v="5317" actId="1076"/>
          <ac:spMkLst>
            <pc:docMk/>
            <pc:sldMk cId="3835928353" sldId="278"/>
            <ac:spMk id="3" creationId="{0B07167B-94BF-80D6-22E8-91CB5C95F33C}"/>
          </ac:spMkLst>
        </pc:spChg>
        <pc:spChg chg="del">
          <ac:chgData name="Giovanni Ligato" userId="7875cec0db90cc51" providerId="LiveId" clId="{3A2D3AA7-0675-4F18-B1BE-B75A14CFBE28}" dt="2024-07-22T15:34:10.009" v="5307" actId="478"/>
          <ac:spMkLst>
            <pc:docMk/>
            <pc:sldMk cId="3835928353" sldId="278"/>
            <ac:spMk id="5" creationId="{E410E4E7-3567-D3A6-BC07-6204ADE0A132}"/>
          </ac:spMkLst>
        </pc:spChg>
        <pc:spChg chg="del">
          <ac:chgData name="Giovanni Ligato" userId="7875cec0db90cc51" providerId="LiveId" clId="{3A2D3AA7-0675-4F18-B1BE-B75A14CFBE28}" dt="2024-07-22T15:34:18.687" v="5310" actId="478"/>
          <ac:spMkLst>
            <pc:docMk/>
            <pc:sldMk cId="3835928353" sldId="278"/>
            <ac:spMk id="40" creationId="{210A855F-816F-CCF7-EB24-05C0D15CB9CE}"/>
          </ac:spMkLst>
        </pc:spChg>
        <pc:grpChg chg="del">
          <ac:chgData name="Giovanni Ligato" userId="7875cec0db90cc51" providerId="LiveId" clId="{3A2D3AA7-0675-4F18-B1BE-B75A14CFBE28}" dt="2024-07-22T15:34:18.687" v="5310" actId="478"/>
          <ac:grpSpMkLst>
            <pc:docMk/>
            <pc:sldMk cId="3835928353" sldId="278"/>
            <ac:grpSpMk id="36" creationId="{FAC34202-EC9D-E036-3CB9-E652C648DB95}"/>
          </ac:grpSpMkLst>
        </pc:grpChg>
        <pc:picChg chg="add mod">
          <ac:chgData name="Giovanni Ligato" userId="7875cec0db90cc51" providerId="LiveId" clId="{3A2D3AA7-0675-4F18-B1BE-B75A14CFBE28}" dt="2024-07-22T15:37:04.153" v="5338" actId="1076"/>
          <ac:picMkLst>
            <pc:docMk/>
            <pc:sldMk cId="3835928353" sldId="278"/>
            <ac:picMk id="2" creationId="{2920E1EE-7673-EDAB-338F-525EF40C0C25}"/>
          </ac:picMkLst>
        </pc:picChg>
      </pc:sldChg>
      <pc:sldChg chg="addSp delSp modSp add mod">
        <pc:chgData name="Giovanni Ligato" userId="7875cec0db90cc51" providerId="LiveId" clId="{3A2D3AA7-0675-4F18-B1BE-B75A14CFBE28}" dt="2024-07-22T16:12:51.766" v="5558" actId="12788"/>
        <pc:sldMkLst>
          <pc:docMk/>
          <pc:sldMk cId="3390961053" sldId="279"/>
        </pc:sldMkLst>
        <pc:spChg chg="del mod">
          <ac:chgData name="Giovanni Ligato" userId="7875cec0db90cc51" providerId="LiveId" clId="{3A2D3AA7-0675-4F18-B1BE-B75A14CFBE28}" dt="2024-07-22T16:10:26.093" v="5461" actId="478"/>
          <ac:spMkLst>
            <pc:docMk/>
            <pc:sldMk cId="3390961053" sldId="279"/>
            <ac:spMk id="3" creationId="{0B07167B-94BF-80D6-22E8-91CB5C95F33C}"/>
          </ac:spMkLst>
        </pc:spChg>
        <pc:spChg chg="add mod">
          <ac:chgData name="Giovanni Ligato" userId="7875cec0db90cc51" providerId="LiveId" clId="{3A2D3AA7-0675-4F18-B1BE-B75A14CFBE28}" dt="2024-07-22T16:10:14.606" v="5459"/>
          <ac:spMkLst>
            <pc:docMk/>
            <pc:sldMk cId="3390961053" sldId="279"/>
            <ac:spMk id="4" creationId="{FB03D1E7-FB1A-9783-EDFE-AC5E8F6234DC}"/>
          </ac:spMkLst>
        </pc:spChg>
        <pc:spChg chg="del">
          <ac:chgData name="Giovanni Ligato" userId="7875cec0db90cc51" providerId="LiveId" clId="{3A2D3AA7-0675-4F18-B1BE-B75A14CFBE28}" dt="2024-07-22T15:34:06.305" v="5306" actId="478"/>
          <ac:spMkLst>
            <pc:docMk/>
            <pc:sldMk cId="3390961053" sldId="279"/>
            <ac:spMk id="5" creationId="{E410E4E7-3567-D3A6-BC07-6204ADE0A132}"/>
          </ac:spMkLst>
        </pc:spChg>
        <pc:spChg chg="add mod">
          <ac:chgData name="Giovanni Ligato" userId="7875cec0db90cc51" providerId="LiveId" clId="{3A2D3AA7-0675-4F18-B1BE-B75A14CFBE28}" dt="2024-07-22T16:10:58.980" v="5483" actId="1036"/>
          <ac:spMkLst>
            <pc:docMk/>
            <pc:sldMk cId="3390961053" sldId="279"/>
            <ac:spMk id="6" creationId="{65AB0999-39E5-D04C-1B7A-84C708B1BD94}"/>
          </ac:spMkLst>
        </pc:spChg>
        <pc:spChg chg="add mod ord">
          <ac:chgData name="Giovanni Ligato" userId="7875cec0db90cc51" providerId="LiveId" clId="{3A2D3AA7-0675-4F18-B1BE-B75A14CFBE28}" dt="2024-07-22T16:12:24.133" v="5552" actId="14100"/>
          <ac:spMkLst>
            <pc:docMk/>
            <pc:sldMk cId="3390961053" sldId="279"/>
            <ac:spMk id="8" creationId="{A7FED0CA-9F14-E345-3B89-910476649937}"/>
          </ac:spMkLst>
        </pc:spChg>
        <pc:spChg chg="add mod">
          <ac:chgData name="Giovanni Ligato" userId="7875cec0db90cc51" providerId="LiveId" clId="{3A2D3AA7-0675-4F18-B1BE-B75A14CFBE28}" dt="2024-07-22T16:12:32.969" v="5556" actId="1076"/>
          <ac:spMkLst>
            <pc:docMk/>
            <pc:sldMk cId="3390961053" sldId="279"/>
            <ac:spMk id="9" creationId="{08F3B943-6003-C959-2720-953F5D54FD1F}"/>
          </ac:spMkLst>
        </pc:spChg>
        <pc:spChg chg="del">
          <ac:chgData name="Giovanni Ligato" userId="7875cec0db90cc51" providerId="LiveId" clId="{3A2D3AA7-0675-4F18-B1BE-B75A14CFBE28}" dt="2024-07-22T15:34:15.859" v="5309" actId="478"/>
          <ac:spMkLst>
            <pc:docMk/>
            <pc:sldMk cId="3390961053" sldId="279"/>
            <ac:spMk id="40" creationId="{210A855F-816F-CCF7-EB24-05C0D15CB9CE}"/>
          </ac:spMkLst>
        </pc:spChg>
        <pc:grpChg chg="del">
          <ac:chgData name="Giovanni Ligato" userId="7875cec0db90cc51" providerId="LiveId" clId="{3A2D3AA7-0675-4F18-B1BE-B75A14CFBE28}" dt="2024-07-22T15:34:13.836" v="5308" actId="478"/>
          <ac:grpSpMkLst>
            <pc:docMk/>
            <pc:sldMk cId="3390961053" sldId="279"/>
            <ac:grpSpMk id="36" creationId="{FAC34202-EC9D-E036-3CB9-E652C648DB95}"/>
          </ac:grpSpMkLst>
        </pc:grpChg>
        <pc:picChg chg="add mod">
          <ac:chgData name="Giovanni Ligato" userId="7875cec0db90cc51" providerId="LiveId" clId="{3A2D3AA7-0675-4F18-B1BE-B75A14CFBE28}" dt="2024-07-22T16:12:51.766" v="5558" actId="12788"/>
          <ac:picMkLst>
            <pc:docMk/>
            <pc:sldMk cId="3390961053" sldId="279"/>
            <ac:picMk id="2" creationId="{09266DF1-755C-B27E-ACC5-204FA90E0725}"/>
          </ac:picMkLst>
        </pc:picChg>
      </pc:sldChg>
      <pc:sldChg chg="addSp delSp modSp add del mod">
        <pc:chgData name="Giovanni Ligato" userId="7875cec0db90cc51" providerId="LiveId" clId="{3A2D3AA7-0675-4F18-B1BE-B75A14CFBE28}" dt="2024-07-22T16:14:20.738" v="5582" actId="47"/>
        <pc:sldMkLst>
          <pc:docMk/>
          <pc:sldMk cId="1488572333" sldId="280"/>
        </pc:sldMkLst>
        <pc:picChg chg="del">
          <ac:chgData name="Giovanni Ligato" userId="7875cec0db90cc51" providerId="LiveId" clId="{3A2D3AA7-0675-4F18-B1BE-B75A14CFBE28}" dt="2024-07-22T15:36:31.244" v="5327" actId="478"/>
          <ac:picMkLst>
            <pc:docMk/>
            <pc:sldMk cId="1488572333" sldId="280"/>
            <ac:picMk id="2" creationId="{09266DF1-755C-B27E-ACC5-204FA90E0725}"/>
          </ac:picMkLst>
        </pc:picChg>
        <pc:picChg chg="add del mod">
          <ac:chgData name="Giovanni Ligato" userId="7875cec0db90cc51" providerId="LiveId" clId="{3A2D3AA7-0675-4F18-B1BE-B75A14CFBE28}" dt="2024-07-22T16:13:24.413" v="5563" actId="21"/>
          <ac:picMkLst>
            <pc:docMk/>
            <pc:sldMk cId="1488572333" sldId="280"/>
            <ac:picMk id="4" creationId="{BD0CC461-CF4B-18D7-645F-F143499807BA}"/>
          </ac:picMkLst>
        </pc:picChg>
      </pc:sldChg>
      <pc:sldChg chg="addSp delSp modSp add del mod">
        <pc:chgData name="Giovanni Ligato" userId="7875cec0db90cc51" providerId="LiveId" clId="{3A2D3AA7-0675-4F18-B1BE-B75A14CFBE28}" dt="2024-07-22T16:16:53.911" v="5602" actId="47"/>
        <pc:sldMkLst>
          <pc:docMk/>
          <pc:sldMk cId="2667640604" sldId="281"/>
        </pc:sldMkLst>
        <pc:picChg chg="add mod">
          <ac:chgData name="Giovanni Ligato" userId="7875cec0db90cc51" providerId="LiveId" clId="{3A2D3AA7-0675-4F18-B1BE-B75A14CFBE28}" dt="2024-07-22T15:36:59.492" v="5336" actId="1076"/>
          <ac:picMkLst>
            <pc:docMk/>
            <pc:sldMk cId="2667640604" sldId="281"/>
            <ac:picMk id="2" creationId="{BEE70E7A-D0AF-4801-82F3-B4B00CFC318B}"/>
          </ac:picMkLst>
        </pc:picChg>
        <pc:picChg chg="del">
          <ac:chgData name="Giovanni Ligato" userId="7875cec0db90cc51" providerId="LiveId" clId="{3A2D3AA7-0675-4F18-B1BE-B75A14CFBE28}" dt="2024-07-22T15:36:44.353" v="5332" actId="478"/>
          <ac:picMkLst>
            <pc:docMk/>
            <pc:sldMk cId="2667640604" sldId="281"/>
            <ac:picMk id="4" creationId="{BD0CC461-CF4B-18D7-645F-F143499807BA}"/>
          </ac:picMkLst>
        </pc:picChg>
      </pc:sldChg>
      <pc:sldChg chg="addSp delSp modSp add mod">
        <pc:chgData name="Giovanni Ligato" userId="7875cec0db90cc51" providerId="LiveId" clId="{3A2D3AA7-0675-4F18-B1BE-B75A14CFBE28}" dt="2024-07-22T16:09:33.110" v="5452" actId="478"/>
        <pc:sldMkLst>
          <pc:docMk/>
          <pc:sldMk cId="1101487447" sldId="282"/>
        </pc:sldMkLst>
        <pc:spChg chg="mod">
          <ac:chgData name="Giovanni Ligato" userId="7875cec0db90cc51" providerId="LiveId" clId="{3A2D3AA7-0675-4F18-B1BE-B75A14CFBE28}" dt="2024-07-22T16:08:13.761" v="5443" actId="1076"/>
          <ac:spMkLst>
            <pc:docMk/>
            <pc:sldMk cId="1101487447" sldId="282"/>
            <ac:spMk id="3" creationId="{0B07167B-94BF-80D6-22E8-91CB5C95F33C}"/>
          </ac:spMkLst>
        </pc:spChg>
        <pc:spChg chg="add mod">
          <ac:chgData name="Giovanni Ligato" userId="7875cec0db90cc51" providerId="LiveId" clId="{3A2D3AA7-0675-4F18-B1BE-B75A14CFBE28}" dt="2024-07-22T16:07:52.172" v="5440" actId="1076"/>
          <ac:spMkLst>
            <pc:docMk/>
            <pc:sldMk cId="1101487447" sldId="282"/>
            <ac:spMk id="4" creationId="{8052F2C1-D5D3-489A-DF92-6F22589AE661}"/>
          </ac:spMkLst>
        </pc:spChg>
        <pc:spChg chg="add mod">
          <ac:chgData name="Giovanni Ligato" userId="7875cec0db90cc51" providerId="LiveId" clId="{3A2D3AA7-0675-4F18-B1BE-B75A14CFBE28}" dt="2024-07-22T16:08:06.009" v="5441" actId="1076"/>
          <ac:spMkLst>
            <pc:docMk/>
            <pc:sldMk cId="1101487447" sldId="282"/>
            <ac:spMk id="5" creationId="{762A9A78-541D-CD9E-18EF-164DAEF2B387}"/>
          </ac:spMkLst>
        </pc:spChg>
        <pc:spChg chg="add del mod">
          <ac:chgData name="Giovanni Ligato" userId="7875cec0db90cc51" providerId="LiveId" clId="{3A2D3AA7-0675-4F18-B1BE-B75A14CFBE28}" dt="2024-07-22T16:09:33.110" v="5452" actId="478"/>
          <ac:spMkLst>
            <pc:docMk/>
            <pc:sldMk cId="1101487447" sldId="282"/>
            <ac:spMk id="6" creationId="{A55CDD54-2677-2B44-3E69-54EEEB6CC0FB}"/>
          </ac:spMkLst>
        </pc:spChg>
        <pc:picChg chg="mod modCrop">
          <ac:chgData name="Giovanni Ligato" userId="7875cec0db90cc51" providerId="LiveId" clId="{3A2D3AA7-0675-4F18-B1BE-B75A14CFBE28}" dt="2024-07-22T16:07:38.020" v="5438" actId="1076"/>
          <ac:picMkLst>
            <pc:docMk/>
            <pc:sldMk cId="1101487447" sldId="282"/>
            <ac:picMk id="2" creationId="{2920E1EE-7673-EDAB-338F-525EF40C0C25}"/>
          </ac:picMkLst>
        </pc:picChg>
      </pc:sldChg>
      <pc:sldChg chg="addSp delSp modSp add mod">
        <pc:chgData name="Giovanni Ligato" userId="7875cec0db90cc51" providerId="LiveId" clId="{3A2D3AA7-0675-4F18-B1BE-B75A14CFBE28}" dt="2024-07-22T16:14:05.662" v="5581" actId="1076"/>
        <pc:sldMkLst>
          <pc:docMk/>
          <pc:sldMk cId="240894795" sldId="283"/>
        </pc:sldMkLst>
        <pc:spChg chg="mod">
          <ac:chgData name="Giovanni Ligato" userId="7875cec0db90cc51" providerId="LiveId" clId="{3A2D3AA7-0675-4F18-B1BE-B75A14CFBE28}" dt="2024-07-22T16:13:58.973" v="5579" actId="20577"/>
          <ac:spMkLst>
            <pc:docMk/>
            <pc:sldMk cId="240894795" sldId="283"/>
            <ac:spMk id="6" creationId="{65AB0999-39E5-D04C-1B7A-84C708B1BD94}"/>
          </ac:spMkLst>
        </pc:spChg>
        <pc:spChg chg="mod">
          <ac:chgData name="Giovanni Ligato" userId="7875cec0db90cc51" providerId="LiveId" clId="{3A2D3AA7-0675-4F18-B1BE-B75A14CFBE28}" dt="2024-07-22T16:13:51.732" v="5571" actId="1076"/>
          <ac:spMkLst>
            <pc:docMk/>
            <pc:sldMk cId="240894795" sldId="283"/>
            <ac:spMk id="8" creationId="{A7FED0CA-9F14-E345-3B89-910476649937}"/>
          </ac:spMkLst>
        </pc:spChg>
        <pc:spChg chg="add del mod">
          <ac:chgData name="Giovanni Ligato" userId="7875cec0db90cc51" providerId="LiveId" clId="{3A2D3AA7-0675-4F18-B1BE-B75A14CFBE28}" dt="2024-07-22T16:14:05.662" v="5581" actId="1076"/>
          <ac:spMkLst>
            <pc:docMk/>
            <pc:sldMk cId="240894795" sldId="283"/>
            <ac:spMk id="9" creationId="{08F3B943-6003-C959-2720-953F5D54FD1F}"/>
          </ac:spMkLst>
        </pc:spChg>
        <pc:picChg chg="del">
          <ac:chgData name="Giovanni Ligato" userId="7875cec0db90cc51" providerId="LiveId" clId="{3A2D3AA7-0675-4F18-B1BE-B75A14CFBE28}" dt="2024-07-22T16:13:48.282" v="5569" actId="478"/>
          <ac:picMkLst>
            <pc:docMk/>
            <pc:sldMk cId="240894795" sldId="283"/>
            <ac:picMk id="2" creationId="{09266DF1-755C-B27E-ACC5-204FA90E0725}"/>
          </ac:picMkLst>
        </pc:picChg>
        <pc:picChg chg="add mod ord">
          <ac:chgData name="Giovanni Ligato" userId="7875cec0db90cc51" providerId="LiveId" clId="{3A2D3AA7-0675-4F18-B1BE-B75A14CFBE28}" dt="2024-07-22T16:13:45.751" v="5568" actId="167"/>
          <ac:picMkLst>
            <pc:docMk/>
            <pc:sldMk cId="240894795" sldId="283"/>
            <ac:picMk id="3" creationId="{BD0CC461-CF4B-18D7-645F-F143499807BA}"/>
          </ac:picMkLst>
        </pc:picChg>
      </pc:sldChg>
      <pc:sldChg chg="addSp delSp modSp add mod">
        <pc:chgData name="Giovanni Ligato" userId="7875cec0db90cc51" providerId="LiveId" clId="{3A2D3AA7-0675-4F18-B1BE-B75A14CFBE28}" dt="2024-07-22T16:15:33.239" v="5601" actId="1076"/>
        <pc:sldMkLst>
          <pc:docMk/>
          <pc:sldMk cId="1690715388" sldId="284"/>
        </pc:sldMkLst>
        <pc:spChg chg="mod">
          <ac:chgData name="Giovanni Ligato" userId="7875cec0db90cc51" providerId="LiveId" clId="{3A2D3AA7-0675-4F18-B1BE-B75A14CFBE28}" dt="2024-07-22T16:15:06.205" v="5597" actId="20577"/>
          <ac:spMkLst>
            <pc:docMk/>
            <pc:sldMk cId="1690715388" sldId="284"/>
            <ac:spMk id="6" creationId="{65AB0999-39E5-D04C-1B7A-84C708B1BD94}"/>
          </ac:spMkLst>
        </pc:spChg>
        <pc:spChg chg="mod">
          <ac:chgData name="Giovanni Ligato" userId="7875cec0db90cc51" providerId="LiveId" clId="{3A2D3AA7-0675-4F18-B1BE-B75A14CFBE28}" dt="2024-07-22T16:15:21.995" v="5599" actId="1076"/>
          <ac:spMkLst>
            <pc:docMk/>
            <pc:sldMk cId="1690715388" sldId="284"/>
            <ac:spMk id="8" creationId="{A7FED0CA-9F14-E345-3B89-910476649937}"/>
          </ac:spMkLst>
        </pc:spChg>
        <pc:spChg chg="mod">
          <ac:chgData name="Giovanni Ligato" userId="7875cec0db90cc51" providerId="LiveId" clId="{3A2D3AA7-0675-4F18-B1BE-B75A14CFBE28}" dt="2024-07-22T16:15:33.239" v="5601" actId="1076"/>
          <ac:spMkLst>
            <pc:docMk/>
            <pc:sldMk cId="1690715388" sldId="284"/>
            <ac:spMk id="9" creationId="{08F3B943-6003-C959-2720-953F5D54FD1F}"/>
          </ac:spMkLst>
        </pc:spChg>
        <pc:picChg chg="add mod ord">
          <ac:chgData name="Giovanni Ligato" userId="7875cec0db90cc51" providerId="LiveId" clId="{3A2D3AA7-0675-4F18-B1BE-B75A14CFBE28}" dt="2024-07-22T16:14:49.093" v="5587" actId="167"/>
          <ac:picMkLst>
            <pc:docMk/>
            <pc:sldMk cId="1690715388" sldId="284"/>
            <ac:picMk id="2" creationId="{33A30D7F-0535-6409-B479-C53EC28EB80E}"/>
          </ac:picMkLst>
        </pc:picChg>
        <pc:picChg chg="del">
          <ac:chgData name="Giovanni Ligato" userId="7875cec0db90cc51" providerId="LiveId" clId="{3A2D3AA7-0675-4F18-B1BE-B75A14CFBE28}" dt="2024-07-22T16:14:52.445" v="5588" actId="478"/>
          <ac:picMkLst>
            <pc:docMk/>
            <pc:sldMk cId="1690715388" sldId="284"/>
            <ac:picMk id="3" creationId="{BD0CC461-CF4B-18D7-645F-F143499807B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1D04D-EF92-4C76-B83B-385606B7E2D4}" type="datetimeFigureOut">
              <a:rPr lang="it-IT" smtClean="0"/>
              <a:t>13/02/2025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2CDE7-AE26-41BE-81F1-CDE2C07D69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67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49279-0405-20A4-9D19-DB09BFF1A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1D63F4D-ADB5-FE4F-292A-21271FCF1C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743D2BD-5168-D27B-919E-D982727B40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DFCEF68-3AF3-D433-B68D-02ABE39F13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2CDE7-AE26-41BE-81F1-CDE2C07D695F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0133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ADD8C-06AA-DC33-6BF7-EABC032DD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DB29C58-24C9-BEA8-AE36-14F89A5DDD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B45BAF1-602B-958F-5741-40E7AB4D2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23FC405-77F1-06A7-3B51-CF3358224F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2CDE7-AE26-41BE-81F1-CDE2C07D695F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9342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ACD3E-170E-A05E-AA4E-9F991B1B4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86EA324-E988-B412-04DE-070A1AF76B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FC918B4-CD73-DED7-D675-2191BDBF37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12C784-0E63-A697-3CD8-49DC65DE17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2CDE7-AE26-41BE-81F1-CDE2C07D695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3898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D87BB-4791-B96E-ECD9-720BDC424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4BF8D07-AC9F-D6B2-85D2-C4782C63D7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9574BBA-470B-443F-6A76-15685A8C85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A68EE8-7635-A378-228E-3AB5026E6A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2CDE7-AE26-41BE-81F1-CDE2C07D695F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9970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CAF0A-0555-7FE2-9F95-7FFA0515D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AA943F1-E63F-0604-9995-CE167B055E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25C3E0E-0415-D667-7D13-03E3E106D2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E128C4E-9C79-EB91-87B9-96B0964CFB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2CDE7-AE26-41BE-81F1-CDE2C07D695F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0597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26136-9A58-3BFA-4BEF-537517908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D55330E-3A32-7688-8713-C9797E326F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323CDEE-AB10-87CC-92E5-9E9A4309A0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Didi </a:t>
            </a:r>
            <a:r>
              <a:rPr lang="it-IT" err="1"/>
              <a:t>Chuxing</a:t>
            </a:r>
            <a:r>
              <a:rPr lang="it-IT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04E46E8-914D-7ED3-2DBE-562BB6CC0B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3501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F5A872-2D08-8ABB-C2B3-A5D9105D7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B5440EA-FC23-B574-06CF-5599934C6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C799FE-2B34-F862-BBD3-03EBEF4E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55EF-361E-4070-8C1A-88C48059B2BF}" type="datetimeFigureOut">
              <a:rPr lang="it-IT" smtClean="0"/>
              <a:t>13/02/2025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4253D3-7A44-DCA6-B872-DFC2B56BB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6E1741-5703-6AB3-A854-EC614466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766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E89934-50AD-3A06-129D-2A1DDC62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FE8E92-79B5-6406-BCC3-8EE3A21E1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CEFF46-4757-2D5E-0639-2C81E8FE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55EF-361E-4070-8C1A-88C48059B2BF}" type="datetimeFigureOut">
              <a:rPr lang="it-IT" smtClean="0"/>
              <a:t>13/02/2025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9EB477-AD59-C541-7454-EFE0684E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A62294-FB37-B026-E222-64651010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02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36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4.png"/><Relationship Id="rId5" Type="http://schemas.openxmlformats.org/officeDocument/2006/relationships/image" Target="../media/image17.png"/><Relationship Id="rId10" Type="http://schemas.openxmlformats.org/officeDocument/2006/relationships/image" Target="../media/image23.png"/><Relationship Id="rId4" Type="http://schemas.openxmlformats.org/officeDocument/2006/relationships/image" Target="../media/image161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10.png"/><Relationship Id="rId7" Type="http://schemas.openxmlformats.org/officeDocument/2006/relationships/image" Target="../media/image11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10" Type="http://schemas.openxmlformats.org/officeDocument/2006/relationships/image" Target="../media/image210.png"/><Relationship Id="rId4" Type="http://schemas.openxmlformats.org/officeDocument/2006/relationships/image" Target="../media/image150.png"/><Relationship Id="rId9" Type="http://schemas.openxmlformats.org/officeDocument/2006/relationships/image" Target="../media/image20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7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7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6.png"/><Relationship Id="rId7" Type="http://schemas.openxmlformats.org/officeDocument/2006/relationships/image" Target="../media/image68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9" Type="http://schemas.openxmlformats.org/officeDocument/2006/relationships/image" Target="../media/image7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0.png"/><Relationship Id="rId5" Type="http://schemas.openxmlformats.org/officeDocument/2006/relationships/image" Target="../media/image960.png"/><Relationship Id="rId4" Type="http://schemas.openxmlformats.org/officeDocument/2006/relationships/image" Target="../media/image9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0.png"/><Relationship Id="rId5" Type="http://schemas.openxmlformats.org/officeDocument/2006/relationships/image" Target="../media/image960.png"/><Relationship Id="rId4" Type="http://schemas.openxmlformats.org/officeDocument/2006/relationships/image" Target="../media/image9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11.png"/><Relationship Id="rId3" Type="http://schemas.openxmlformats.org/officeDocument/2006/relationships/image" Target="../media/image22.png"/><Relationship Id="rId7" Type="http://schemas.openxmlformats.org/officeDocument/2006/relationships/image" Target="../media/image29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33.png"/><Relationship Id="rId5" Type="http://schemas.openxmlformats.org/officeDocument/2006/relationships/image" Target="../media/image7.png"/><Relationship Id="rId10" Type="http://schemas.openxmlformats.org/officeDocument/2006/relationships/image" Target="../media/image32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81.png"/><Relationship Id="rId4" Type="http://schemas.openxmlformats.org/officeDocument/2006/relationships/image" Target="../media/image7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33.png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39.png"/><Relationship Id="rId15" Type="http://schemas.openxmlformats.org/officeDocument/2006/relationships/image" Target="../media/image11.png"/><Relationship Id="rId10" Type="http://schemas.openxmlformats.org/officeDocument/2006/relationships/image" Target="../media/image30.png"/><Relationship Id="rId4" Type="http://schemas.openxmlformats.org/officeDocument/2006/relationships/image" Target="../media/image38.png"/><Relationship Id="rId9" Type="http://schemas.openxmlformats.org/officeDocument/2006/relationships/image" Target="../media/image29.png"/><Relationship Id="rId1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101.png"/><Relationship Id="rId10" Type="http://schemas.openxmlformats.org/officeDocument/2006/relationships/image" Target="../media/image310.png"/><Relationship Id="rId4" Type="http://schemas.openxmlformats.org/officeDocument/2006/relationships/image" Target="../media/image41.png"/><Relationship Id="rId9" Type="http://schemas.openxmlformats.org/officeDocument/2006/relationships/image" Target="../media/image30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757788-99AD-21BB-B5C2-6FA55036E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1ECC753-4BAC-E7F4-BC02-814CA6BE23B6}"/>
              </a:ext>
            </a:extLst>
          </p:cNvPr>
          <p:cNvSpPr txBox="1"/>
          <p:nvPr/>
        </p:nvSpPr>
        <p:spPr>
          <a:xfrm>
            <a:off x="3335452" y="733672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solidFill>
                  <a:srgbClr val="F4F3EE"/>
                </a:solidFill>
              </a:rPr>
              <a:t>QUANTUM COMPUTING AND QUANTUM INTERNET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381E1A44-A6A4-7FEB-097A-7536C6CEED5A}"/>
              </a:ext>
            </a:extLst>
          </p:cNvPr>
          <p:cNvGrpSpPr/>
          <p:nvPr/>
        </p:nvGrpSpPr>
        <p:grpSpPr>
          <a:xfrm>
            <a:off x="4326864" y="5275071"/>
            <a:ext cx="3538270" cy="1469902"/>
            <a:chOff x="4326864" y="966076"/>
            <a:chExt cx="3538270" cy="1469902"/>
          </a:xfrm>
        </p:grpSpPr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8392D860-69E8-DE90-3DF7-109C900BB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856" y="966076"/>
              <a:ext cx="1118288" cy="1138781"/>
            </a:xfrm>
            <a:prstGeom prst="rect">
              <a:avLst/>
            </a:prstGeom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1E4A6346-34BC-A01B-9F12-045A79F9A9CF}"/>
                </a:ext>
              </a:extLst>
            </p:cNvPr>
            <p:cNvSpPr txBox="1"/>
            <p:nvPr/>
          </p:nvSpPr>
          <p:spPr>
            <a:xfrm>
              <a:off x="4326864" y="2158979"/>
              <a:ext cx="3538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pc="300" noProof="0" dirty="0">
                  <a:solidFill>
                    <a:srgbClr val="F4F3EE"/>
                  </a:solidFill>
                </a:rPr>
                <a:t>UNIVERSITY OF PISA</a:t>
              </a:r>
            </a:p>
          </p:txBody>
        </p: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40D41DCF-F9E6-2F13-DEDC-4DEBE2B94130}"/>
              </a:ext>
            </a:extLst>
          </p:cNvPr>
          <p:cNvGrpSpPr/>
          <p:nvPr/>
        </p:nvGrpSpPr>
        <p:grpSpPr>
          <a:xfrm>
            <a:off x="1643692" y="2575446"/>
            <a:ext cx="8904617" cy="932442"/>
            <a:chOff x="1643688" y="2144018"/>
            <a:chExt cx="8904617" cy="932442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FE7C2771-12B7-6455-5C94-A60933DAFBC3}"/>
                </a:ext>
              </a:extLst>
            </p:cNvPr>
            <p:cNvSpPr txBox="1"/>
            <p:nvPr/>
          </p:nvSpPr>
          <p:spPr>
            <a:xfrm>
              <a:off x="1643688" y="2399352"/>
              <a:ext cx="890461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800" b="1" noProof="0" dirty="0">
                  <a:solidFill>
                    <a:srgbClr val="E0AFA0"/>
                  </a:solidFill>
                </a:rPr>
                <a:t>E91</a:t>
              </a:r>
              <a:r>
                <a:rPr lang="en-US" sz="3800" b="1" noProof="0" dirty="0">
                  <a:solidFill>
                    <a:srgbClr val="F4F3EE"/>
                  </a:solidFill>
                </a:rPr>
                <a:t> </a:t>
              </a:r>
              <a:r>
                <a:rPr lang="en-US" sz="3800" b="1" noProof="0" dirty="0">
                  <a:solidFill>
                    <a:srgbClr val="E0AFA0"/>
                  </a:solidFill>
                </a:rPr>
                <a:t>PROTOCOL</a:t>
              </a: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D1C8EE79-737D-EA4E-24B9-67E865142841}"/>
                </a:ext>
              </a:extLst>
            </p:cNvPr>
            <p:cNvSpPr txBox="1"/>
            <p:nvPr/>
          </p:nvSpPr>
          <p:spPr>
            <a:xfrm>
              <a:off x="3518138" y="2144018"/>
              <a:ext cx="51557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0" dirty="0">
                  <a:solidFill>
                    <a:srgbClr val="F4F3EE"/>
                  </a:solidFill>
                </a:rPr>
                <a:t>PROJECT DISCUSSION</a:t>
              </a:r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821E5EFE-B307-13C4-552B-88007AF3E5CE}"/>
              </a:ext>
            </a:extLst>
          </p:cNvPr>
          <p:cNvGrpSpPr/>
          <p:nvPr/>
        </p:nvGrpSpPr>
        <p:grpSpPr>
          <a:xfrm>
            <a:off x="605075" y="4094788"/>
            <a:ext cx="2684252" cy="853912"/>
            <a:chOff x="458636" y="4195298"/>
            <a:chExt cx="2684252" cy="853912"/>
          </a:xfrm>
        </p:grpSpPr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A85F2D2B-4640-1ED8-30EB-A7883BB7228E}"/>
                </a:ext>
              </a:extLst>
            </p:cNvPr>
            <p:cNvSpPr txBox="1"/>
            <p:nvPr/>
          </p:nvSpPr>
          <p:spPr>
            <a:xfrm>
              <a:off x="473743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noProof="0" dirty="0">
                  <a:solidFill>
                    <a:srgbClr val="F4F3EE"/>
                  </a:solidFill>
                </a:rPr>
                <a:t>LUCIANO </a:t>
              </a:r>
              <a:r>
                <a:rPr lang="en-US" sz="1200" b="1" noProof="0" dirty="0">
                  <a:solidFill>
                    <a:srgbClr val="F4F3EE"/>
                  </a:solidFill>
                </a:rPr>
                <a:t>LENZINI</a:t>
              </a:r>
            </a:p>
            <a:p>
              <a:r>
                <a:rPr lang="en-US" sz="1200" noProof="0" dirty="0">
                  <a:solidFill>
                    <a:srgbClr val="F4F3EE"/>
                  </a:solidFill>
                </a:rPr>
                <a:t>LEONARDO </a:t>
              </a:r>
              <a:r>
                <a:rPr lang="en-US" sz="1200" b="1" noProof="0" dirty="0">
                  <a:solidFill>
                    <a:srgbClr val="F4F3EE"/>
                  </a:solidFill>
                </a:rPr>
                <a:t>BACCIOTTINI</a:t>
              </a:r>
            </a:p>
          </p:txBody>
        </p: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02254B34-C788-9073-CFEE-2174CCD42F7F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CB76FFA9-632C-1946-D9F1-21F0D926E4E1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noProof="0" dirty="0">
                    <a:solidFill>
                      <a:srgbClr val="F4F3EE"/>
                    </a:solidFill>
                  </a:rPr>
                  <a:t>PROFESSORS</a:t>
                </a:r>
              </a:p>
            </p:txBody>
          </p:sp>
          <p:cxnSp>
            <p:nvCxnSpPr>
              <p:cNvPr id="29" name="Connettore diritto 28">
                <a:extLst>
                  <a:ext uri="{FF2B5EF4-FFF2-40B4-BE49-F238E27FC236}">
                    <a16:creationId xmlns:a16="http://schemas.microsoft.com/office/drawing/2014/main" id="{78326117-84EA-9A34-3770-BA011BDD76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285279" cy="0"/>
              </a:xfrm>
              <a:prstGeom prst="line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D08AD09-6CF3-DE8B-E4EA-84C96CCA1D84}"/>
              </a:ext>
            </a:extLst>
          </p:cNvPr>
          <p:cNvSpPr txBox="1"/>
          <p:nvPr/>
        </p:nvSpPr>
        <p:spPr>
          <a:xfrm>
            <a:off x="3518140" y="498929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noProof="0" dirty="0">
                <a:solidFill>
                  <a:srgbClr val="F4F3EE"/>
                </a:solidFill>
              </a:rPr>
              <a:t>MASTER’S DEGREE IN COMPUTER ENGINEERING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3DAA2357-6C11-56AC-C130-EB0C11CAF7BE}"/>
              </a:ext>
            </a:extLst>
          </p:cNvPr>
          <p:cNvGrpSpPr/>
          <p:nvPr/>
        </p:nvGrpSpPr>
        <p:grpSpPr>
          <a:xfrm>
            <a:off x="8856539" y="4094788"/>
            <a:ext cx="2712523" cy="671639"/>
            <a:chOff x="-543464" y="4192905"/>
            <a:chExt cx="2712523" cy="671639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103515AA-F47D-E993-5EA3-806F120FF823}"/>
                </a:ext>
              </a:extLst>
            </p:cNvPr>
            <p:cNvSpPr txBox="1"/>
            <p:nvPr/>
          </p:nvSpPr>
          <p:spPr>
            <a:xfrm>
              <a:off x="97282" y="4587545"/>
              <a:ext cx="2071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noProof="0" dirty="0">
                  <a:solidFill>
                    <a:srgbClr val="F4F3EE"/>
                  </a:solidFill>
                </a:rPr>
                <a:t>GIOVANNI </a:t>
              </a:r>
              <a:r>
                <a:rPr lang="en-US" sz="1200" b="1" noProof="0" dirty="0">
                  <a:solidFill>
                    <a:srgbClr val="F4F3EE"/>
                  </a:solidFill>
                </a:rPr>
                <a:t>LIGATO</a:t>
              </a:r>
            </a:p>
          </p:txBody>
        </p: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466220E1-2C4A-855B-C8AB-A74DBFD2B24B}"/>
                </a:ext>
              </a:extLst>
            </p:cNvPr>
            <p:cNvGrpSpPr/>
            <p:nvPr/>
          </p:nvGrpSpPr>
          <p:grpSpPr>
            <a:xfrm>
              <a:off x="-543464" y="4192905"/>
              <a:ext cx="2684252" cy="353943"/>
              <a:chOff x="7266317" y="3958658"/>
              <a:chExt cx="2684252" cy="353943"/>
            </a:xfrm>
          </p:grpSpPr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D07DAEE-E49C-2854-5C62-54169C6358B5}"/>
                  </a:ext>
                </a:extLst>
              </p:cNvPr>
              <p:cNvSpPr txBox="1"/>
              <p:nvPr/>
            </p:nvSpPr>
            <p:spPr>
              <a:xfrm>
                <a:off x="7266317" y="3958658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700" noProof="0" dirty="0">
                    <a:solidFill>
                      <a:srgbClr val="F4F3EE"/>
                    </a:solidFill>
                  </a:rPr>
                  <a:t>STUDENT</a:t>
                </a:r>
              </a:p>
            </p:txBody>
          </p:sp>
          <p:cxnSp>
            <p:nvCxnSpPr>
              <p:cNvPr id="22" name="Connettore diritto 21">
                <a:extLst>
                  <a:ext uri="{FF2B5EF4-FFF2-40B4-BE49-F238E27FC236}">
                    <a16:creationId xmlns:a16="http://schemas.microsoft.com/office/drawing/2014/main" id="{8BF65C07-2882-6806-8735-A933A81C3C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2478" y="4299605"/>
                <a:ext cx="928687" cy="0"/>
              </a:xfrm>
              <a:prstGeom prst="line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Immagine 3" descr="Immagine che contiene Elementi grafici, simbolo, cerchio, arte&#10;&#10;Descrizione generata automaticamente">
            <a:extLst>
              <a:ext uri="{FF2B5EF4-FFF2-40B4-BE49-F238E27FC236}">
                <a16:creationId xmlns:a16="http://schemas.microsoft.com/office/drawing/2014/main" id="{FEBFB0E4-7576-A8E1-129C-60DA3DCB06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527" y="1405757"/>
            <a:ext cx="866935" cy="86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73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6CF9F0-C06A-95C6-FE70-E8FCA375D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2E1C39E-AF48-E61A-6DAA-859B06461B16}"/>
              </a:ext>
            </a:extLst>
          </p:cNvPr>
          <p:cNvSpPr txBox="1"/>
          <p:nvPr/>
        </p:nvSpPr>
        <p:spPr>
          <a:xfrm>
            <a:off x="874312" y="2998113"/>
            <a:ext cx="69108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spc="300" noProof="0" dirty="0">
                <a:solidFill>
                  <a:srgbClr val="E0AFA0"/>
                </a:solidFill>
              </a:rPr>
              <a:t>3. </a:t>
            </a:r>
            <a:r>
              <a:rPr lang="en-US" sz="5000" spc="300" noProof="0" dirty="0">
                <a:solidFill>
                  <a:srgbClr val="F4F3EE"/>
                </a:solidFill>
              </a:rPr>
              <a:t>EAVESDROPPING</a:t>
            </a:r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0B4230D8-3B45-D94E-70C1-DEB7E288D6BF}"/>
              </a:ext>
            </a:extLst>
          </p:cNvPr>
          <p:cNvCxnSpPr>
            <a:cxnSpLocks/>
          </p:cNvCxnSpPr>
          <p:nvPr/>
        </p:nvCxnSpPr>
        <p:spPr>
          <a:xfrm flipH="1">
            <a:off x="1790700" y="3859887"/>
            <a:ext cx="10661276" cy="0"/>
          </a:xfrm>
          <a:prstGeom prst="line">
            <a:avLst/>
          </a:prstGeom>
          <a:ln w="38100" cap="rnd">
            <a:solidFill>
              <a:srgbClr val="E0AFA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643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87972C-A502-1F86-7988-94F1DE548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264D5AD1-34E1-4691-4A73-2226CE011EAE}"/>
                  </a:ext>
                </a:extLst>
              </p:cNvPr>
              <p:cNvSpPr txBox="1"/>
              <p:nvPr/>
            </p:nvSpPr>
            <p:spPr>
              <a:xfrm>
                <a:off x="5608648" y="2152493"/>
                <a:ext cx="1394561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400" b="1" i="1" smtClean="0">
                              <a:solidFill>
                                <a:srgbClr val="BCB8B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400" b="1" i="1" smtClean="0">
                              <a:solidFill>
                                <a:srgbClr val="BCB8B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it-IT" sz="1400" b="1" i="1" smtClean="0">
                              <a:solidFill>
                                <a:srgbClr val="BCB8B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it-IT" sz="1400" b="1" dirty="0">
                  <a:solidFill>
                    <a:srgbClr val="BCB8B1"/>
                  </a:solidFill>
                </a:endParaRPr>
              </a:p>
            </p:txBody>
          </p:sp>
        </mc:Choice>
        <mc:Fallback xmlns="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264D5AD1-34E1-4691-4A73-2226CE011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648" y="2152493"/>
                <a:ext cx="1394561" cy="495649"/>
              </a:xfrm>
              <a:prstGeom prst="rect">
                <a:avLst/>
              </a:prstGeom>
              <a:blipFill>
                <a:blip r:embed="rId3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sellaDiTesto 1">
            <a:extLst>
              <a:ext uri="{FF2B5EF4-FFF2-40B4-BE49-F238E27FC236}">
                <a16:creationId xmlns:a16="http://schemas.microsoft.com/office/drawing/2014/main" id="{DD9BBB64-71DA-0AE5-4A28-A34E6F37CEA2}"/>
              </a:ext>
            </a:extLst>
          </p:cNvPr>
          <p:cNvSpPr txBox="1"/>
          <p:nvPr/>
        </p:nvSpPr>
        <p:spPr>
          <a:xfrm>
            <a:off x="1768974" y="465958"/>
            <a:ext cx="865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300" dirty="0">
                <a:solidFill>
                  <a:srgbClr val="F4F3EE"/>
                </a:solidFill>
              </a:rPr>
              <a:t>IN THE </a:t>
            </a:r>
            <a:r>
              <a:rPr lang="en-US" sz="1600" b="1" spc="300" dirty="0">
                <a:solidFill>
                  <a:srgbClr val="E0AFA0"/>
                </a:solidFill>
              </a:rPr>
              <a:t>EAVESDROPPING</a:t>
            </a:r>
            <a:r>
              <a:rPr lang="en-US" sz="1600" spc="300" dirty="0">
                <a:solidFill>
                  <a:srgbClr val="F4F3EE"/>
                </a:solidFill>
              </a:rPr>
              <a:t> SCENARIO </a:t>
            </a:r>
            <a:r>
              <a:rPr lang="en-US" sz="1600" b="1" spc="300" dirty="0">
                <a:solidFill>
                  <a:srgbClr val="F4F3EE"/>
                </a:solidFill>
              </a:rPr>
              <a:t>EVE</a:t>
            </a:r>
            <a:r>
              <a:rPr lang="en-US" sz="1600" spc="300" dirty="0">
                <a:solidFill>
                  <a:srgbClr val="F4F3EE"/>
                </a:solidFill>
              </a:rPr>
              <a:t> TAKES CONTROL OF THE SITE-GENERATING ENTANGLED PHOTON PAIRS</a:t>
            </a:r>
          </a:p>
        </p:txBody>
      </p: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B479BEFF-9592-3AB7-9827-0644DB161FCD}"/>
              </a:ext>
            </a:extLst>
          </p:cNvPr>
          <p:cNvGrpSpPr/>
          <p:nvPr/>
        </p:nvGrpSpPr>
        <p:grpSpPr>
          <a:xfrm>
            <a:off x="6663368" y="1635466"/>
            <a:ext cx="4538347" cy="4710074"/>
            <a:chOff x="6768143" y="1635466"/>
            <a:chExt cx="4538347" cy="4710074"/>
          </a:xfrm>
        </p:grpSpPr>
        <p:grpSp>
          <p:nvGrpSpPr>
            <p:cNvPr id="62" name="Gruppo 61">
              <a:extLst>
                <a:ext uri="{FF2B5EF4-FFF2-40B4-BE49-F238E27FC236}">
                  <a16:creationId xmlns:a16="http://schemas.microsoft.com/office/drawing/2014/main" id="{BABD1867-5483-642D-F6E7-BBE3F77930B3}"/>
                </a:ext>
              </a:extLst>
            </p:cNvPr>
            <p:cNvGrpSpPr/>
            <p:nvPr/>
          </p:nvGrpSpPr>
          <p:grpSpPr>
            <a:xfrm>
              <a:off x="6768145" y="4194011"/>
              <a:ext cx="4538345" cy="2151529"/>
              <a:chOff x="885302" y="2590800"/>
              <a:chExt cx="4538345" cy="2151529"/>
            </a:xfrm>
          </p:grpSpPr>
          <p:grpSp>
            <p:nvGrpSpPr>
              <p:cNvPr id="46" name="Gruppo 45">
                <a:extLst>
                  <a:ext uri="{FF2B5EF4-FFF2-40B4-BE49-F238E27FC236}">
                    <a16:creationId xmlns:a16="http://schemas.microsoft.com/office/drawing/2014/main" id="{B300CF8B-072F-291E-D2D1-AD85E385EFBF}"/>
                  </a:ext>
                </a:extLst>
              </p:cNvPr>
              <p:cNvGrpSpPr/>
              <p:nvPr/>
            </p:nvGrpSpPr>
            <p:grpSpPr>
              <a:xfrm>
                <a:off x="885302" y="2590800"/>
                <a:ext cx="4538345" cy="2151529"/>
                <a:chOff x="2845150" y="4438606"/>
                <a:chExt cx="6027566" cy="1468418"/>
              </a:xfrm>
            </p:grpSpPr>
            <p:sp>
              <p:nvSpPr>
                <p:cNvPr id="47" name="Parentesi quadra aperta 46">
                  <a:extLst>
                    <a:ext uri="{FF2B5EF4-FFF2-40B4-BE49-F238E27FC236}">
                      <a16:creationId xmlns:a16="http://schemas.microsoft.com/office/drawing/2014/main" id="{E1AE67B4-43F1-A5B5-00C7-3CDC619BFBA1}"/>
                    </a:ext>
                  </a:extLst>
                </p:cNvPr>
                <p:cNvSpPr/>
                <p:nvPr/>
              </p:nvSpPr>
              <p:spPr>
                <a:xfrm>
                  <a:off x="2845150" y="4439485"/>
                  <a:ext cx="277365" cy="1467539"/>
                </a:xfrm>
                <a:prstGeom prst="leftBracket">
                  <a:avLst/>
                </a:prstGeom>
                <a:ln w="38100" cap="rnd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48" name="Parentesi quadra aperta 47">
                  <a:extLst>
                    <a:ext uri="{FF2B5EF4-FFF2-40B4-BE49-F238E27FC236}">
                      <a16:creationId xmlns:a16="http://schemas.microsoft.com/office/drawing/2014/main" id="{542EC12C-5777-B863-841A-867077B21AA2}"/>
                    </a:ext>
                  </a:extLst>
                </p:cNvPr>
                <p:cNvSpPr/>
                <p:nvPr/>
              </p:nvSpPr>
              <p:spPr>
                <a:xfrm flipH="1">
                  <a:off x="8595351" y="4438606"/>
                  <a:ext cx="277365" cy="1467539"/>
                </a:xfrm>
                <a:prstGeom prst="leftBracket">
                  <a:avLst/>
                </a:prstGeom>
                <a:ln w="38100" cap="rnd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49" name="Connettore diritto 48">
                  <a:extLst>
                    <a:ext uri="{FF2B5EF4-FFF2-40B4-BE49-F238E27FC236}">
                      <a16:creationId xmlns:a16="http://schemas.microsoft.com/office/drawing/2014/main" id="{B87CDC0D-2BCD-CDAE-FEA5-C55074146D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22515" y="4439485"/>
                  <a:ext cx="5472845" cy="0"/>
                </a:xfrm>
                <a:prstGeom prst="line">
                  <a:avLst/>
                </a:prstGeom>
                <a:ln w="38100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nettore diritto 49">
                  <a:extLst>
                    <a:ext uri="{FF2B5EF4-FFF2-40B4-BE49-F238E27FC236}">
                      <a16:creationId xmlns:a16="http://schemas.microsoft.com/office/drawing/2014/main" id="{9EA2F9C7-5B1F-2440-19D2-A655F56EB2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22514" y="5906410"/>
                  <a:ext cx="5472845" cy="0"/>
                </a:xfrm>
                <a:prstGeom prst="line">
                  <a:avLst/>
                </a:prstGeom>
                <a:ln w="38100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uppo 15">
                <a:extLst>
                  <a:ext uri="{FF2B5EF4-FFF2-40B4-BE49-F238E27FC236}">
                    <a16:creationId xmlns:a16="http://schemas.microsoft.com/office/drawing/2014/main" id="{20E095D3-53D3-8A73-3434-A547E914E7A8}"/>
                  </a:ext>
                </a:extLst>
              </p:cNvPr>
              <p:cNvGrpSpPr/>
              <p:nvPr/>
            </p:nvGrpSpPr>
            <p:grpSpPr>
              <a:xfrm>
                <a:off x="1043164" y="2814439"/>
                <a:ext cx="4222620" cy="1640732"/>
                <a:chOff x="989703" y="2814439"/>
                <a:chExt cx="4222620" cy="1640732"/>
              </a:xfrm>
            </p:grpSpPr>
            <p:grpSp>
              <p:nvGrpSpPr>
                <p:cNvPr id="45" name="Gruppo 44">
                  <a:extLst>
                    <a:ext uri="{FF2B5EF4-FFF2-40B4-BE49-F238E27FC236}">
                      <a16:creationId xmlns:a16="http://schemas.microsoft.com/office/drawing/2014/main" id="{9685395E-C533-FE53-CD96-3248257A7D21}"/>
                    </a:ext>
                  </a:extLst>
                </p:cNvPr>
                <p:cNvGrpSpPr/>
                <p:nvPr/>
              </p:nvGrpSpPr>
              <p:grpSpPr>
                <a:xfrm>
                  <a:off x="989703" y="2853787"/>
                  <a:ext cx="2709639" cy="1601384"/>
                  <a:chOff x="1276574" y="2853787"/>
                  <a:chExt cx="2709639" cy="1601384"/>
                </a:xfrm>
              </p:grpSpPr>
              <p:cxnSp>
                <p:nvCxnSpPr>
                  <p:cNvPr id="3" name="Connettore diritto 2">
                    <a:extLst>
                      <a:ext uri="{FF2B5EF4-FFF2-40B4-BE49-F238E27FC236}">
                        <a16:creationId xmlns:a16="http://schemas.microsoft.com/office/drawing/2014/main" id="{BA2370E7-FF13-365C-FF49-783DCC0162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521" y="3075455"/>
                    <a:ext cx="1927692" cy="0"/>
                  </a:xfrm>
                  <a:prstGeom prst="line">
                    <a:avLst/>
                  </a:prstGeom>
                  <a:ln w="19050">
                    <a:solidFill>
                      <a:srgbClr val="F4F3EE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" name="Connettore diritto 4">
                    <a:extLst>
                      <a:ext uri="{FF2B5EF4-FFF2-40B4-BE49-F238E27FC236}">
                        <a16:creationId xmlns:a16="http://schemas.microsoft.com/office/drawing/2014/main" id="{EE4F6E40-F45C-807E-B0D0-1A4E5BDF86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521" y="4141397"/>
                    <a:ext cx="1894354" cy="0"/>
                  </a:xfrm>
                  <a:prstGeom prst="line">
                    <a:avLst/>
                  </a:prstGeom>
                  <a:ln w="19050">
                    <a:solidFill>
                      <a:srgbClr val="F4F3EE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" name="CasellaDiTesto 6">
                        <a:extLst>
                          <a:ext uri="{FF2B5EF4-FFF2-40B4-BE49-F238E27FC236}">
                            <a16:creationId xmlns:a16="http://schemas.microsoft.com/office/drawing/2014/main" id="{784EABCB-9938-5702-9AA7-FE7B3E826CA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76574" y="2853787"/>
                        <a:ext cx="919994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|0⟩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rgbClr val="F4F3EE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" name="CasellaDiTesto 6">
                        <a:extLst>
                          <a:ext uri="{FF2B5EF4-FFF2-40B4-BE49-F238E27FC236}">
                            <a16:creationId xmlns:a16="http://schemas.microsoft.com/office/drawing/2014/main" id="{784EABCB-9938-5702-9AA7-FE7B3E826CA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76574" y="2853787"/>
                        <a:ext cx="919994" cy="400110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136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CasellaDiTesto 7">
                        <a:extLst>
                          <a:ext uri="{FF2B5EF4-FFF2-40B4-BE49-F238E27FC236}">
                            <a16:creationId xmlns:a16="http://schemas.microsoft.com/office/drawing/2014/main" id="{229E08FA-F439-3F59-DB89-85758680C3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81817" y="3918584"/>
                        <a:ext cx="919993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|0⟩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rgbClr val="F4F3EE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" name="CasellaDiTesto 7">
                        <a:extLst>
                          <a:ext uri="{FF2B5EF4-FFF2-40B4-BE49-F238E27FC236}">
                            <a16:creationId xmlns:a16="http://schemas.microsoft.com/office/drawing/2014/main" id="{229E08FA-F439-3F59-DB89-85758680C32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81817" y="3918584"/>
                        <a:ext cx="919993" cy="400110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1538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9" name="Gruppo 8">
                    <a:extLst>
                      <a:ext uri="{FF2B5EF4-FFF2-40B4-BE49-F238E27FC236}">
                        <a16:creationId xmlns:a16="http://schemas.microsoft.com/office/drawing/2014/main" id="{D97102DE-2727-2974-601F-7C179E87A446}"/>
                      </a:ext>
                    </a:extLst>
                  </p:cNvPr>
                  <p:cNvGrpSpPr/>
                  <p:nvPr/>
                </p:nvGrpSpPr>
                <p:grpSpPr>
                  <a:xfrm>
                    <a:off x="2587950" y="3821568"/>
                    <a:ext cx="716591" cy="633603"/>
                    <a:chOff x="4962524" y="3262007"/>
                    <a:chExt cx="716591" cy="633603"/>
                  </a:xfrm>
                </p:grpSpPr>
                <p:sp>
                  <p:nvSpPr>
                    <p:cNvPr id="10" name="Rettangolo con angoli arrotondati 9">
                      <a:extLst>
                        <a:ext uri="{FF2B5EF4-FFF2-40B4-BE49-F238E27FC236}">
                          <a16:creationId xmlns:a16="http://schemas.microsoft.com/office/drawing/2014/main" id="{DBF9AB36-47BB-8056-085A-BE3BBF4699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62524" y="3262007"/>
                      <a:ext cx="716591" cy="633603"/>
                    </a:xfrm>
                    <a:prstGeom prst="roundRect">
                      <a:avLst>
                        <a:gd name="adj" fmla="val 8385"/>
                      </a:avLst>
                    </a:prstGeom>
                    <a:solidFill>
                      <a:srgbClr val="463F3A"/>
                    </a:solidFill>
                    <a:ln w="28575">
                      <a:solidFill>
                        <a:srgbClr val="F4F3EE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" name="CasellaDiTesto 10">
                          <a:extLst>
                            <a:ext uri="{FF2B5EF4-FFF2-40B4-BE49-F238E27FC236}">
                              <a16:creationId xmlns:a16="http://schemas.microsoft.com/office/drawing/2014/main" id="{73A2CE1D-C8D6-8FEC-2A59-EAFE1867F27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62524" y="3378753"/>
                          <a:ext cx="716591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it-IT" sz="100" dirty="0">
                              <a:solidFill>
                                <a:srgbClr val="F4F3EE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oMath>
                          </a14:m>
                          <a:endParaRPr lang="en-US" sz="2000" dirty="0">
                            <a:solidFill>
                              <a:srgbClr val="F4F3EE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1" name="CasellaDiTesto 10">
                          <a:extLst>
                            <a:ext uri="{FF2B5EF4-FFF2-40B4-BE49-F238E27FC236}">
                              <a16:creationId xmlns:a16="http://schemas.microsoft.com/office/drawing/2014/main" id="{73A2CE1D-C8D6-8FEC-2A59-EAFE1867F27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62524" y="3378753"/>
                          <a:ext cx="716591" cy="400110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it-I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CasellaDiTesto 43">
                      <a:extLst>
                        <a:ext uri="{FF2B5EF4-FFF2-40B4-BE49-F238E27FC236}">
                          <a16:creationId xmlns:a16="http://schemas.microsoft.com/office/drawing/2014/main" id="{574DE382-DF66-57A8-7192-7BDF00D747C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76664" y="3402290"/>
                      <a:ext cx="835659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lit/>
                              </m:rPr>
                              <a:rPr lang="it-IT" sz="200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⟩ 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CasellaDiTesto 43">
                      <a:extLst>
                        <a:ext uri="{FF2B5EF4-FFF2-40B4-BE49-F238E27FC236}">
                          <a16:creationId xmlns:a16="http://schemas.microsoft.com/office/drawing/2014/main" id="{574DE382-DF66-57A8-7192-7BDF00D747C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76664" y="3402290"/>
                      <a:ext cx="835659" cy="40011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3869" r="-1460" b="-1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" name="Parentesi graffa chiusa 14">
                  <a:extLst>
                    <a:ext uri="{FF2B5EF4-FFF2-40B4-BE49-F238E27FC236}">
                      <a16:creationId xmlns:a16="http://schemas.microsoft.com/office/drawing/2014/main" id="{5C20B46A-F604-FEB7-136B-0321256F8BE3}"/>
                    </a:ext>
                  </a:extLst>
                </p:cNvPr>
                <p:cNvSpPr/>
                <p:nvPr/>
              </p:nvSpPr>
              <p:spPr>
                <a:xfrm>
                  <a:off x="3678195" y="2814439"/>
                  <a:ext cx="585620" cy="1612685"/>
                </a:xfrm>
                <a:prstGeom prst="rightBrace">
                  <a:avLst>
                    <a:gd name="adj1" fmla="val 0"/>
                    <a:gd name="adj2" fmla="val 50000"/>
                  </a:avLst>
                </a:prstGeom>
                <a:ln w="28575" cap="rnd">
                  <a:solidFill>
                    <a:srgbClr val="E0AFA0"/>
                  </a:solidFill>
                  <a:bevel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</p:grpSp>
        <p:grpSp>
          <p:nvGrpSpPr>
            <p:cNvPr id="61" name="Gruppo 60">
              <a:extLst>
                <a:ext uri="{FF2B5EF4-FFF2-40B4-BE49-F238E27FC236}">
                  <a16:creationId xmlns:a16="http://schemas.microsoft.com/office/drawing/2014/main" id="{F2874BFA-D7DE-C0E0-D3BD-B9168369020B}"/>
                </a:ext>
              </a:extLst>
            </p:cNvPr>
            <p:cNvGrpSpPr/>
            <p:nvPr/>
          </p:nvGrpSpPr>
          <p:grpSpPr>
            <a:xfrm>
              <a:off x="6768143" y="1635466"/>
              <a:ext cx="4538345" cy="2151529"/>
              <a:chOff x="6535057" y="1772586"/>
              <a:chExt cx="4538345" cy="2151529"/>
            </a:xfrm>
          </p:grpSpPr>
          <p:sp>
            <p:nvSpPr>
              <p:cNvPr id="23" name="Parentesi quadra aperta 22">
                <a:extLst>
                  <a:ext uri="{FF2B5EF4-FFF2-40B4-BE49-F238E27FC236}">
                    <a16:creationId xmlns:a16="http://schemas.microsoft.com/office/drawing/2014/main" id="{C3940D39-2A85-3DE7-879C-3BCCBF18E49A}"/>
                  </a:ext>
                </a:extLst>
              </p:cNvPr>
              <p:cNvSpPr/>
              <p:nvPr/>
            </p:nvSpPr>
            <p:spPr>
              <a:xfrm>
                <a:off x="6535057" y="1773874"/>
                <a:ext cx="208837" cy="2150241"/>
              </a:xfrm>
              <a:prstGeom prst="leftBracket">
                <a:avLst/>
              </a:prstGeom>
              <a:ln w="38100" cap="rnd">
                <a:solidFill>
                  <a:srgbClr val="BCB8B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4" name="Parentesi quadra aperta 23">
                <a:extLst>
                  <a:ext uri="{FF2B5EF4-FFF2-40B4-BE49-F238E27FC236}">
                    <a16:creationId xmlns:a16="http://schemas.microsoft.com/office/drawing/2014/main" id="{3A6E23EA-EB0C-C7CC-88D1-086EBBEB87EE}"/>
                  </a:ext>
                </a:extLst>
              </p:cNvPr>
              <p:cNvSpPr/>
              <p:nvPr/>
            </p:nvSpPr>
            <p:spPr>
              <a:xfrm flipH="1">
                <a:off x="10864565" y="1772586"/>
                <a:ext cx="208837" cy="2150241"/>
              </a:xfrm>
              <a:prstGeom prst="leftBracket">
                <a:avLst/>
              </a:prstGeom>
              <a:ln w="38100" cap="rnd">
                <a:solidFill>
                  <a:srgbClr val="BCB8B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5" name="Connettore diritto 24">
                <a:extLst>
                  <a:ext uri="{FF2B5EF4-FFF2-40B4-BE49-F238E27FC236}">
                    <a16:creationId xmlns:a16="http://schemas.microsoft.com/office/drawing/2014/main" id="{D1975296-DE72-C089-BC1E-DE79927B77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3894" y="1773874"/>
                <a:ext cx="4120678" cy="0"/>
              </a:xfrm>
              <a:prstGeom prst="line">
                <a:avLst/>
              </a:prstGeom>
              <a:ln w="38100">
                <a:solidFill>
                  <a:srgbClr val="BCB8B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ttore diritto 25">
                <a:extLst>
                  <a:ext uri="{FF2B5EF4-FFF2-40B4-BE49-F238E27FC236}">
                    <a16:creationId xmlns:a16="http://schemas.microsoft.com/office/drawing/2014/main" id="{40E7D3A5-108C-851B-DE4C-7DD2536332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3893" y="3923215"/>
                <a:ext cx="4120678" cy="0"/>
              </a:xfrm>
              <a:prstGeom prst="line">
                <a:avLst/>
              </a:prstGeom>
              <a:ln w="38100">
                <a:solidFill>
                  <a:srgbClr val="BCB8B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ttore diritto 30">
                <a:extLst>
                  <a:ext uri="{FF2B5EF4-FFF2-40B4-BE49-F238E27FC236}">
                    <a16:creationId xmlns:a16="http://schemas.microsoft.com/office/drawing/2014/main" id="{C6E7A025-EB14-4C73-1C55-3924A58E8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4866" y="2257241"/>
                <a:ext cx="1927692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ttore diritto 31">
                <a:extLst>
                  <a:ext uri="{FF2B5EF4-FFF2-40B4-BE49-F238E27FC236}">
                    <a16:creationId xmlns:a16="http://schemas.microsoft.com/office/drawing/2014/main" id="{170DA6CA-B125-98B6-C893-5765CA2C5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4866" y="3323183"/>
                <a:ext cx="1894354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63B479B3-12FA-698A-CF0B-93FC36C7758F}"/>
                      </a:ext>
                    </a:extLst>
                  </p:cNvPr>
                  <p:cNvSpPr txBox="1"/>
                  <p:nvPr/>
                </p:nvSpPr>
                <p:spPr>
                  <a:xfrm>
                    <a:off x="6692919" y="2035573"/>
                    <a:ext cx="91999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|0⟩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63B479B3-12FA-698A-CF0B-93FC36C775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2919" y="2035573"/>
                    <a:ext cx="919994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CasellaDiTesto 33">
                    <a:extLst>
                      <a:ext uri="{FF2B5EF4-FFF2-40B4-BE49-F238E27FC236}">
                        <a16:creationId xmlns:a16="http://schemas.microsoft.com/office/drawing/2014/main" id="{D9EC4933-2E36-8DA7-C68D-B9DDDA95E379}"/>
                      </a:ext>
                    </a:extLst>
                  </p:cNvPr>
                  <p:cNvSpPr txBox="1"/>
                  <p:nvPr/>
                </p:nvSpPr>
                <p:spPr>
                  <a:xfrm>
                    <a:off x="6698162" y="3100370"/>
                    <a:ext cx="91999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|0⟩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CasellaDiTesto 33">
                    <a:extLst>
                      <a:ext uri="{FF2B5EF4-FFF2-40B4-BE49-F238E27FC236}">
                        <a16:creationId xmlns:a16="http://schemas.microsoft.com/office/drawing/2014/main" id="{D9EC4933-2E36-8DA7-C68D-B9DDDA95E3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8162" y="3100370"/>
                    <a:ext cx="919993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8" name="Gruppo 57">
                <a:extLst>
                  <a:ext uri="{FF2B5EF4-FFF2-40B4-BE49-F238E27FC236}">
                    <a16:creationId xmlns:a16="http://schemas.microsoft.com/office/drawing/2014/main" id="{7BFF97AD-4B94-FD19-D31F-69EF9D142EDF}"/>
                  </a:ext>
                </a:extLst>
              </p:cNvPr>
              <p:cNvGrpSpPr/>
              <p:nvPr/>
            </p:nvGrpSpPr>
            <p:grpSpPr>
              <a:xfrm>
                <a:off x="8004295" y="1941305"/>
                <a:ext cx="716591" cy="633603"/>
                <a:chOff x="4962524" y="3262007"/>
                <a:chExt cx="716591" cy="633603"/>
              </a:xfrm>
            </p:grpSpPr>
            <p:sp>
              <p:nvSpPr>
                <p:cNvPr id="59" name="Rettangolo con angoli arrotondati 58">
                  <a:extLst>
                    <a:ext uri="{FF2B5EF4-FFF2-40B4-BE49-F238E27FC236}">
                      <a16:creationId xmlns:a16="http://schemas.microsoft.com/office/drawing/2014/main" id="{B49D39BA-F856-520D-F1BE-0FDE2361167F}"/>
                    </a:ext>
                  </a:extLst>
                </p:cNvPr>
                <p:cNvSpPr/>
                <p:nvPr/>
              </p:nvSpPr>
              <p:spPr>
                <a:xfrm>
                  <a:off x="4962524" y="3262007"/>
                  <a:ext cx="716591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CasellaDiTesto 59">
                      <a:extLst>
                        <a:ext uri="{FF2B5EF4-FFF2-40B4-BE49-F238E27FC236}">
                          <a16:creationId xmlns:a16="http://schemas.microsoft.com/office/drawing/2014/main" id="{F4D203EB-B16C-5951-991F-DCE53FBEDB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00" dirty="0">
                          <a:solidFill>
                            <a:srgbClr val="F4F3EE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oMath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CasellaDiTesto 59">
                      <a:extLst>
                        <a:ext uri="{FF2B5EF4-FFF2-40B4-BE49-F238E27FC236}">
                          <a16:creationId xmlns:a16="http://schemas.microsoft.com/office/drawing/2014/main" id="{F4D203EB-B16C-5951-991F-DCE53FBEDB8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BE74803B-F1C5-ED46-2147-BB7D20D11FC9}"/>
                      </a:ext>
                    </a:extLst>
                  </p:cNvPr>
                  <p:cNvSpPr txBox="1"/>
                  <p:nvPr/>
                </p:nvSpPr>
                <p:spPr>
                  <a:xfrm>
                    <a:off x="10079880" y="2584076"/>
                    <a:ext cx="835659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lit/>
                            </m:rPr>
                            <a:rPr lang="it-IT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⟩ 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BE74803B-F1C5-ED46-2147-BB7D20D11F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79880" y="2584076"/>
                    <a:ext cx="835659" cy="400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3869" r="-1460" b="-1363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Parentesi graffa chiusa 29">
                <a:extLst>
                  <a:ext uri="{FF2B5EF4-FFF2-40B4-BE49-F238E27FC236}">
                    <a16:creationId xmlns:a16="http://schemas.microsoft.com/office/drawing/2014/main" id="{2878571F-46E4-D60C-4B0B-89165AE146CD}"/>
                  </a:ext>
                </a:extLst>
              </p:cNvPr>
              <p:cNvSpPr/>
              <p:nvPr/>
            </p:nvSpPr>
            <p:spPr>
              <a:xfrm>
                <a:off x="9381411" y="1996225"/>
                <a:ext cx="585620" cy="1612685"/>
              </a:xfrm>
              <a:prstGeom prst="rightBrace">
                <a:avLst>
                  <a:gd name="adj1" fmla="val 0"/>
                  <a:gd name="adj2" fmla="val 50000"/>
                </a:avLst>
              </a:prstGeom>
              <a:ln w="28575" cap="rnd">
                <a:solidFill>
                  <a:srgbClr val="E0AFA0"/>
                </a:solidFill>
                <a:bevel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5B5E61A5-079D-D436-8DFF-3CE0A4E5D22D}"/>
              </a:ext>
            </a:extLst>
          </p:cNvPr>
          <p:cNvSpPr txBox="1"/>
          <p:nvPr/>
        </p:nvSpPr>
        <p:spPr>
          <a:xfrm>
            <a:off x="848772" y="3513450"/>
            <a:ext cx="44287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spc="300" dirty="0">
                <a:solidFill>
                  <a:srgbClr val="F4F3EE"/>
                </a:solidFill>
              </a:rPr>
              <a:t>EVE SENDS ONE OF THE FOLLOWING TWO STATES TO ALICE AND BOB WITH EQUAL PROBABILITY (1/2), INSTEAD OF AN ENTANGLED PAIR OF PHOTONS.</a:t>
            </a:r>
          </a:p>
        </p:txBody>
      </p:sp>
      <p:cxnSp>
        <p:nvCxnSpPr>
          <p:cNvPr id="65" name="Connettore a gomito 78">
            <a:extLst>
              <a:ext uri="{FF2B5EF4-FFF2-40B4-BE49-F238E27FC236}">
                <a16:creationId xmlns:a16="http://schemas.microsoft.com/office/drawing/2014/main" id="{9CB19FF1-10BC-445F-A1DA-E4DFB5516419}"/>
              </a:ext>
            </a:extLst>
          </p:cNvPr>
          <p:cNvCxnSpPr>
            <a:cxnSpLocks/>
            <a:stCxn id="63" idx="3"/>
            <a:endCxn id="23" idx="1"/>
          </p:cNvCxnSpPr>
          <p:nvPr/>
        </p:nvCxnSpPr>
        <p:spPr>
          <a:xfrm flipV="1">
            <a:off x="5277553" y="2711875"/>
            <a:ext cx="1385815" cy="1278629"/>
          </a:xfrm>
          <a:prstGeom prst="bentConnector3">
            <a:avLst>
              <a:gd name="adj1" fmla="val 50000"/>
            </a:avLst>
          </a:prstGeom>
          <a:ln w="28575" cap="rnd">
            <a:solidFill>
              <a:srgbClr val="BCB8B1"/>
            </a:solidFill>
            <a:bevel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a gomito 78">
            <a:extLst>
              <a:ext uri="{FF2B5EF4-FFF2-40B4-BE49-F238E27FC236}">
                <a16:creationId xmlns:a16="http://schemas.microsoft.com/office/drawing/2014/main" id="{597FDCFD-CECB-9456-D5FB-98C4BDFB2C70}"/>
              </a:ext>
            </a:extLst>
          </p:cNvPr>
          <p:cNvCxnSpPr>
            <a:cxnSpLocks/>
            <a:stCxn id="63" idx="3"/>
            <a:endCxn id="47" idx="1"/>
          </p:cNvCxnSpPr>
          <p:nvPr/>
        </p:nvCxnSpPr>
        <p:spPr>
          <a:xfrm>
            <a:off x="5277553" y="3990504"/>
            <a:ext cx="1385817" cy="1279916"/>
          </a:xfrm>
          <a:prstGeom prst="bentConnector3">
            <a:avLst>
              <a:gd name="adj1" fmla="val 50000"/>
            </a:avLst>
          </a:prstGeom>
          <a:ln w="28575" cap="rnd">
            <a:solidFill>
              <a:srgbClr val="BCB8B1"/>
            </a:solidFill>
            <a:bevel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sellaDiTesto 70">
                <a:extLst>
                  <a:ext uri="{FF2B5EF4-FFF2-40B4-BE49-F238E27FC236}">
                    <a16:creationId xmlns:a16="http://schemas.microsoft.com/office/drawing/2014/main" id="{7BF9FA64-CAA5-E422-A669-D47C446E4AC1}"/>
                  </a:ext>
                </a:extLst>
              </p:cNvPr>
              <p:cNvSpPr txBox="1"/>
              <p:nvPr/>
            </p:nvSpPr>
            <p:spPr>
              <a:xfrm>
                <a:off x="5608648" y="5336900"/>
                <a:ext cx="1394561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400" b="1" i="1" smtClean="0">
                              <a:solidFill>
                                <a:srgbClr val="BCB8B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400" b="1" i="1" smtClean="0">
                              <a:solidFill>
                                <a:srgbClr val="BCB8B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it-IT" sz="1400" b="1" i="1" smtClean="0">
                              <a:solidFill>
                                <a:srgbClr val="BCB8B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it-IT" sz="1400" b="1" dirty="0">
                  <a:solidFill>
                    <a:srgbClr val="BCB8B1"/>
                  </a:solidFill>
                </a:endParaRPr>
              </a:p>
            </p:txBody>
          </p:sp>
        </mc:Choice>
        <mc:Fallback xmlns="">
          <p:sp>
            <p:nvSpPr>
              <p:cNvPr id="71" name="CasellaDiTesto 70">
                <a:extLst>
                  <a:ext uri="{FF2B5EF4-FFF2-40B4-BE49-F238E27FC236}">
                    <a16:creationId xmlns:a16="http://schemas.microsoft.com/office/drawing/2014/main" id="{7BF9FA64-CAA5-E422-A669-D47C446E4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648" y="5336900"/>
                <a:ext cx="1394561" cy="495649"/>
              </a:xfrm>
              <a:prstGeom prst="rect">
                <a:avLst/>
              </a:prstGeom>
              <a:blipFill>
                <a:blip r:embed="rId3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789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D9B040-DBB9-0CB9-D6EE-B892CB451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4312765D-29EC-B4A4-CE33-021C556EF444}"/>
              </a:ext>
            </a:extLst>
          </p:cNvPr>
          <p:cNvGrpSpPr/>
          <p:nvPr/>
        </p:nvGrpSpPr>
        <p:grpSpPr>
          <a:xfrm>
            <a:off x="952192" y="2686830"/>
            <a:ext cx="6910806" cy="1484341"/>
            <a:chOff x="1256992" y="2708701"/>
            <a:chExt cx="6910806" cy="1484341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B297FE1C-3684-B1F7-A0CD-14C46DD8EC39}"/>
                </a:ext>
              </a:extLst>
            </p:cNvPr>
            <p:cNvSpPr txBox="1"/>
            <p:nvPr/>
          </p:nvSpPr>
          <p:spPr>
            <a:xfrm>
              <a:off x="1256993" y="2708701"/>
              <a:ext cx="691080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b="1" spc="300" dirty="0">
                  <a:solidFill>
                    <a:srgbClr val="F4F3EE"/>
                  </a:solidFill>
                </a:rPr>
                <a:t>KEY</a:t>
              </a:r>
              <a:endParaRPr lang="en-US" sz="5000" spc="300" noProof="0" dirty="0">
                <a:solidFill>
                  <a:srgbClr val="F4F3EE"/>
                </a:solidFill>
              </a:endParaRPr>
            </a:p>
          </p:txBody>
        </p:sp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2C53AFA9-1B38-C677-5361-DFB43D107D8F}"/>
                </a:ext>
              </a:extLst>
            </p:cNvPr>
            <p:cNvSpPr txBox="1"/>
            <p:nvPr/>
          </p:nvSpPr>
          <p:spPr>
            <a:xfrm>
              <a:off x="1256992" y="3331268"/>
              <a:ext cx="691080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b="1" spc="300" dirty="0">
                  <a:solidFill>
                    <a:srgbClr val="E0AFA0"/>
                  </a:solidFill>
                </a:rPr>
                <a:t>DETAILS</a:t>
              </a:r>
              <a:endParaRPr lang="en-US" sz="5000" spc="300" noProof="0" dirty="0">
                <a:solidFill>
                  <a:srgbClr val="E0AF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835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7DAAB1-7AB3-B7D5-4870-9B750C9DB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1FE72EA-3BFE-A509-2726-BB9C27E90BC3}"/>
              </a:ext>
            </a:extLst>
          </p:cNvPr>
          <p:cNvSpPr txBox="1"/>
          <p:nvPr/>
        </p:nvSpPr>
        <p:spPr>
          <a:xfrm>
            <a:off x="3335457" y="313382"/>
            <a:ext cx="5521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600" noProof="0" dirty="0">
                <a:solidFill>
                  <a:srgbClr val="F4F3EE"/>
                </a:solidFill>
              </a:rPr>
              <a:t>PROTOCOL </a:t>
            </a:r>
            <a:r>
              <a:rPr lang="en-US" sz="1600" b="1" spc="600" noProof="0" dirty="0">
                <a:solidFill>
                  <a:srgbClr val="F4F3EE"/>
                </a:solidFill>
              </a:rPr>
              <a:t>DETAILS</a:t>
            </a:r>
            <a:endParaRPr lang="en-US" sz="2000" b="1" spc="600" noProof="0" dirty="0">
              <a:solidFill>
                <a:srgbClr val="F4F3EE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633ECE6-EC94-B7EF-EE9F-A40138B0A8B6}"/>
              </a:ext>
            </a:extLst>
          </p:cNvPr>
          <p:cNvSpPr txBox="1"/>
          <p:nvPr/>
        </p:nvSpPr>
        <p:spPr>
          <a:xfrm>
            <a:off x="1250856" y="6352588"/>
            <a:ext cx="96902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noProof="0" dirty="0">
                <a:solidFill>
                  <a:srgbClr val="BCB8B1"/>
                </a:solidFill>
              </a:rPr>
              <a:t>The </a:t>
            </a:r>
            <a:r>
              <a:rPr lang="en-US" sz="1300" b="1" noProof="0" dirty="0">
                <a:solidFill>
                  <a:srgbClr val="BCB8B1"/>
                </a:solidFill>
              </a:rPr>
              <a:t>0-indexed</a:t>
            </a:r>
            <a:r>
              <a:rPr lang="en-US" sz="1300" noProof="0" dirty="0">
                <a:solidFill>
                  <a:srgbClr val="BCB8B1"/>
                </a:solidFill>
              </a:rPr>
              <a:t> notation is used, as in the Python code, to avoid confusion between slides and implementation.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5F9C66C0-61B0-0005-BC04-E0BA00B6A9DA}"/>
                  </a:ext>
                </a:extLst>
              </p:cNvPr>
              <p:cNvSpPr txBox="1"/>
              <p:nvPr/>
            </p:nvSpPr>
            <p:spPr>
              <a:xfrm>
                <a:off x="2450731" y="5234348"/>
                <a:ext cx="72905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5F9C66C0-61B0-0005-BC04-E0BA00B6A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731" y="5234348"/>
                <a:ext cx="7290538" cy="400110"/>
              </a:xfrm>
              <a:prstGeom prst="rect">
                <a:avLst/>
              </a:prstGeom>
              <a:blipFill>
                <a:blip r:embed="rId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9623802-1267-D4D8-75AE-13F6E3FE9920}"/>
              </a:ext>
            </a:extLst>
          </p:cNvPr>
          <p:cNvSpPr txBox="1"/>
          <p:nvPr/>
        </p:nvSpPr>
        <p:spPr>
          <a:xfrm>
            <a:off x="3688768" y="4772797"/>
            <a:ext cx="4814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pc="300" noProof="0" dirty="0">
                <a:solidFill>
                  <a:srgbClr val="F4F3EE"/>
                </a:solidFill>
              </a:rPr>
              <a:t>CHSH </a:t>
            </a:r>
            <a:r>
              <a:rPr lang="en-US" sz="1600" spc="300" noProof="0" dirty="0">
                <a:solidFill>
                  <a:srgbClr val="F4F3EE"/>
                </a:solidFill>
              </a:rPr>
              <a:t>CORRELATION VALUE</a:t>
            </a:r>
            <a:endParaRPr lang="en-US" sz="2000" spc="300" noProof="0" dirty="0">
              <a:solidFill>
                <a:srgbClr val="F4F3EE"/>
              </a:solidFill>
            </a:endParaRPr>
          </a:p>
        </p:txBody>
      </p: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0A04D034-5156-FBAF-5901-8201335CDDF9}"/>
              </a:ext>
            </a:extLst>
          </p:cNvPr>
          <p:cNvGrpSpPr/>
          <p:nvPr/>
        </p:nvGrpSpPr>
        <p:grpSpPr>
          <a:xfrm>
            <a:off x="1805677" y="990297"/>
            <a:ext cx="8580647" cy="2907559"/>
            <a:chOff x="1698128" y="1028397"/>
            <a:chExt cx="8580647" cy="2907559"/>
          </a:xfrm>
        </p:grpSpPr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60F17784-4702-D937-6348-A42114CAC421}"/>
                </a:ext>
              </a:extLst>
            </p:cNvPr>
            <p:cNvSpPr txBox="1"/>
            <p:nvPr/>
          </p:nvSpPr>
          <p:spPr>
            <a:xfrm>
              <a:off x="4321602" y="2312899"/>
              <a:ext cx="33336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spc="300" noProof="0" dirty="0">
                  <a:solidFill>
                    <a:srgbClr val="F4F3EE"/>
                  </a:solidFill>
                </a:rPr>
                <a:t>OBSERVABLES</a:t>
              </a:r>
              <a:endParaRPr lang="en-US" sz="2000" spc="300" noProof="0" dirty="0">
                <a:solidFill>
                  <a:srgbClr val="F4F3EE"/>
                </a:solidFill>
              </a:endParaRPr>
            </a:p>
          </p:txBody>
        </p:sp>
        <p:grpSp>
          <p:nvGrpSpPr>
            <p:cNvPr id="35" name="Gruppo 34">
              <a:extLst>
                <a:ext uri="{FF2B5EF4-FFF2-40B4-BE49-F238E27FC236}">
                  <a16:creationId xmlns:a16="http://schemas.microsoft.com/office/drawing/2014/main" id="{BA193847-AF58-8A28-F251-79296AA98E2F}"/>
                </a:ext>
              </a:extLst>
            </p:cNvPr>
            <p:cNvGrpSpPr/>
            <p:nvPr/>
          </p:nvGrpSpPr>
          <p:grpSpPr>
            <a:xfrm>
              <a:off x="1698128" y="1031684"/>
              <a:ext cx="2054086" cy="2900985"/>
              <a:chOff x="798113" y="1228566"/>
              <a:chExt cx="2054086" cy="2900985"/>
            </a:xfrm>
          </p:grpSpPr>
          <p:grpSp>
            <p:nvGrpSpPr>
              <p:cNvPr id="6" name="Gruppo 5">
                <a:extLst>
                  <a:ext uri="{FF2B5EF4-FFF2-40B4-BE49-F238E27FC236}">
                    <a16:creationId xmlns:a16="http://schemas.microsoft.com/office/drawing/2014/main" id="{ADB2BAC4-925C-8103-7927-FE4291D3866D}"/>
                  </a:ext>
                </a:extLst>
              </p:cNvPr>
              <p:cNvGrpSpPr/>
              <p:nvPr/>
            </p:nvGrpSpPr>
            <p:grpSpPr>
              <a:xfrm>
                <a:off x="1027543" y="1818567"/>
                <a:ext cx="1595227" cy="2133033"/>
                <a:chOff x="2192232" y="1428797"/>
                <a:chExt cx="1595227" cy="213303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" name="CasellaDiTesto 1">
                      <a:extLst>
                        <a:ext uri="{FF2B5EF4-FFF2-40B4-BE49-F238E27FC236}">
                          <a16:creationId xmlns:a16="http://schemas.microsoft.com/office/drawing/2014/main" id="{CFC6FD0D-79CF-DDE0-12A9-E1B7645B4BC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92233" y="1428797"/>
                      <a:ext cx="142124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= </m:t>
                            </m:r>
                            <m:r>
                              <a:rPr lang="en-US" sz="2000" i="1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" name="CasellaDiTesto 1">
                      <a:extLst>
                        <a:ext uri="{FF2B5EF4-FFF2-40B4-BE49-F238E27FC236}">
                          <a16:creationId xmlns:a16="http://schemas.microsoft.com/office/drawing/2014/main" id="{CFC6FD0D-79CF-DDE0-12A9-E1B7645B4BC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92233" y="1428797"/>
                      <a:ext cx="1421248" cy="400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" name="CasellaDiTesto 2">
                      <a:extLst>
                        <a:ext uri="{FF2B5EF4-FFF2-40B4-BE49-F238E27FC236}">
                          <a16:creationId xmlns:a16="http://schemas.microsoft.com/office/drawing/2014/main" id="{39C6D4C6-8698-3547-3F2A-FE46E45095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92232" y="2132266"/>
                      <a:ext cx="159522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 </m:t>
                            </m:r>
                            <m:r>
                              <a:rPr lang="en-US" sz="2000" i="1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" name="CasellaDiTesto 2">
                      <a:extLst>
                        <a:ext uri="{FF2B5EF4-FFF2-40B4-BE49-F238E27FC236}">
                          <a16:creationId xmlns:a16="http://schemas.microsoft.com/office/drawing/2014/main" id="{39C6D4C6-8698-3547-3F2A-FE46E45095B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92232" y="2132266"/>
                      <a:ext cx="1595226" cy="400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CasellaDiTesto 7">
                      <a:extLst>
                        <a:ext uri="{FF2B5EF4-FFF2-40B4-BE49-F238E27FC236}">
                          <a16:creationId xmlns:a16="http://schemas.microsoft.com/office/drawing/2014/main" id="{35814C01-4FD9-392C-57F2-6DA737D5BD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92233" y="2835734"/>
                      <a:ext cx="1595226" cy="7260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it-IT" sz="20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it-IT" sz="20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oMath>
                        </m:oMathPara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CasellaDiTesto 7">
                      <a:extLst>
                        <a:ext uri="{FF2B5EF4-FFF2-40B4-BE49-F238E27FC236}">
                          <a16:creationId xmlns:a16="http://schemas.microsoft.com/office/drawing/2014/main" id="{35814C01-4FD9-392C-57F2-6DA737D5BDE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92233" y="2835734"/>
                      <a:ext cx="1595226" cy="726096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91206D11-6B75-AE2A-A50F-ADD5EDBF75A2}"/>
                  </a:ext>
                </a:extLst>
              </p:cNvPr>
              <p:cNvSpPr txBox="1"/>
              <p:nvPr/>
            </p:nvSpPr>
            <p:spPr>
              <a:xfrm>
                <a:off x="978284" y="1228566"/>
                <a:ext cx="16937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spc="300" noProof="0" dirty="0">
                    <a:solidFill>
                      <a:srgbClr val="E0AFA0"/>
                    </a:solidFill>
                  </a:rPr>
                  <a:t>ALICE</a:t>
                </a:r>
                <a:endParaRPr lang="en-US" sz="2000" spc="300" noProof="0" dirty="0">
                  <a:solidFill>
                    <a:srgbClr val="E0AFA0"/>
                  </a:solidFill>
                </a:endParaRPr>
              </a:p>
            </p:txBody>
          </p:sp>
          <p:grpSp>
            <p:nvGrpSpPr>
              <p:cNvPr id="19" name="Gruppo 18">
                <a:extLst>
                  <a:ext uri="{FF2B5EF4-FFF2-40B4-BE49-F238E27FC236}">
                    <a16:creationId xmlns:a16="http://schemas.microsoft.com/office/drawing/2014/main" id="{C21C9147-5B26-945F-B4D4-02B0D1A570B7}"/>
                  </a:ext>
                </a:extLst>
              </p:cNvPr>
              <p:cNvGrpSpPr/>
              <p:nvPr/>
            </p:nvGrpSpPr>
            <p:grpSpPr>
              <a:xfrm>
                <a:off x="798113" y="1640615"/>
                <a:ext cx="2054086" cy="2488936"/>
                <a:chOff x="2845150" y="4438606"/>
                <a:chExt cx="6027566" cy="1468418"/>
              </a:xfrm>
            </p:grpSpPr>
            <p:sp>
              <p:nvSpPr>
                <p:cNvPr id="20" name="Parentesi quadra aperta 19">
                  <a:extLst>
                    <a:ext uri="{FF2B5EF4-FFF2-40B4-BE49-F238E27FC236}">
                      <a16:creationId xmlns:a16="http://schemas.microsoft.com/office/drawing/2014/main" id="{6B4D371F-5694-36DC-DC80-5987711F0F15}"/>
                    </a:ext>
                  </a:extLst>
                </p:cNvPr>
                <p:cNvSpPr/>
                <p:nvPr/>
              </p:nvSpPr>
              <p:spPr>
                <a:xfrm>
                  <a:off x="2845150" y="4439485"/>
                  <a:ext cx="277365" cy="1467539"/>
                </a:xfrm>
                <a:prstGeom prst="leftBracket">
                  <a:avLst/>
                </a:prstGeom>
                <a:ln w="38100" cap="rnd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1" name="Parentesi quadra aperta 20">
                  <a:extLst>
                    <a:ext uri="{FF2B5EF4-FFF2-40B4-BE49-F238E27FC236}">
                      <a16:creationId xmlns:a16="http://schemas.microsoft.com/office/drawing/2014/main" id="{ED649A36-13ED-7A57-4E3C-6C7B5B5F8427}"/>
                    </a:ext>
                  </a:extLst>
                </p:cNvPr>
                <p:cNvSpPr/>
                <p:nvPr/>
              </p:nvSpPr>
              <p:spPr>
                <a:xfrm flipH="1">
                  <a:off x="8595351" y="4438606"/>
                  <a:ext cx="277365" cy="1467539"/>
                </a:xfrm>
                <a:prstGeom prst="leftBracket">
                  <a:avLst/>
                </a:prstGeom>
                <a:ln w="38100" cap="rnd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22" name="Connettore diritto 21">
                  <a:extLst>
                    <a:ext uri="{FF2B5EF4-FFF2-40B4-BE49-F238E27FC236}">
                      <a16:creationId xmlns:a16="http://schemas.microsoft.com/office/drawing/2014/main" id="{FC677E04-9D00-9C58-DAC7-A75611D44D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22515" y="4439485"/>
                  <a:ext cx="5472845" cy="0"/>
                </a:xfrm>
                <a:prstGeom prst="line">
                  <a:avLst/>
                </a:prstGeom>
                <a:ln w="38100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nettore diritto 22">
                  <a:extLst>
                    <a:ext uri="{FF2B5EF4-FFF2-40B4-BE49-F238E27FC236}">
                      <a16:creationId xmlns:a16="http://schemas.microsoft.com/office/drawing/2014/main" id="{735BDDEE-A1E8-D9C9-2999-8B8F46A741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22514" y="5906410"/>
                  <a:ext cx="5472845" cy="0"/>
                </a:xfrm>
                <a:prstGeom prst="line">
                  <a:avLst/>
                </a:prstGeom>
                <a:ln w="38100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" name="Gruppo 35">
              <a:extLst>
                <a:ext uri="{FF2B5EF4-FFF2-40B4-BE49-F238E27FC236}">
                  <a16:creationId xmlns:a16="http://schemas.microsoft.com/office/drawing/2014/main" id="{79183B0B-3E63-1941-2F65-376BE12109A7}"/>
                </a:ext>
              </a:extLst>
            </p:cNvPr>
            <p:cNvGrpSpPr/>
            <p:nvPr/>
          </p:nvGrpSpPr>
          <p:grpSpPr>
            <a:xfrm>
              <a:off x="8224689" y="1028397"/>
              <a:ext cx="2054086" cy="2907559"/>
              <a:chOff x="3258259" y="1225218"/>
              <a:chExt cx="2054086" cy="2907559"/>
            </a:xfrm>
          </p:grpSpPr>
          <p:grpSp>
            <p:nvGrpSpPr>
              <p:cNvPr id="12" name="Gruppo 11">
                <a:extLst>
                  <a:ext uri="{FF2B5EF4-FFF2-40B4-BE49-F238E27FC236}">
                    <a16:creationId xmlns:a16="http://schemas.microsoft.com/office/drawing/2014/main" id="{43C386E0-0A4A-D14D-A55B-FE10886690C2}"/>
                  </a:ext>
                </a:extLst>
              </p:cNvPr>
              <p:cNvGrpSpPr/>
              <p:nvPr/>
            </p:nvGrpSpPr>
            <p:grpSpPr>
              <a:xfrm>
                <a:off x="3482836" y="1821216"/>
                <a:ext cx="1604932" cy="2134184"/>
                <a:chOff x="9835475" y="1430428"/>
                <a:chExt cx="1604932" cy="213418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CasellaDiTesto 4">
                      <a:extLst>
                        <a:ext uri="{FF2B5EF4-FFF2-40B4-BE49-F238E27FC236}">
                          <a16:creationId xmlns:a16="http://schemas.microsoft.com/office/drawing/2014/main" id="{ED9AAAC5-C2F9-EBD6-BE89-78365D37D3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35475" y="2838516"/>
                      <a:ext cx="1604932" cy="7260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it-IT" sz="20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it-IT" sz="20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oMath>
                        </m:oMathPara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CasellaDiTesto 4">
                      <a:extLst>
                        <a:ext uri="{FF2B5EF4-FFF2-40B4-BE49-F238E27FC236}">
                          <a16:creationId xmlns:a16="http://schemas.microsoft.com/office/drawing/2014/main" id="{ED9AAAC5-C2F9-EBD6-BE89-78365D37D36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35475" y="2838516"/>
                      <a:ext cx="1604932" cy="72609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CasellaDiTesto 6">
                      <a:extLst>
                        <a:ext uri="{FF2B5EF4-FFF2-40B4-BE49-F238E27FC236}">
                          <a16:creationId xmlns:a16="http://schemas.microsoft.com/office/drawing/2014/main" id="{D6A7817F-EF08-7F79-75D9-91DB51F691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35475" y="1971479"/>
                      <a:ext cx="1604932" cy="7260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it-IT" sz="20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it-IT" sz="20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oMath>
                        </m:oMathPara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" name="CasellaDiTesto 6">
                      <a:extLst>
                        <a:ext uri="{FF2B5EF4-FFF2-40B4-BE49-F238E27FC236}">
                          <a16:creationId xmlns:a16="http://schemas.microsoft.com/office/drawing/2014/main" id="{D6A7817F-EF08-7F79-75D9-91DB51F6917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35475" y="1971479"/>
                      <a:ext cx="1604932" cy="72609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CasellaDiTesto 8">
                      <a:extLst>
                        <a:ext uri="{FF2B5EF4-FFF2-40B4-BE49-F238E27FC236}">
                          <a16:creationId xmlns:a16="http://schemas.microsoft.com/office/drawing/2014/main" id="{EEAF1C77-82C8-01D6-C1A9-032AF41D59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35475" y="1430428"/>
                      <a:ext cx="160493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 </m:t>
                            </m:r>
                            <m:r>
                              <a:rPr lang="en-US" sz="2000" i="1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CasellaDiTesto 8">
                      <a:extLst>
                        <a:ext uri="{FF2B5EF4-FFF2-40B4-BE49-F238E27FC236}">
                          <a16:creationId xmlns:a16="http://schemas.microsoft.com/office/drawing/2014/main" id="{EEAF1C77-82C8-01D6-C1A9-032AF41D59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35475" y="1430428"/>
                      <a:ext cx="1604932" cy="40011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A5E2B13-77D5-624E-155B-96D887695BB4}"/>
                  </a:ext>
                </a:extLst>
              </p:cNvPr>
              <p:cNvSpPr txBox="1"/>
              <p:nvPr/>
            </p:nvSpPr>
            <p:spPr>
              <a:xfrm>
                <a:off x="3438430" y="1225218"/>
                <a:ext cx="16937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spc="300" noProof="0" dirty="0">
                    <a:solidFill>
                      <a:srgbClr val="E0AFA0"/>
                    </a:solidFill>
                  </a:rPr>
                  <a:t>BOB</a:t>
                </a:r>
                <a:endParaRPr lang="en-US" sz="2000" spc="300" noProof="0" dirty="0">
                  <a:solidFill>
                    <a:srgbClr val="E0AFA0"/>
                  </a:solidFill>
                </a:endParaRPr>
              </a:p>
            </p:txBody>
          </p:sp>
          <p:grpSp>
            <p:nvGrpSpPr>
              <p:cNvPr id="13" name="Gruppo 12">
                <a:extLst>
                  <a:ext uri="{FF2B5EF4-FFF2-40B4-BE49-F238E27FC236}">
                    <a16:creationId xmlns:a16="http://schemas.microsoft.com/office/drawing/2014/main" id="{0991341C-97A1-8B3F-CCEF-AE05422D5C40}"/>
                  </a:ext>
                </a:extLst>
              </p:cNvPr>
              <p:cNvGrpSpPr/>
              <p:nvPr/>
            </p:nvGrpSpPr>
            <p:grpSpPr>
              <a:xfrm>
                <a:off x="3258259" y="1643839"/>
                <a:ext cx="2054086" cy="2488938"/>
                <a:chOff x="2845150" y="4438605"/>
                <a:chExt cx="6027566" cy="1468419"/>
              </a:xfrm>
            </p:grpSpPr>
            <p:sp>
              <p:nvSpPr>
                <p:cNvPr id="14" name="Parentesi quadra aperta 13">
                  <a:extLst>
                    <a:ext uri="{FF2B5EF4-FFF2-40B4-BE49-F238E27FC236}">
                      <a16:creationId xmlns:a16="http://schemas.microsoft.com/office/drawing/2014/main" id="{70949A26-EFFC-49F6-2DB1-C66FA5579F30}"/>
                    </a:ext>
                  </a:extLst>
                </p:cNvPr>
                <p:cNvSpPr/>
                <p:nvPr/>
              </p:nvSpPr>
              <p:spPr>
                <a:xfrm>
                  <a:off x="2845150" y="4439485"/>
                  <a:ext cx="277365" cy="1467539"/>
                </a:xfrm>
                <a:prstGeom prst="leftBracket">
                  <a:avLst/>
                </a:prstGeom>
                <a:ln w="38100" cap="rnd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0" name="Parentesi quadra aperta 29">
                  <a:extLst>
                    <a:ext uri="{FF2B5EF4-FFF2-40B4-BE49-F238E27FC236}">
                      <a16:creationId xmlns:a16="http://schemas.microsoft.com/office/drawing/2014/main" id="{8AE1581D-6E09-ADDE-022D-5409DD9F2D0A}"/>
                    </a:ext>
                  </a:extLst>
                </p:cNvPr>
                <p:cNvSpPr/>
                <p:nvPr/>
              </p:nvSpPr>
              <p:spPr>
                <a:xfrm flipH="1">
                  <a:off x="8595351" y="4438605"/>
                  <a:ext cx="277365" cy="1467539"/>
                </a:xfrm>
                <a:prstGeom prst="leftBracket">
                  <a:avLst/>
                </a:prstGeom>
                <a:ln w="38100" cap="rnd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33" name="Connettore diritto 32">
                  <a:extLst>
                    <a:ext uri="{FF2B5EF4-FFF2-40B4-BE49-F238E27FC236}">
                      <a16:creationId xmlns:a16="http://schemas.microsoft.com/office/drawing/2014/main" id="{91101232-F18F-CA52-C2AA-5C703000FD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22515" y="4439485"/>
                  <a:ext cx="5472845" cy="0"/>
                </a:xfrm>
                <a:prstGeom prst="line">
                  <a:avLst/>
                </a:prstGeom>
                <a:ln w="38100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ttore diritto 33">
                  <a:extLst>
                    <a:ext uri="{FF2B5EF4-FFF2-40B4-BE49-F238E27FC236}">
                      <a16:creationId xmlns:a16="http://schemas.microsoft.com/office/drawing/2014/main" id="{F7CE7101-F442-DEA9-8B0B-46071A49D8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22514" y="5906410"/>
                  <a:ext cx="5472845" cy="0"/>
                </a:xfrm>
                <a:prstGeom prst="line">
                  <a:avLst/>
                </a:prstGeom>
                <a:ln w="38100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929100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2F04A0-46B8-BB6B-12DD-6132883F9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ttangolo 138">
            <a:extLst>
              <a:ext uri="{FF2B5EF4-FFF2-40B4-BE49-F238E27FC236}">
                <a16:creationId xmlns:a16="http://schemas.microsoft.com/office/drawing/2014/main" id="{BE9034CA-31F4-6C79-DCB8-8C3ECB55EBEA}"/>
              </a:ext>
            </a:extLst>
          </p:cNvPr>
          <p:cNvSpPr/>
          <p:nvPr/>
        </p:nvSpPr>
        <p:spPr>
          <a:xfrm>
            <a:off x="0" y="0"/>
            <a:ext cx="3686730" cy="6858000"/>
          </a:xfrm>
          <a:prstGeom prst="rect">
            <a:avLst/>
          </a:prstGeom>
          <a:solidFill>
            <a:srgbClr val="F4F3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20" name="Gruppo 119">
            <a:extLst>
              <a:ext uri="{FF2B5EF4-FFF2-40B4-BE49-F238E27FC236}">
                <a16:creationId xmlns:a16="http://schemas.microsoft.com/office/drawing/2014/main" id="{80A679DB-538E-AAEA-7E08-84E131A4867B}"/>
              </a:ext>
            </a:extLst>
          </p:cNvPr>
          <p:cNvGrpSpPr/>
          <p:nvPr/>
        </p:nvGrpSpPr>
        <p:grpSpPr>
          <a:xfrm>
            <a:off x="162183" y="1254633"/>
            <a:ext cx="3362365" cy="5047146"/>
            <a:chOff x="268339" y="1232916"/>
            <a:chExt cx="3362365" cy="5047146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CCCD989B-D01A-3D8D-C130-F7695F8A1303}"/>
                </a:ext>
              </a:extLst>
            </p:cNvPr>
            <p:cNvSpPr txBox="1"/>
            <p:nvPr/>
          </p:nvSpPr>
          <p:spPr>
            <a:xfrm>
              <a:off x="1145924" y="1232916"/>
              <a:ext cx="16071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spc="300" noProof="0" dirty="0">
                  <a:solidFill>
                    <a:srgbClr val="463F3A"/>
                  </a:solidFill>
                </a:rPr>
                <a:t>OBSERVABLE</a:t>
              </a:r>
              <a:endParaRPr lang="en-US" sz="1100" spc="300" noProof="0" dirty="0">
                <a:solidFill>
                  <a:srgbClr val="463F3A"/>
                </a:solidFill>
              </a:endParaRPr>
            </a:p>
          </p:txBody>
        </p:sp>
        <p:cxnSp>
          <p:nvCxnSpPr>
            <p:cNvPr id="14" name="Connettore 2 13">
              <a:extLst>
                <a:ext uri="{FF2B5EF4-FFF2-40B4-BE49-F238E27FC236}">
                  <a16:creationId xmlns:a16="http://schemas.microsoft.com/office/drawing/2014/main" id="{80EFD1ED-3849-4C4B-C78D-EF89E9A6A809}"/>
                </a:ext>
              </a:extLst>
            </p:cNvPr>
            <p:cNvCxnSpPr>
              <a:cxnSpLocks/>
            </p:cNvCxnSpPr>
            <p:nvPr/>
          </p:nvCxnSpPr>
          <p:spPr>
            <a:xfrm>
              <a:off x="1949521" y="1647848"/>
              <a:ext cx="0" cy="374215"/>
            </a:xfrm>
            <a:prstGeom prst="straightConnector1">
              <a:avLst/>
            </a:prstGeom>
            <a:ln w="25400" cap="rnd">
              <a:solidFill>
                <a:srgbClr val="E0AF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F4B3DDE3-4043-D265-71AD-F95915532623}"/>
                </a:ext>
              </a:extLst>
            </p:cNvPr>
            <p:cNvSpPr txBox="1"/>
            <p:nvPr/>
          </p:nvSpPr>
          <p:spPr>
            <a:xfrm>
              <a:off x="1206201" y="2175385"/>
              <a:ext cx="14866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spc="300" noProof="0" dirty="0">
                  <a:solidFill>
                    <a:srgbClr val="463F3A"/>
                  </a:solidFill>
                </a:rPr>
                <a:t>HERMITIAN </a:t>
              </a:r>
              <a:r>
                <a:rPr lang="en-US" sz="1100" spc="300" noProof="0" dirty="0">
                  <a:solidFill>
                    <a:srgbClr val="463F3A"/>
                  </a:solidFill>
                </a:rPr>
                <a:t>MATRIX</a:t>
              </a:r>
            </a:p>
          </p:txBody>
        </p: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72FDE72E-AACC-A19E-F742-65C3F5FFF265}"/>
                </a:ext>
              </a:extLst>
            </p:cNvPr>
            <p:cNvSpPr txBox="1"/>
            <p:nvPr/>
          </p:nvSpPr>
          <p:spPr>
            <a:xfrm>
              <a:off x="1119657" y="3287131"/>
              <a:ext cx="16597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spc="300" noProof="0" dirty="0">
                  <a:solidFill>
                    <a:srgbClr val="463F3A"/>
                  </a:solidFill>
                </a:rPr>
                <a:t>REAL </a:t>
              </a:r>
              <a:r>
                <a:rPr lang="en-US" sz="1100" spc="300" noProof="0" dirty="0">
                  <a:solidFill>
                    <a:srgbClr val="463F3A"/>
                  </a:solidFill>
                </a:rPr>
                <a:t>EIGENVALUES</a:t>
              </a:r>
            </a:p>
          </p:txBody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07C02F15-D715-9EE0-D339-02A894153265}"/>
                </a:ext>
              </a:extLst>
            </p:cNvPr>
            <p:cNvSpPr txBox="1"/>
            <p:nvPr/>
          </p:nvSpPr>
          <p:spPr>
            <a:xfrm>
              <a:off x="565157" y="4398877"/>
              <a:ext cx="27687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spc="300" noProof="0" dirty="0">
                  <a:solidFill>
                    <a:srgbClr val="463F3A"/>
                  </a:solidFill>
                </a:rPr>
                <a:t>CAN BE </a:t>
              </a:r>
              <a:r>
                <a:rPr lang="en-US" sz="1100" b="1" spc="300" noProof="0" dirty="0">
                  <a:solidFill>
                    <a:srgbClr val="463F3A"/>
                  </a:solidFill>
                </a:rPr>
                <a:t>DISPLAYED </a:t>
              </a:r>
              <a:r>
                <a:rPr lang="en-US" sz="1100" spc="300" noProof="0" dirty="0">
                  <a:solidFill>
                    <a:srgbClr val="463F3A"/>
                  </a:solidFill>
                </a:rPr>
                <a:t>ON THE MEASURING DEVICE</a:t>
              </a:r>
            </a:p>
          </p:txBody>
        </p:sp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EAD17339-90B9-62D0-28E2-20AA67D99399}"/>
                </a:ext>
              </a:extLst>
            </p:cNvPr>
            <p:cNvSpPr txBox="1"/>
            <p:nvPr/>
          </p:nvSpPr>
          <p:spPr>
            <a:xfrm>
              <a:off x="268339" y="5510621"/>
              <a:ext cx="336236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spc="300" noProof="0" dirty="0">
                  <a:solidFill>
                    <a:srgbClr val="463F3A"/>
                  </a:solidFill>
                </a:rPr>
                <a:t>MEASUREMENT CAUSES </a:t>
              </a:r>
              <a:r>
                <a:rPr lang="en-US" sz="1100" b="1" spc="300" noProof="0" dirty="0">
                  <a:solidFill>
                    <a:srgbClr val="463F3A"/>
                  </a:solidFill>
                </a:rPr>
                <a:t>COLLAPSE</a:t>
              </a:r>
              <a:r>
                <a:rPr lang="en-US" sz="1100" spc="300" noProof="0" dirty="0">
                  <a:solidFill>
                    <a:srgbClr val="463F3A"/>
                  </a:solidFill>
                </a:rPr>
                <a:t> INTO ONE OF THE </a:t>
              </a:r>
              <a:r>
                <a:rPr lang="en-US" sz="1100" b="1" spc="300" noProof="0" dirty="0">
                  <a:solidFill>
                    <a:srgbClr val="463F3A"/>
                  </a:solidFill>
                </a:rPr>
                <a:t>EIGENSPACES</a:t>
              </a:r>
              <a:r>
                <a:rPr lang="en-US" sz="1100" spc="300" noProof="0" dirty="0">
                  <a:solidFill>
                    <a:srgbClr val="463F3A"/>
                  </a:solidFill>
                </a:rPr>
                <a:t> ASSOCIATED WITH THE RELATIVE EIGENVALUE</a:t>
              </a:r>
            </a:p>
          </p:txBody>
        </p: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2613F0C4-397A-0CDB-6628-09D043ACF290}"/>
                </a:ext>
              </a:extLst>
            </p:cNvPr>
            <p:cNvCxnSpPr>
              <a:cxnSpLocks/>
            </p:cNvCxnSpPr>
            <p:nvPr/>
          </p:nvCxnSpPr>
          <p:spPr>
            <a:xfrm>
              <a:off x="1949521" y="2759594"/>
              <a:ext cx="0" cy="374215"/>
            </a:xfrm>
            <a:prstGeom prst="straightConnector1">
              <a:avLst/>
            </a:prstGeom>
            <a:ln w="25400" cap="rnd">
              <a:solidFill>
                <a:srgbClr val="E0AF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2 15">
              <a:extLst>
                <a:ext uri="{FF2B5EF4-FFF2-40B4-BE49-F238E27FC236}">
                  <a16:creationId xmlns:a16="http://schemas.microsoft.com/office/drawing/2014/main" id="{5B849A8B-0574-BB66-F06A-6C65B3514EAD}"/>
                </a:ext>
              </a:extLst>
            </p:cNvPr>
            <p:cNvCxnSpPr>
              <a:cxnSpLocks/>
            </p:cNvCxnSpPr>
            <p:nvPr/>
          </p:nvCxnSpPr>
          <p:spPr>
            <a:xfrm>
              <a:off x="1949521" y="3871340"/>
              <a:ext cx="0" cy="374215"/>
            </a:xfrm>
            <a:prstGeom prst="straightConnector1">
              <a:avLst/>
            </a:prstGeom>
            <a:ln w="25400" cap="rnd">
              <a:solidFill>
                <a:srgbClr val="E0AF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2 24">
              <a:extLst>
                <a:ext uri="{FF2B5EF4-FFF2-40B4-BE49-F238E27FC236}">
                  <a16:creationId xmlns:a16="http://schemas.microsoft.com/office/drawing/2014/main" id="{707EAD93-4F81-F0B5-89C9-38EB64B20D28}"/>
                </a:ext>
              </a:extLst>
            </p:cNvPr>
            <p:cNvCxnSpPr>
              <a:cxnSpLocks/>
            </p:cNvCxnSpPr>
            <p:nvPr/>
          </p:nvCxnSpPr>
          <p:spPr>
            <a:xfrm>
              <a:off x="1949521" y="4983086"/>
              <a:ext cx="0" cy="374215"/>
            </a:xfrm>
            <a:prstGeom prst="straightConnector1">
              <a:avLst/>
            </a:prstGeom>
            <a:ln w="25400" cap="rnd">
              <a:solidFill>
                <a:srgbClr val="E0AF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4396C77E-92C5-E940-A82E-BDF42F2FFBDA}"/>
              </a:ext>
            </a:extLst>
          </p:cNvPr>
          <p:cNvSpPr txBox="1"/>
          <p:nvPr/>
        </p:nvSpPr>
        <p:spPr>
          <a:xfrm>
            <a:off x="537590" y="319255"/>
            <a:ext cx="2611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noProof="0" dirty="0">
                <a:solidFill>
                  <a:srgbClr val="463F3A"/>
                </a:solidFill>
              </a:rPr>
              <a:t>THEORY</a:t>
            </a:r>
            <a:endParaRPr lang="en-US" sz="2000" spc="600" noProof="0" dirty="0">
              <a:solidFill>
                <a:srgbClr val="463F3A"/>
              </a:solidFill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6F34DCC7-DEC9-9A09-0E7C-E741EA2BAA2C}"/>
              </a:ext>
            </a:extLst>
          </p:cNvPr>
          <p:cNvSpPr txBox="1"/>
          <p:nvPr/>
        </p:nvSpPr>
        <p:spPr>
          <a:xfrm>
            <a:off x="4512471" y="118963"/>
            <a:ext cx="6675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600" noProof="0" dirty="0">
                <a:solidFill>
                  <a:srgbClr val="F4F3EE"/>
                </a:solidFill>
              </a:rPr>
              <a:t>NOTEWORTHY</a:t>
            </a:r>
            <a:r>
              <a:rPr lang="en-US" sz="1400" spc="600" noProof="0" dirty="0">
                <a:solidFill>
                  <a:srgbClr val="F4F3EE"/>
                </a:solidFill>
              </a:rPr>
              <a:t> IMPLEMENTATION STEPS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cxnSp>
        <p:nvCxnSpPr>
          <p:cNvPr id="128" name="Connettore diritto 127">
            <a:extLst>
              <a:ext uri="{FF2B5EF4-FFF2-40B4-BE49-F238E27FC236}">
                <a16:creationId xmlns:a16="http://schemas.microsoft.com/office/drawing/2014/main" id="{E3BC6AF5-2FF8-EF8A-780D-2DE1DE97ACB1}"/>
              </a:ext>
            </a:extLst>
          </p:cNvPr>
          <p:cNvCxnSpPr>
            <a:cxnSpLocks/>
          </p:cNvCxnSpPr>
          <p:nvPr/>
        </p:nvCxnSpPr>
        <p:spPr>
          <a:xfrm>
            <a:off x="1321872" y="648270"/>
            <a:ext cx="985837" cy="0"/>
          </a:xfrm>
          <a:prstGeom prst="line">
            <a:avLst/>
          </a:prstGeom>
          <a:ln w="28575" cap="rnd">
            <a:solidFill>
              <a:srgbClr val="E0AF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4" name="Gruppo 143">
            <a:extLst>
              <a:ext uri="{FF2B5EF4-FFF2-40B4-BE49-F238E27FC236}">
                <a16:creationId xmlns:a16="http://schemas.microsoft.com/office/drawing/2014/main" id="{101BA9F7-9D2F-226D-1005-7BD61B35E178}"/>
              </a:ext>
            </a:extLst>
          </p:cNvPr>
          <p:cNvGrpSpPr/>
          <p:nvPr/>
        </p:nvGrpSpPr>
        <p:grpSpPr>
          <a:xfrm>
            <a:off x="4512471" y="558604"/>
            <a:ext cx="6926493" cy="6183740"/>
            <a:chOff x="4512471" y="513779"/>
            <a:chExt cx="6926493" cy="61837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asellaDiTesto 75">
                  <a:extLst>
                    <a:ext uri="{FF2B5EF4-FFF2-40B4-BE49-F238E27FC236}">
                      <a16:creationId xmlns:a16="http://schemas.microsoft.com/office/drawing/2014/main" id="{BADE6B5A-EA75-B961-CA46-91091A82B1BA}"/>
                    </a:ext>
                  </a:extLst>
                </p:cNvPr>
                <p:cNvSpPr txBox="1"/>
                <p:nvPr/>
              </p:nvSpPr>
              <p:spPr>
                <a:xfrm>
                  <a:off x="5018554" y="6266632"/>
                  <a:ext cx="642041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spc="300" dirty="0">
                      <a:solidFill>
                        <a:srgbClr val="F4F3EE"/>
                      </a:solidFill>
                    </a:rPr>
                    <a:t>THIS ENTIRE PROCESS ENABLES </a:t>
                  </a:r>
                </a:p>
                <a:p>
                  <a:r>
                    <a:rPr lang="en-US" sz="1100" b="1" spc="300" dirty="0">
                      <a:solidFill>
                        <a:srgbClr val="F4F3EE"/>
                      </a:solidFill>
                    </a:rPr>
                    <a:t>MEASUREMENT AS IF USING THE ORIGINAL OBSERVABLE</a:t>
                  </a:r>
                  <a14:m>
                    <m:oMath xmlns:m="http://schemas.openxmlformats.org/officeDocument/2006/math">
                      <m:r>
                        <a:rPr lang="it-IT" sz="1100" b="1" i="0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100" b="1" i="0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𝐎</m:t>
                      </m:r>
                    </m:oMath>
                  </a14:m>
                  <a:r>
                    <a:rPr lang="en-US" sz="1100" b="1" spc="300" dirty="0">
                      <a:solidFill>
                        <a:srgbClr val="F4F3EE"/>
                      </a:solidFill>
                    </a:rPr>
                    <a:t> </a:t>
                  </a:r>
                  <a:endParaRPr lang="en-US" sz="1100" b="1" spc="300" noProof="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CasellaDiTesto 75">
                  <a:extLst>
                    <a:ext uri="{FF2B5EF4-FFF2-40B4-BE49-F238E27FC236}">
                      <a16:creationId xmlns:a16="http://schemas.microsoft.com/office/drawing/2014/main" id="{BADE6B5A-EA75-B961-CA46-91091A82B1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554" y="6266632"/>
                  <a:ext cx="6420410" cy="430887"/>
                </a:xfrm>
                <a:prstGeom prst="rect">
                  <a:avLst/>
                </a:prstGeom>
                <a:blipFill>
                  <a:blip r:embed="rId2"/>
                  <a:stretch>
                    <a:fillRect t="-1408" b="-845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1" name="Gruppo 140">
              <a:extLst>
                <a:ext uri="{FF2B5EF4-FFF2-40B4-BE49-F238E27FC236}">
                  <a16:creationId xmlns:a16="http://schemas.microsoft.com/office/drawing/2014/main" id="{C6ED096A-D3D7-B290-D697-1279DF834F12}"/>
                </a:ext>
              </a:extLst>
            </p:cNvPr>
            <p:cNvGrpSpPr/>
            <p:nvPr/>
          </p:nvGrpSpPr>
          <p:grpSpPr>
            <a:xfrm>
              <a:off x="5018553" y="513779"/>
              <a:ext cx="5966697" cy="5752140"/>
              <a:chOff x="5015068" y="513779"/>
              <a:chExt cx="5966697" cy="57521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47C1911B-A8FC-9D87-2800-A2A9414A53AD}"/>
                      </a:ext>
                    </a:extLst>
                  </p:cNvPr>
                  <p:cNvSpPr txBox="1"/>
                  <p:nvPr/>
                </p:nvSpPr>
                <p:spPr>
                  <a:xfrm>
                    <a:off x="5015069" y="513779"/>
                    <a:ext cx="355737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spc="300" noProof="0" dirty="0">
                        <a:solidFill>
                          <a:srgbClr val="E0AFA0"/>
                        </a:solidFill>
                      </a:rPr>
                      <a:t>1.</a:t>
                    </a:r>
                    <a:r>
                      <a:rPr lang="en-US" sz="1100" spc="300" noProof="0" dirty="0">
                        <a:solidFill>
                          <a:srgbClr val="F4F3EE"/>
                        </a:solidFill>
                      </a:rPr>
                      <a:t> DEFINE THE </a:t>
                    </a:r>
                    <a:r>
                      <a:rPr lang="en-US" sz="1100" b="1" spc="300" noProof="0" dirty="0">
                        <a:solidFill>
                          <a:srgbClr val="F4F3EE"/>
                        </a:solidFill>
                      </a:rPr>
                      <a:t>OBSERVABLE</a:t>
                    </a:r>
                    <a14:m>
                      <m:oMath xmlns:m="http://schemas.openxmlformats.org/officeDocument/2006/math">
                        <m:r>
                          <a:rPr lang="it-IT" sz="1100" b="1" i="0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100" b="1" i="0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𝐎</m:t>
                        </m:r>
                      </m:oMath>
                    </a14:m>
                    <a:endParaRPr lang="en-US" sz="1100" b="1" spc="300" noProof="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47C1911B-A8FC-9D87-2800-A2A9414A53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5069" y="513779"/>
                    <a:ext cx="3557373" cy="2616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8FCB92E4-A3C5-1EF2-2A9C-DA3C141D96DF}"/>
                  </a:ext>
                </a:extLst>
              </p:cNvPr>
              <p:cNvSpPr txBox="1"/>
              <p:nvPr/>
            </p:nvSpPr>
            <p:spPr>
              <a:xfrm>
                <a:off x="5015068" y="2000019"/>
                <a:ext cx="565377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spc="300" dirty="0">
                    <a:solidFill>
                      <a:srgbClr val="E0AFA0"/>
                    </a:solidFill>
                  </a:rPr>
                  <a:t>3</a:t>
                </a:r>
                <a:r>
                  <a:rPr lang="en-US" sz="1100" b="1" spc="300" noProof="0" dirty="0">
                    <a:solidFill>
                      <a:srgbClr val="E0AFA0"/>
                    </a:solidFill>
                  </a:rPr>
                  <a:t>.</a:t>
                </a:r>
                <a:r>
                  <a:rPr lang="en-US" sz="1100" spc="300" noProof="0" dirty="0">
                    <a:solidFill>
                      <a:srgbClr val="F4F3EE"/>
                    </a:solidFill>
                  </a:rPr>
                  <a:t> </a:t>
                </a:r>
                <a:r>
                  <a:rPr lang="it-IT" sz="1100" spc="300" noProof="0" dirty="0">
                    <a:solidFill>
                      <a:srgbClr val="F4F3EE"/>
                    </a:solidFill>
                  </a:rPr>
                  <a:t>DETERMINE THE </a:t>
                </a:r>
                <a:r>
                  <a:rPr lang="it-IT" sz="1100" b="1" spc="300" noProof="0" dirty="0">
                    <a:solidFill>
                      <a:srgbClr val="F4F3EE"/>
                    </a:solidFill>
                  </a:rPr>
                  <a:t>UNITARY TRANSFORMATION </a:t>
                </a:r>
                <a:r>
                  <a:rPr lang="it-IT" sz="1100" spc="300" noProof="0" dirty="0">
                    <a:solidFill>
                      <a:srgbClr val="F4F3EE"/>
                    </a:solidFill>
                  </a:rPr>
                  <a:t>MAPPING     </a:t>
                </a:r>
              </a:p>
              <a:p>
                <a:r>
                  <a:rPr lang="it-IT" sz="1100" spc="300" dirty="0">
                    <a:solidFill>
                      <a:srgbClr val="F4F3EE"/>
                    </a:solidFill>
                  </a:rPr>
                  <a:t>    </a:t>
                </a:r>
                <a:r>
                  <a:rPr lang="it-IT" sz="1100" spc="300" noProof="0" dirty="0">
                    <a:solidFill>
                      <a:srgbClr val="F4F3EE"/>
                    </a:solidFill>
                  </a:rPr>
                  <a:t>EIGENVECTORS TO STANDARD BASIS STATES</a:t>
                </a:r>
                <a:endParaRPr lang="en-US" sz="1100" spc="300" noProof="0" dirty="0">
                  <a:solidFill>
                    <a:srgbClr val="F4F3EE"/>
                  </a:solidFill>
                </a:endParaRPr>
              </a:p>
            </p:txBody>
          </p:sp>
          <p:grpSp>
            <p:nvGrpSpPr>
              <p:cNvPr id="52" name="Gruppo 51">
                <a:extLst>
                  <a:ext uri="{FF2B5EF4-FFF2-40B4-BE49-F238E27FC236}">
                    <a16:creationId xmlns:a16="http://schemas.microsoft.com/office/drawing/2014/main" id="{94D89190-2727-ED93-18F3-5BE4E66B069E}"/>
                  </a:ext>
                </a:extLst>
              </p:cNvPr>
              <p:cNvGrpSpPr/>
              <p:nvPr/>
            </p:nvGrpSpPr>
            <p:grpSpPr>
              <a:xfrm>
                <a:off x="5398686" y="2443391"/>
                <a:ext cx="5307107" cy="1442190"/>
                <a:chOff x="6042024" y="3764912"/>
                <a:chExt cx="5307107" cy="144219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CasellaDiTesto 42">
                      <a:extLst>
                        <a:ext uri="{FF2B5EF4-FFF2-40B4-BE49-F238E27FC236}">
                          <a16:creationId xmlns:a16="http://schemas.microsoft.com/office/drawing/2014/main" id="{ECE87C93-F601-F484-A5CD-9D162AABD1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42024" y="3764912"/>
                      <a:ext cx="5307107" cy="14421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it-IT" sz="160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it-IT" sz="160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it-IT" sz="160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it-IT" sz="160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it-IT" sz="160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it-IT" sz="160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it-IT" sz="160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it-IT" sz="160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  <m:r>
                              <a:rPr lang="it-IT" sz="16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it-IT" sz="16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160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it-IT" sz="1600" b="0" i="0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it-IT" sz="1600" i="1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1600" i="1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sz="16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CasellaDiTesto 42">
                      <a:extLst>
                        <a:ext uri="{FF2B5EF4-FFF2-40B4-BE49-F238E27FC236}">
                          <a16:creationId xmlns:a16="http://schemas.microsoft.com/office/drawing/2014/main" id="{ECE87C93-F601-F484-A5CD-9D162AABD1E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42024" y="3764912"/>
                      <a:ext cx="5307107" cy="144219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4" name="Parentesi graffa chiusa 43">
                  <a:extLst>
                    <a:ext uri="{FF2B5EF4-FFF2-40B4-BE49-F238E27FC236}">
                      <a16:creationId xmlns:a16="http://schemas.microsoft.com/office/drawing/2014/main" id="{10930BA7-7DBA-980F-4B8D-949BC9F6E82F}"/>
                    </a:ext>
                  </a:extLst>
                </p:cNvPr>
                <p:cNvSpPr/>
                <p:nvPr/>
              </p:nvSpPr>
              <p:spPr>
                <a:xfrm>
                  <a:off x="10234802" y="4058589"/>
                  <a:ext cx="106680" cy="392761"/>
                </a:xfrm>
                <a:prstGeom prst="rightBrace">
                  <a:avLst>
                    <a:gd name="adj1" fmla="val 0"/>
                    <a:gd name="adj2" fmla="val 50000"/>
                  </a:avLst>
                </a:prstGeom>
                <a:ln w="12700">
                  <a:solidFill>
                    <a:srgbClr val="E0AFA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CasellaDiTesto 45">
                      <a:extLst>
                        <a:ext uri="{FF2B5EF4-FFF2-40B4-BE49-F238E27FC236}">
                          <a16:creationId xmlns:a16="http://schemas.microsoft.com/office/drawing/2014/main" id="{209BAA8F-E9F7-E885-C248-4460FF8286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96254" y="4110165"/>
                      <a:ext cx="41138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200" i="1" smtClean="0">
                                <a:solidFill>
                                  <a:srgbClr val="E0AFA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it-IT" sz="1200" b="0" i="1" smtClean="0">
                                <a:solidFill>
                                  <a:srgbClr val="E0AFA0"/>
                                </a:solidFill>
                                <a:latin typeface="Cambria Math" panose="02040503050406030204" pitchFamily="18" charset="0"/>
                              </a:rPr>
                              <m:t>0⟩</m:t>
                            </m:r>
                          </m:oMath>
                        </m:oMathPara>
                      </a14:m>
                      <a:endParaRPr lang="en-US" sz="1200" dirty="0">
                        <a:solidFill>
                          <a:srgbClr val="E0AFA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6" name="CasellaDiTesto 45">
                      <a:extLst>
                        <a:ext uri="{FF2B5EF4-FFF2-40B4-BE49-F238E27FC236}">
                          <a16:creationId xmlns:a16="http://schemas.microsoft.com/office/drawing/2014/main" id="{209BAA8F-E9F7-E885-C248-4460FF82866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96254" y="4110165"/>
                      <a:ext cx="411383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4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0" name="Parentesi graffa chiusa 49">
                  <a:extLst>
                    <a:ext uri="{FF2B5EF4-FFF2-40B4-BE49-F238E27FC236}">
                      <a16:creationId xmlns:a16="http://schemas.microsoft.com/office/drawing/2014/main" id="{314D783B-DEA4-73E6-488A-92D24243C5ED}"/>
                    </a:ext>
                  </a:extLst>
                </p:cNvPr>
                <p:cNvSpPr/>
                <p:nvPr/>
              </p:nvSpPr>
              <p:spPr>
                <a:xfrm>
                  <a:off x="10234802" y="4519289"/>
                  <a:ext cx="106680" cy="392761"/>
                </a:xfrm>
                <a:prstGeom prst="rightBrace">
                  <a:avLst>
                    <a:gd name="adj1" fmla="val 0"/>
                    <a:gd name="adj2" fmla="val 50000"/>
                  </a:avLst>
                </a:prstGeom>
                <a:ln w="12700">
                  <a:solidFill>
                    <a:srgbClr val="E0AFA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CasellaDiTesto 50">
                      <a:extLst>
                        <a:ext uri="{FF2B5EF4-FFF2-40B4-BE49-F238E27FC236}">
                          <a16:creationId xmlns:a16="http://schemas.microsoft.com/office/drawing/2014/main" id="{752FC8F5-FA33-D642-14AD-7716B884DE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96254" y="4570865"/>
                      <a:ext cx="41138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200" i="1" smtClean="0">
                                <a:solidFill>
                                  <a:srgbClr val="E0AFA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it-IT" sz="1200" b="0" i="1" smtClean="0">
                                <a:solidFill>
                                  <a:srgbClr val="E0AFA0"/>
                                </a:solidFill>
                                <a:latin typeface="Cambria Math" panose="02040503050406030204" pitchFamily="18" charset="0"/>
                              </a:rPr>
                              <m:t>1⟩</m:t>
                            </m:r>
                          </m:oMath>
                        </m:oMathPara>
                      </a14:m>
                      <a:endParaRPr lang="en-US" sz="1200" dirty="0">
                        <a:solidFill>
                          <a:srgbClr val="E0AFA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CasellaDiTesto 50">
                      <a:extLst>
                        <a:ext uri="{FF2B5EF4-FFF2-40B4-BE49-F238E27FC236}">
                          <a16:creationId xmlns:a16="http://schemas.microsoft.com/office/drawing/2014/main" id="{752FC8F5-FA33-D642-14AD-7716B884DE6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96254" y="4570865"/>
                      <a:ext cx="411383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68DF2BB8-A107-E696-422E-DA5108C2541D}"/>
                  </a:ext>
                </a:extLst>
              </p:cNvPr>
              <p:cNvSpPr txBox="1"/>
              <p:nvPr/>
            </p:nvSpPr>
            <p:spPr>
              <a:xfrm>
                <a:off x="5015070" y="3960234"/>
                <a:ext cx="569072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spc="300" noProof="0" dirty="0">
                    <a:solidFill>
                      <a:srgbClr val="E0AFA0"/>
                    </a:solidFill>
                  </a:rPr>
                  <a:t>4.</a:t>
                </a:r>
                <a:r>
                  <a:rPr lang="en-US" sz="1100" spc="300" noProof="0" dirty="0">
                    <a:solidFill>
                      <a:srgbClr val="F4F3EE"/>
                    </a:solidFill>
                  </a:rPr>
                  <a:t> </a:t>
                </a:r>
                <a:r>
                  <a:rPr lang="it-IT" sz="1100" spc="300" noProof="0" dirty="0">
                    <a:solidFill>
                      <a:srgbClr val="F4F3EE"/>
                    </a:solidFill>
                  </a:rPr>
                  <a:t>VERIFY THE FOUND MATRIX IS </a:t>
                </a:r>
                <a:r>
                  <a:rPr lang="it-IT" sz="1100" b="1" spc="300" noProof="0" dirty="0">
                    <a:solidFill>
                      <a:srgbClr val="F4F3EE"/>
                    </a:solidFill>
                  </a:rPr>
                  <a:t>UNITARY</a:t>
                </a:r>
                <a:r>
                  <a:rPr lang="it-IT" sz="1100" spc="300" noProof="0" dirty="0">
                    <a:solidFill>
                      <a:srgbClr val="F4F3EE"/>
                    </a:solidFill>
                  </a:rPr>
                  <a:t> </a:t>
                </a:r>
                <a:endParaRPr lang="en-US" sz="1100" spc="300" noProof="0" dirty="0">
                  <a:solidFill>
                    <a:srgbClr val="F4F3E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CasellaDiTesto 53">
                    <a:extLst>
                      <a:ext uri="{FF2B5EF4-FFF2-40B4-BE49-F238E27FC236}">
                        <a16:creationId xmlns:a16="http://schemas.microsoft.com/office/drawing/2014/main" id="{6877CE7D-F6D6-A3C6-A6FD-31D0EEC9A78E}"/>
                      </a:ext>
                    </a:extLst>
                  </p:cNvPr>
                  <p:cNvSpPr txBox="1"/>
                  <p:nvPr/>
                </p:nvSpPr>
                <p:spPr>
                  <a:xfrm>
                    <a:off x="6052027" y="4243026"/>
                    <a:ext cx="3784546" cy="50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6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sz="16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it-IT" sz="16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sz="16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it-IT" sz="16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it-IT" sz="16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→ </m:t>
                          </m:r>
                          <m:r>
                            <a:rPr lang="it-IT" sz="16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sSup>
                            <m:sSupPr>
                              <m:ctrlPr>
                                <a:rPr lang="it-IT" sz="16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it-IT" sz="16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r>
                            <a:rPr lang="it-IT" sz="16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it-IT" sz="16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it-IT" sz="16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r>
                            <a:rPr lang="it-IT" sz="16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6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6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sz="16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CasellaDiTesto 53">
                    <a:extLst>
                      <a:ext uri="{FF2B5EF4-FFF2-40B4-BE49-F238E27FC236}">
                        <a16:creationId xmlns:a16="http://schemas.microsoft.com/office/drawing/2014/main" id="{6877CE7D-F6D6-A3C6-A6FD-31D0EEC9A7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2027" y="4243026"/>
                    <a:ext cx="3784546" cy="50789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476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1B4D68F4-5A5C-84FE-428D-7FE452A94D5A}"/>
                  </a:ext>
                </a:extLst>
              </p:cNvPr>
              <p:cNvSpPr txBox="1"/>
              <p:nvPr/>
            </p:nvSpPr>
            <p:spPr>
              <a:xfrm>
                <a:off x="5015069" y="4835498"/>
                <a:ext cx="596669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spc="300" dirty="0">
                    <a:solidFill>
                      <a:srgbClr val="E0AFA0"/>
                    </a:solidFill>
                  </a:rPr>
                  <a:t>5</a:t>
                </a:r>
                <a:r>
                  <a:rPr lang="en-US" sz="1100" b="1" spc="300" noProof="0" dirty="0">
                    <a:solidFill>
                      <a:srgbClr val="E0AFA0"/>
                    </a:solidFill>
                  </a:rPr>
                  <a:t>.</a:t>
                </a:r>
                <a:r>
                  <a:rPr lang="en-US" sz="1100" spc="300" noProof="0" dirty="0">
                    <a:solidFill>
                      <a:srgbClr val="F4F3EE"/>
                    </a:solidFill>
                  </a:rPr>
                  <a:t> </a:t>
                </a:r>
                <a:r>
                  <a:rPr lang="it-IT" sz="1100" b="1" spc="300" noProof="0" dirty="0">
                    <a:solidFill>
                      <a:srgbClr val="F4F3EE"/>
                    </a:solidFill>
                  </a:rPr>
                  <a:t>APPLY</a:t>
                </a:r>
                <a:r>
                  <a:rPr lang="it-IT" sz="1100" spc="300" noProof="0" dirty="0">
                    <a:solidFill>
                      <a:srgbClr val="F4F3EE"/>
                    </a:solidFill>
                  </a:rPr>
                  <a:t> THE UNITARY TRANSFORMATION TO THE QUBIT AND </a:t>
                </a:r>
              </a:p>
              <a:p>
                <a:r>
                  <a:rPr lang="it-IT" sz="1100" b="1" spc="300" dirty="0">
                    <a:solidFill>
                      <a:srgbClr val="F4F3EE"/>
                    </a:solidFill>
                  </a:rPr>
                  <a:t>    </a:t>
                </a:r>
                <a:r>
                  <a:rPr lang="it-IT" sz="1100" b="1" spc="300" noProof="0" dirty="0">
                    <a:solidFill>
                      <a:srgbClr val="F4F3EE"/>
                    </a:solidFill>
                  </a:rPr>
                  <a:t>MEASURE</a:t>
                </a:r>
                <a:r>
                  <a:rPr lang="it-IT" sz="1100" spc="300" noProof="0" dirty="0">
                    <a:solidFill>
                      <a:srgbClr val="F4F3EE"/>
                    </a:solidFill>
                  </a:rPr>
                  <a:t> IN THE STANDARD BASIS</a:t>
                </a:r>
                <a:endParaRPr lang="en-US" sz="1100" spc="300" noProof="0" dirty="0">
                  <a:solidFill>
                    <a:srgbClr val="F4F3EE"/>
                  </a:solidFill>
                </a:endParaRPr>
              </a:p>
            </p:txBody>
          </p:sp>
          <p:grpSp>
            <p:nvGrpSpPr>
              <p:cNvPr id="116" name="Gruppo 115">
                <a:extLst>
                  <a:ext uri="{FF2B5EF4-FFF2-40B4-BE49-F238E27FC236}">
                    <a16:creationId xmlns:a16="http://schemas.microsoft.com/office/drawing/2014/main" id="{F5C0086B-0FBD-C781-3293-768303B35DF7}"/>
                  </a:ext>
                </a:extLst>
              </p:cNvPr>
              <p:cNvGrpSpPr/>
              <p:nvPr/>
            </p:nvGrpSpPr>
            <p:grpSpPr>
              <a:xfrm>
                <a:off x="6373986" y="5378525"/>
                <a:ext cx="3130319" cy="887394"/>
                <a:chOff x="6614250" y="5913148"/>
                <a:chExt cx="3130319" cy="887394"/>
              </a:xfrm>
            </p:grpSpPr>
            <p:cxnSp>
              <p:nvCxnSpPr>
                <p:cNvPr id="98" name="Connettore diritto 97">
                  <a:extLst>
                    <a:ext uri="{FF2B5EF4-FFF2-40B4-BE49-F238E27FC236}">
                      <a16:creationId xmlns:a16="http://schemas.microsoft.com/office/drawing/2014/main" id="{18E69D82-4787-8F32-5285-D23DA8EAF8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56746" y="6160510"/>
                  <a:ext cx="2487823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CasellaDiTesto 98">
                      <a:extLst>
                        <a:ext uri="{FF2B5EF4-FFF2-40B4-BE49-F238E27FC236}">
                          <a16:creationId xmlns:a16="http://schemas.microsoft.com/office/drawing/2014/main" id="{6205C799-5584-CFA5-2C60-B78394C693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4250" y="5996139"/>
                      <a:ext cx="91999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it-IT" sz="14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it-IT" sz="14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⟩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9" name="CasellaDiTesto 98">
                      <a:extLst>
                        <a:ext uri="{FF2B5EF4-FFF2-40B4-BE49-F238E27FC236}">
                          <a16:creationId xmlns:a16="http://schemas.microsoft.com/office/drawing/2014/main" id="{6205C799-5584-CFA5-2C60-B78394C693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4250" y="5996139"/>
                      <a:ext cx="919994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0" name="Gruppo 99">
                  <a:extLst>
                    <a:ext uri="{FF2B5EF4-FFF2-40B4-BE49-F238E27FC236}">
                      <a16:creationId xmlns:a16="http://schemas.microsoft.com/office/drawing/2014/main" id="{86D5AB93-8648-3931-BEDA-B3C35BBD7F8C}"/>
                    </a:ext>
                  </a:extLst>
                </p:cNvPr>
                <p:cNvGrpSpPr/>
                <p:nvPr/>
              </p:nvGrpSpPr>
              <p:grpSpPr>
                <a:xfrm>
                  <a:off x="7608204" y="5913148"/>
                  <a:ext cx="559522" cy="494724"/>
                  <a:chOff x="4962524" y="3262007"/>
                  <a:chExt cx="716591" cy="633603"/>
                </a:xfrm>
              </p:grpSpPr>
              <p:sp>
                <p:nvSpPr>
                  <p:cNvPr id="101" name="Rettangolo con angoli arrotondati 100">
                    <a:extLst>
                      <a:ext uri="{FF2B5EF4-FFF2-40B4-BE49-F238E27FC236}">
                        <a16:creationId xmlns:a16="http://schemas.microsoft.com/office/drawing/2014/main" id="{B8D25410-1AF8-9DC3-27EC-55A5DAC6DBAE}"/>
                      </a:ext>
                    </a:extLst>
                  </p:cNvPr>
                  <p:cNvSpPr/>
                  <p:nvPr/>
                </p:nvSpPr>
                <p:spPr>
                  <a:xfrm>
                    <a:off x="4962524" y="3262007"/>
                    <a:ext cx="716591" cy="633603"/>
                  </a:xfrm>
                  <a:prstGeom prst="roundRect">
                    <a:avLst>
                      <a:gd name="adj" fmla="val 8385"/>
                    </a:avLst>
                  </a:prstGeom>
                  <a:solidFill>
                    <a:srgbClr val="463F3A"/>
                  </a:solidFill>
                  <a:ln w="25400">
                    <a:solidFill>
                      <a:srgbClr val="F4F3EE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2" name="CasellaDiTesto 101">
                        <a:extLst>
                          <a:ext uri="{FF2B5EF4-FFF2-40B4-BE49-F238E27FC236}">
                            <a16:creationId xmlns:a16="http://schemas.microsoft.com/office/drawing/2014/main" id="{6334C615-FD73-F120-53EF-FB2F42BDA55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62524" y="3378754"/>
                        <a:ext cx="716591" cy="39417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it-IT" sz="100" dirty="0">
                            <a:solidFill>
                              <a:srgbClr val="F4F3EE"/>
                            </a:solidFill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it-IT" sz="1400" b="0" i="0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</m:oMath>
                        </a14:m>
                        <a:endParaRPr lang="en-US" sz="1400" dirty="0">
                          <a:solidFill>
                            <a:srgbClr val="F4F3EE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2" name="CasellaDiTesto 101">
                        <a:extLst>
                          <a:ext uri="{FF2B5EF4-FFF2-40B4-BE49-F238E27FC236}">
                            <a16:creationId xmlns:a16="http://schemas.microsoft.com/office/drawing/2014/main" id="{6334C615-FD73-F120-53EF-FB2F42BDA55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62524" y="3378754"/>
                        <a:ext cx="716591" cy="394176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1" name="Gruppo 110">
                  <a:extLst>
                    <a:ext uri="{FF2B5EF4-FFF2-40B4-BE49-F238E27FC236}">
                      <a16:creationId xmlns:a16="http://schemas.microsoft.com/office/drawing/2014/main" id="{105E715C-643D-72D6-DC02-0E1369AA19D8}"/>
                    </a:ext>
                  </a:extLst>
                </p:cNvPr>
                <p:cNvGrpSpPr/>
                <p:nvPr/>
              </p:nvGrpSpPr>
              <p:grpSpPr>
                <a:xfrm>
                  <a:off x="8571184" y="5913148"/>
                  <a:ext cx="650819" cy="887394"/>
                  <a:chOff x="7429595" y="5890985"/>
                  <a:chExt cx="650819" cy="887394"/>
                </a:xfrm>
              </p:grpSpPr>
              <p:grpSp>
                <p:nvGrpSpPr>
                  <p:cNvPr id="103" name="Gruppo 102">
                    <a:extLst>
                      <a:ext uri="{FF2B5EF4-FFF2-40B4-BE49-F238E27FC236}">
                        <a16:creationId xmlns:a16="http://schemas.microsoft.com/office/drawing/2014/main" id="{6CA95BAC-BCE4-17B9-E993-FA8078986974}"/>
                      </a:ext>
                    </a:extLst>
                  </p:cNvPr>
                  <p:cNvGrpSpPr/>
                  <p:nvPr/>
                </p:nvGrpSpPr>
                <p:grpSpPr>
                  <a:xfrm>
                    <a:off x="7429595" y="5890985"/>
                    <a:ext cx="650819" cy="887394"/>
                    <a:chOff x="3696595" y="2483548"/>
                    <a:chExt cx="830580" cy="1132498"/>
                  </a:xfrm>
                </p:grpSpPr>
                <p:sp>
                  <p:nvSpPr>
                    <p:cNvPr id="104" name="Rettangolo con angoli arrotondati 103">
                      <a:extLst>
                        <a:ext uri="{FF2B5EF4-FFF2-40B4-BE49-F238E27FC236}">
                          <a16:creationId xmlns:a16="http://schemas.microsoft.com/office/drawing/2014/main" id="{1B73D261-D4A3-40FE-9FB6-0BAE591FC1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0831" y="2483548"/>
                      <a:ext cx="722108" cy="633603"/>
                    </a:xfrm>
                    <a:prstGeom prst="roundRect">
                      <a:avLst>
                        <a:gd name="adj" fmla="val 8385"/>
                      </a:avLst>
                    </a:prstGeom>
                    <a:solidFill>
                      <a:srgbClr val="463F3A"/>
                    </a:solidFill>
                    <a:ln w="25400">
                      <a:solidFill>
                        <a:srgbClr val="F4F3EE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 dirty="0"/>
                    </a:p>
                  </p:txBody>
                </p:sp>
                <p:sp>
                  <p:nvSpPr>
                    <p:cNvPr id="105" name="Arco 104">
                      <a:extLst>
                        <a:ext uri="{FF2B5EF4-FFF2-40B4-BE49-F238E27FC236}">
                          <a16:creationId xmlns:a16="http://schemas.microsoft.com/office/drawing/2014/main" id="{0DB6CEAF-CC19-DD20-421A-70F9B0B48901}"/>
                        </a:ext>
                      </a:extLst>
                    </p:cNvPr>
                    <p:cNvSpPr/>
                    <p:nvPr/>
                  </p:nvSpPr>
                  <p:spPr>
                    <a:xfrm rot="19408274">
                      <a:off x="3696595" y="2785466"/>
                      <a:ext cx="830580" cy="830580"/>
                    </a:xfrm>
                    <a:prstGeom prst="arc">
                      <a:avLst>
                        <a:gd name="adj1" fmla="val 16200000"/>
                        <a:gd name="adj2" fmla="val 20769370"/>
                      </a:avLst>
                    </a:prstGeom>
                    <a:ln w="25400">
                      <a:solidFill>
                        <a:srgbClr val="F4F3EE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cxnSp>
                  <p:nvCxnSpPr>
                    <p:cNvPr id="106" name="Connettore diritto 105">
                      <a:extLst>
                        <a:ext uri="{FF2B5EF4-FFF2-40B4-BE49-F238E27FC236}">
                          <a16:creationId xmlns:a16="http://schemas.microsoft.com/office/drawing/2014/main" id="{EDFEC2B2-1A9B-E6EB-5F9A-BE1687013C1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099445" y="2619854"/>
                      <a:ext cx="248718" cy="316804"/>
                    </a:xfrm>
                    <a:prstGeom prst="line">
                      <a:avLst/>
                    </a:prstGeom>
                    <a:ln w="15875">
                      <a:solidFill>
                        <a:srgbClr val="F4F3EE"/>
                      </a:solidFill>
                      <a:headEnd type="none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7" name="Gruppo 106">
                    <a:extLst>
                      <a:ext uri="{FF2B5EF4-FFF2-40B4-BE49-F238E27FC236}">
                        <a16:creationId xmlns:a16="http://schemas.microsoft.com/office/drawing/2014/main" id="{A3A9EAB3-3762-8D08-8EB0-75AF07605171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7602954" y="6529461"/>
                    <a:ext cx="310451" cy="51572"/>
                    <a:chOff x="1704975" y="5048027"/>
                    <a:chExt cx="8782050" cy="60960"/>
                  </a:xfrm>
                </p:grpSpPr>
                <p:cxnSp>
                  <p:nvCxnSpPr>
                    <p:cNvPr id="108" name="Connettore diritto 107">
                      <a:extLst>
                        <a:ext uri="{FF2B5EF4-FFF2-40B4-BE49-F238E27FC236}">
                          <a16:creationId xmlns:a16="http://schemas.microsoft.com/office/drawing/2014/main" id="{1C7D1BF3-0FCA-34D9-FD9A-1F6972C960C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04975" y="5048027"/>
                      <a:ext cx="8782050" cy="0"/>
                    </a:xfrm>
                    <a:prstGeom prst="line">
                      <a:avLst/>
                    </a:prstGeom>
                    <a:ln w="19050">
                      <a:solidFill>
                        <a:srgbClr val="F4F3EE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Connettore diritto 108">
                      <a:extLst>
                        <a:ext uri="{FF2B5EF4-FFF2-40B4-BE49-F238E27FC236}">
                          <a16:creationId xmlns:a16="http://schemas.microsoft.com/office/drawing/2014/main" id="{A052A426-A8AD-82F4-2841-6B4649E648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04975" y="5108987"/>
                      <a:ext cx="8782050" cy="0"/>
                    </a:xfrm>
                    <a:prstGeom prst="line">
                      <a:avLst/>
                    </a:prstGeom>
                    <a:ln w="19050">
                      <a:solidFill>
                        <a:srgbClr val="F4F3EE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115" name="Gruppo 114">
                <a:extLst>
                  <a:ext uri="{FF2B5EF4-FFF2-40B4-BE49-F238E27FC236}">
                    <a16:creationId xmlns:a16="http://schemas.microsoft.com/office/drawing/2014/main" id="{FDFAD669-660B-7F5F-EFEF-71E939899D70}"/>
                  </a:ext>
                </a:extLst>
              </p:cNvPr>
              <p:cNvGrpSpPr/>
              <p:nvPr/>
            </p:nvGrpSpPr>
            <p:grpSpPr>
              <a:xfrm>
                <a:off x="5015069" y="793090"/>
                <a:ext cx="5653778" cy="1146766"/>
                <a:chOff x="5156144" y="1144251"/>
                <a:chExt cx="5653778" cy="1146766"/>
              </a:xfrm>
            </p:grpSpPr>
            <p:sp>
              <p:nvSpPr>
                <p:cNvPr id="88" name="Rettangolo con angoli arrotondati 87">
                  <a:extLst>
                    <a:ext uri="{FF2B5EF4-FFF2-40B4-BE49-F238E27FC236}">
                      <a16:creationId xmlns:a16="http://schemas.microsoft.com/office/drawing/2014/main" id="{6327E87B-D04F-FB50-16C3-2ADBED69C7A0}"/>
                    </a:ext>
                  </a:extLst>
                </p:cNvPr>
                <p:cNvSpPr/>
                <p:nvPr/>
              </p:nvSpPr>
              <p:spPr>
                <a:xfrm>
                  <a:off x="6927688" y="1278914"/>
                  <a:ext cx="80476" cy="89991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89" name="Rettangolo con angoli arrotondati 88">
                  <a:extLst>
                    <a:ext uri="{FF2B5EF4-FFF2-40B4-BE49-F238E27FC236}">
                      <a16:creationId xmlns:a16="http://schemas.microsoft.com/office/drawing/2014/main" id="{56FA7753-31F9-E594-1BD8-A957FCD78BB9}"/>
                    </a:ext>
                  </a:extLst>
                </p:cNvPr>
                <p:cNvSpPr/>
                <p:nvPr/>
              </p:nvSpPr>
              <p:spPr>
                <a:xfrm>
                  <a:off x="8789488" y="1284496"/>
                  <a:ext cx="80476" cy="89991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cxnSp>
              <p:nvCxnSpPr>
                <p:cNvPr id="79" name="Connettore a gomito 78">
                  <a:extLst>
                    <a:ext uri="{FF2B5EF4-FFF2-40B4-BE49-F238E27FC236}">
                      <a16:creationId xmlns:a16="http://schemas.microsoft.com/office/drawing/2014/main" id="{DA06D42E-D4BB-21A4-4E1B-297F349E902C}"/>
                    </a:ext>
                  </a:extLst>
                </p:cNvPr>
                <p:cNvCxnSpPr>
                  <a:cxnSpLocks/>
                  <a:stCxn id="88" idx="2"/>
                  <a:endCxn id="83" idx="0"/>
                </p:cNvCxnSpPr>
                <p:nvPr/>
              </p:nvCxnSpPr>
              <p:spPr>
                <a:xfrm flipH="1">
                  <a:off x="6966353" y="1368905"/>
                  <a:ext cx="1573" cy="414881"/>
                </a:xfrm>
                <a:prstGeom prst="straightConnector1">
                  <a:avLst/>
                </a:prstGeom>
                <a:ln w="15875" cap="rnd">
                  <a:solidFill>
                    <a:srgbClr val="E0AFA0"/>
                  </a:solidFill>
                  <a:bevel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4" name="Gruppo 93">
                  <a:extLst>
                    <a:ext uri="{FF2B5EF4-FFF2-40B4-BE49-F238E27FC236}">
                      <a16:creationId xmlns:a16="http://schemas.microsoft.com/office/drawing/2014/main" id="{10F2C7C8-CCE6-E641-2B31-D61BA043FC35}"/>
                    </a:ext>
                  </a:extLst>
                </p:cNvPr>
                <p:cNvGrpSpPr/>
                <p:nvPr/>
              </p:nvGrpSpPr>
              <p:grpSpPr>
                <a:xfrm>
                  <a:off x="5502815" y="1536451"/>
                  <a:ext cx="5307107" cy="754566"/>
                  <a:chOff x="5423912" y="1667741"/>
                  <a:chExt cx="5307107" cy="754566"/>
                </a:xfrm>
              </p:grpSpPr>
              <p:sp>
                <p:nvSpPr>
                  <p:cNvPr id="87" name="Rettangolo con angoli arrotondati 86">
                    <a:extLst>
                      <a:ext uri="{FF2B5EF4-FFF2-40B4-BE49-F238E27FC236}">
                        <a16:creationId xmlns:a16="http://schemas.microsoft.com/office/drawing/2014/main" id="{DCA9EFE0-54F4-C86B-7FCD-52E062CC482D}"/>
                      </a:ext>
                    </a:extLst>
                  </p:cNvPr>
                  <p:cNvSpPr/>
                  <p:nvPr/>
                </p:nvSpPr>
                <p:spPr>
                  <a:xfrm>
                    <a:off x="7437763" y="1915075"/>
                    <a:ext cx="80476" cy="89991"/>
                  </a:xfrm>
                  <a:prstGeom prst="roundRect">
                    <a:avLst>
                      <a:gd name="adj" fmla="val 8385"/>
                    </a:avLst>
                  </a:prstGeom>
                  <a:solidFill>
                    <a:srgbClr val="463F3A"/>
                  </a:solidFill>
                  <a:ln w="285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83" name="Rettangolo con angoli arrotondati 82">
                    <a:extLst>
                      <a:ext uri="{FF2B5EF4-FFF2-40B4-BE49-F238E27FC236}">
                        <a16:creationId xmlns:a16="http://schemas.microsoft.com/office/drawing/2014/main" id="{E2FFABA8-E72C-B3EE-1C96-913B4A691FE8}"/>
                      </a:ext>
                    </a:extLst>
                  </p:cNvPr>
                  <p:cNvSpPr/>
                  <p:nvPr/>
                </p:nvSpPr>
                <p:spPr>
                  <a:xfrm>
                    <a:off x="6847212" y="1915076"/>
                    <a:ext cx="80476" cy="89991"/>
                  </a:xfrm>
                  <a:prstGeom prst="roundRect">
                    <a:avLst>
                      <a:gd name="adj" fmla="val 8385"/>
                    </a:avLst>
                  </a:prstGeom>
                  <a:solidFill>
                    <a:srgbClr val="463F3A"/>
                  </a:solidFill>
                  <a:ln w="285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CasellaDiTesto 48">
                        <a:extLst>
                          <a:ext uri="{FF2B5EF4-FFF2-40B4-BE49-F238E27FC236}">
                            <a16:creationId xmlns:a16="http://schemas.microsoft.com/office/drawing/2014/main" id="{B9DEEE7C-6BCB-36B8-7153-050EF99A976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423912" y="1667741"/>
                        <a:ext cx="5307107" cy="7545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6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it-IT" sz="16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it-IT" sz="16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it-IT" sz="16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 → </m:t>
                                </m:r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it-IT" sz="16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it-IT" sz="16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sz="1600" b="0" i="0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it-IT" sz="1600" i="1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160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(2)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  <m:r>
                              <a:rPr lang="it-IT" sz="16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it-IT" sz="16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sz="16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=1,2 </m:t>
                            </m:r>
                          </m:oMath>
                        </a14:m>
                        <a:r>
                          <a:rPr lang="en-US" sz="1600" dirty="0">
                            <a:solidFill>
                              <a:srgbClr val="F4F3EE"/>
                            </a:solidFill>
                          </a:rPr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49" name="CasellaDiTesto 48">
                        <a:extLst>
                          <a:ext uri="{FF2B5EF4-FFF2-40B4-BE49-F238E27FC236}">
                            <a16:creationId xmlns:a16="http://schemas.microsoft.com/office/drawing/2014/main" id="{B9DEEE7C-6BCB-36B8-7153-050EF99A976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23912" y="1667741"/>
                        <a:ext cx="5307107" cy="754566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91" name="Connettore a gomito 90">
                  <a:extLst>
                    <a:ext uri="{FF2B5EF4-FFF2-40B4-BE49-F238E27FC236}">
                      <a16:creationId xmlns:a16="http://schemas.microsoft.com/office/drawing/2014/main" id="{3934916A-5CF1-27D7-39D8-B184302C33F5}"/>
                    </a:ext>
                  </a:extLst>
                </p:cNvPr>
                <p:cNvCxnSpPr>
                  <a:cxnSpLocks/>
                  <a:stCxn id="89" idx="2"/>
                  <a:endCxn id="87" idx="0"/>
                </p:cNvCxnSpPr>
                <p:nvPr/>
              </p:nvCxnSpPr>
              <p:spPr>
                <a:xfrm rot="5400000">
                  <a:off x="7988666" y="942725"/>
                  <a:ext cx="409298" cy="1272822"/>
                </a:xfrm>
                <a:prstGeom prst="bentConnector3">
                  <a:avLst>
                    <a:gd name="adj1" fmla="val 29831"/>
                  </a:avLst>
                </a:prstGeom>
                <a:ln w="15875" cap="rnd">
                  <a:solidFill>
                    <a:srgbClr val="E0AFA0"/>
                  </a:solidFill>
                  <a:bevel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65CC3737-E7CA-DBD0-BB30-C3D414E638AE}"/>
                    </a:ext>
                  </a:extLst>
                </p:cNvPr>
                <p:cNvSpPr txBox="1"/>
                <p:nvPr/>
              </p:nvSpPr>
              <p:spPr>
                <a:xfrm>
                  <a:off x="5156144" y="1144251"/>
                  <a:ext cx="551951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spc="300" noProof="0" dirty="0">
                      <a:solidFill>
                        <a:srgbClr val="E0AFA0"/>
                      </a:solidFill>
                    </a:rPr>
                    <a:t>2.</a:t>
                  </a:r>
                  <a:r>
                    <a:rPr lang="en-US" sz="1100" spc="300" noProof="0" dirty="0">
                      <a:solidFill>
                        <a:srgbClr val="F4F3EE"/>
                      </a:solidFill>
                    </a:rPr>
                    <a:t> </a:t>
                  </a:r>
                  <a:r>
                    <a:rPr lang="it-IT" sz="1100" spc="300" noProof="0" dirty="0">
                      <a:solidFill>
                        <a:srgbClr val="F4F3EE"/>
                      </a:solidFill>
                    </a:rPr>
                    <a:t>FIND ITS </a:t>
                  </a:r>
                  <a:r>
                    <a:rPr lang="it-IT" sz="1100" b="1" spc="300" noProof="0" dirty="0">
                      <a:solidFill>
                        <a:srgbClr val="F4F3EE"/>
                      </a:solidFill>
                    </a:rPr>
                    <a:t>EIGENVALUES</a:t>
                  </a:r>
                  <a:r>
                    <a:rPr lang="it-IT" sz="1100" spc="300" noProof="0" dirty="0">
                      <a:solidFill>
                        <a:srgbClr val="F4F3EE"/>
                      </a:solidFill>
                    </a:rPr>
                    <a:t> AND </a:t>
                  </a:r>
                  <a:r>
                    <a:rPr lang="it-IT" sz="1100" b="1" spc="300" noProof="0" dirty="0">
                      <a:solidFill>
                        <a:srgbClr val="F4F3EE"/>
                      </a:solidFill>
                    </a:rPr>
                    <a:t>EIGENVECTORS</a:t>
                  </a:r>
                  <a:r>
                    <a:rPr lang="it-IT" sz="1100" spc="300" noProof="0" dirty="0">
                      <a:solidFill>
                        <a:srgbClr val="F4F3EE"/>
                      </a:solidFill>
                    </a:rPr>
                    <a:t> </a:t>
                  </a:r>
                  <a:endParaRPr lang="en-US" sz="1100" spc="300" noProof="0" dirty="0">
                    <a:solidFill>
                      <a:srgbClr val="F4F3EE"/>
                    </a:solidFill>
                  </a:endParaRPr>
                </a:p>
              </p:txBody>
            </p:sp>
          </p:grpSp>
        </p:grpSp>
        <p:cxnSp>
          <p:nvCxnSpPr>
            <p:cNvPr id="142" name="Connettore 2 141">
              <a:extLst>
                <a:ext uri="{FF2B5EF4-FFF2-40B4-BE49-F238E27FC236}">
                  <a16:creationId xmlns:a16="http://schemas.microsoft.com/office/drawing/2014/main" id="{73C38E30-65B6-AEF5-5FEB-72D3BD7CBE78}"/>
                </a:ext>
              </a:extLst>
            </p:cNvPr>
            <p:cNvCxnSpPr>
              <a:cxnSpLocks/>
            </p:cNvCxnSpPr>
            <p:nvPr/>
          </p:nvCxnSpPr>
          <p:spPr>
            <a:xfrm>
              <a:off x="4512471" y="6390926"/>
              <a:ext cx="498937" cy="0"/>
            </a:xfrm>
            <a:prstGeom prst="straightConnector1">
              <a:avLst/>
            </a:prstGeom>
            <a:ln w="31750" cap="rnd">
              <a:solidFill>
                <a:srgbClr val="E0AF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196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62C489-EC76-DD09-389D-481A6F753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F88DE739-56AE-5353-61C9-F1C30CC0808A}"/>
              </a:ext>
            </a:extLst>
          </p:cNvPr>
          <p:cNvSpPr txBox="1"/>
          <p:nvPr/>
        </p:nvSpPr>
        <p:spPr>
          <a:xfrm>
            <a:off x="952192" y="2998113"/>
            <a:ext cx="96861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spc="300" dirty="0">
                <a:solidFill>
                  <a:srgbClr val="F4F3EE"/>
                </a:solidFill>
              </a:rPr>
              <a:t>METRICS </a:t>
            </a:r>
            <a:r>
              <a:rPr lang="en-US" sz="5000" spc="300" dirty="0">
                <a:solidFill>
                  <a:srgbClr val="E0AFA0"/>
                </a:solidFill>
              </a:rPr>
              <a:t>AND</a:t>
            </a:r>
            <a:r>
              <a:rPr lang="en-US" sz="5000" b="1" spc="300" dirty="0">
                <a:solidFill>
                  <a:srgbClr val="F4F3EE"/>
                </a:solidFill>
              </a:rPr>
              <a:t> PARAMETERS</a:t>
            </a:r>
            <a:endParaRPr lang="en-US" sz="5000" spc="300" noProof="0" dirty="0">
              <a:solidFill>
                <a:srgbClr val="F4F3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804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C0EFC2-8BB0-EBD1-9A15-6924D8111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uppo 50">
            <a:extLst>
              <a:ext uri="{FF2B5EF4-FFF2-40B4-BE49-F238E27FC236}">
                <a16:creationId xmlns:a16="http://schemas.microsoft.com/office/drawing/2014/main" id="{D9E3DBAE-F134-86C6-A178-C8B8D940F8D5}"/>
              </a:ext>
            </a:extLst>
          </p:cNvPr>
          <p:cNvGrpSpPr/>
          <p:nvPr/>
        </p:nvGrpSpPr>
        <p:grpSpPr>
          <a:xfrm>
            <a:off x="1809909" y="1568461"/>
            <a:ext cx="9604847" cy="3583470"/>
            <a:chOff x="1809909" y="1573470"/>
            <a:chExt cx="9604847" cy="3583470"/>
          </a:xfrm>
        </p:grpSpPr>
        <p:grpSp>
          <p:nvGrpSpPr>
            <p:cNvPr id="49" name="Gruppo 48">
              <a:extLst>
                <a:ext uri="{FF2B5EF4-FFF2-40B4-BE49-F238E27FC236}">
                  <a16:creationId xmlns:a16="http://schemas.microsoft.com/office/drawing/2014/main" id="{2ECEBB3A-C13E-8C8E-94C6-9436F3A17D62}"/>
                </a:ext>
              </a:extLst>
            </p:cNvPr>
            <p:cNvGrpSpPr/>
            <p:nvPr/>
          </p:nvGrpSpPr>
          <p:grpSpPr>
            <a:xfrm>
              <a:off x="1809909" y="3196039"/>
              <a:ext cx="9604847" cy="1960901"/>
              <a:chOff x="1809909" y="3357964"/>
              <a:chExt cx="9604847" cy="1960901"/>
            </a:xfrm>
          </p:grpSpPr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AA29C98-F3FD-4F75-2C89-A01503E14C05}"/>
                  </a:ext>
                </a:extLst>
              </p:cNvPr>
              <p:cNvSpPr txBox="1"/>
              <p:nvPr/>
            </p:nvSpPr>
            <p:spPr>
              <a:xfrm>
                <a:off x="1809909" y="4233686"/>
                <a:ext cx="2773163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 spc="300" dirty="0">
                    <a:solidFill>
                      <a:srgbClr val="F4F3EE"/>
                    </a:solidFill>
                  </a:rPr>
                  <a:t>MISMATCH RATIO</a:t>
                </a:r>
                <a:endParaRPr lang="en-US" sz="1500" b="1" spc="300" noProof="0" dirty="0">
                  <a:solidFill>
                    <a:srgbClr val="F4F3EE"/>
                  </a:solidFill>
                </a:endParaRPr>
              </a:p>
            </p:txBody>
          </p:sp>
          <p:cxnSp>
            <p:nvCxnSpPr>
              <p:cNvPr id="6" name="Connettore a gomito 78">
                <a:extLst>
                  <a:ext uri="{FF2B5EF4-FFF2-40B4-BE49-F238E27FC236}">
                    <a16:creationId xmlns:a16="http://schemas.microsoft.com/office/drawing/2014/main" id="{1717012D-1F43-6C38-9A61-E510119D7E33}"/>
                  </a:ext>
                </a:extLst>
              </p:cNvPr>
              <p:cNvCxnSpPr>
                <a:cxnSpLocks/>
                <a:stCxn id="7" idx="0"/>
                <a:endCxn id="13" idx="1"/>
              </p:cNvCxnSpPr>
              <p:nvPr/>
            </p:nvCxnSpPr>
            <p:spPr>
              <a:xfrm rot="5400000" flipH="1" flipV="1">
                <a:off x="6145006" y="3217471"/>
                <a:ext cx="494861" cy="1237515"/>
              </a:xfrm>
              <a:prstGeom prst="bentConnector2">
                <a:avLst/>
              </a:prstGeom>
              <a:ln w="19050" cap="rnd">
                <a:solidFill>
                  <a:srgbClr val="BCB8B1"/>
                </a:solidFill>
                <a:bevel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uppo 15">
                <a:extLst>
                  <a:ext uri="{FF2B5EF4-FFF2-40B4-BE49-F238E27FC236}">
                    <a16:creationId xmlns:a16="http://schemas.microsoft.com/office/drawing/2014/main" id="{AEDB5FE1-66D6-69B2-CB9C-00B45B4960CF}"/>
                  </a:ext>
                </a:extLst>
              </p:cNvPr>
              <p:cNvGrpSpPr/>
              <p:nvPr/>
            </p:nvGrpSpPr>
            <p:grpSpPr>
              <a:xfrm>
                <a:off x="4332967" y="4079616"/>
                <a:ext cx="2125812" cy="631305"/>
                <a:chOff x="2903389" y="4119121"/>
                <a:chExt cx="2125812" cy="63130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" name="CasellaDiTesto 1">
                      <a:extLst>
                        <a:ext uri="{FF2B5EF4-FFF2-40B4-BE49-F238E27FC236}">
                          <a16:creationId xmlns:a16="http://schemas.microsoft.com/office/drawing/2014/main" id="{2DEE6209-F690-25B6-F0AA-9C77B763A14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03389" y="4119121"/>
                      <a:ext cx="2125812" cy="6194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𝑚𝑖𝑠</m:t>
                                </m:r>
                              </m:sub>
                            </m:s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" name="CasellaDiTesto 1">
                      <a:extLst>
                        <a:ext uri="{FF2B5EF4-FFF2-40B4-BE49-F238E27FC236}">
                          <a16:creationId xmlns:a16="http://schemas.microsoft.com/office/drawing/2014/main" id="{2DEE6209-F690-25B6-F0AA-9C77B763A14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03389" y="4119121"/>
                      <a:ext cx="2125812" cy="61940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" name="Rettangolo 6">
                  <a:extLst>
                    <a:ext uri="{FF2B5EF4-FFF2-40B4-BE49-F238E27FC236}">
                      <a16:creationId xmlns:a16="http://schemas.microsoft.com/office/drawing/2014/main" id="{3DAD3313-C343-15ED-F1B4-FCD4F179A623}"/>
                    </a:ext>
                  </a:extLst>
                </p:cNvPr>
                <p:cNvSpPr/>
                <p:nvPr/>
              </p:nvSpPr>
              <p:spPr>
                <a:xfrm>
                  <a:off x="4218595" y="4123163"/>
                  <a:ext cx="251012" cy="15870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8" name="Rettangolo 7">
                  <a:extLst>
                    <a:ext uri="{FF2B5EF4-FFF2-40B4-BE49-F238E27FC236}">
                      <a16:creationId xmlns:a16="http://schemas.microsoft.com/office/drawing/2014/main" id="{8DD6A5EB-5618-E605-C91E-374229F5A960}"/>
                    </a:ext>
                  </a:extLst>
                </p:cNvPr>
                <p:cNvSpPr/>
                <p:nvPr/>
              </p:nvSpPr>
              <p:spPr>
                <a:xfrm>
                  <a:off x="4218595" y="4591723"/>
                  <a:ext cx="251012" cy="15870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cxnSp>
            <p:nvCxnSpPr>
              <p:cNvPr id="11" name="Connettore a gomito 78">
                <a:extLst>
                  <a:ext uri="{FF2B5EF4-FFF2-40B4-BE49-F238E27FC236}">
                    <a16:creationId xmlns:a16="http://schemas.microsoft.com/office/drawing/2014/main" id="{D3B200BA-232E-628B-2EC0-5A7F2FDA284D}"/>
                  </a:ext>
                </a:extLst>
              </p:cNvPr>
              <p:cNvCxnSpPr>
                <a:cxnSpLocks/>
                <a:stCxn id="8" idx="2"/>
                <a:endCxn id="14" idx="1"/>
              </p:cNvCxnSpPr>
              <p:nvPr/>
            </p:nvCxnSpPr>
            <p:spPr>
              <a:xfrm rot="16200000" flipH="1">
                <a:off x="6157715" y="4326885"/>
                <a:ext cx="469445" cy="1237516"/>
              </a:xfrm>
              <a:prstGeom prst="bentConnector2">
                <a:avLst/>
              </a:prstGeom>
              <a:ln w="19050" cap="rnd">
                <a:solidFill>
                  <a:srgbClr val="BCB8B1"/>
                </a:solidFill>
                <a:bevel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F0520D4E-52AD-3287-36D4-B1B1D90FCD45}"/>
                  </a:ext>
                </a:extLst>
              </p:cNvPr>
              <p:cNvSpPr txBox="1"/>
              <p:nvPr/>
            </p:nvSpPr>
            <p:spPr>
              <a:xfrm>
                <a:off x="7011194" y="3357964"/>
                <a:ext cx="44035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spc="300" dirty="0">
                    <a:solidFill>
                      <a:srgbClr val="F4F3EE"/>
                    </a:solidFill>
                  </a:rPr>
                  <a:t>NUMBER OF </a:t>
                </a:r>
                <a:r>
                  <a:rPr lang="it-IT" sz="1200" b="1" spc="300" dirty="0">
                    <a:solidFill>
                      <a:srgbClr val="F4F3EE"/>
                    </a:solidFill>
                  </a:rPr>
                  <a:t>MISMATCHED BITS </a:t>
                </a:r>
                <a:r>
                  <a:rPr lang="it-IT" sz="1200" spc="300" dirty="0">
                    <a:solidFill>
                      <a:srgbClr val="F4F3EE"/>
                    </a:solidFill>
                  </a:rPr>
                  <a:t>BETWEEN ALICE’S AND BOB’S SECRET KEYS</a:t>
                </a:r>
                <a:endParaRPr lang="en-US" sz="1200" spc="300" dirty="0">
                  <a:solidFill>
                    <a:srgbClr val="F4F3EE"/>
                  </a:solidFill>
                </a:endParaRPr>
              </a:p>
            </p:txBody>
          </p:sp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E762ED1-0EA8-D6E3-DEB9-BAB2556E30B2}"/>
                  </a:ext>
                </a:extLst>
              </p:cNvPr>
              <p:cNvSpPr txBox="1"/>
              <p:nvPr/>
            </p:nvSpPr>
            <p:spPr>
              <a:xfrm>
                <a:off x="7011195" y="5041866"/>
                <a:ext cx="23004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spc="300" dirty="0">
                    <a:solidFill>
                      <a:srgbClr val="F4F3EE"/>
                    </a:solidFill>
                  </a:rPr>
                  <a:t>TOTAL KEY LENGTH</a:t>
                </a:r>
                <a:endParaRPr lang="en-US" sz="1200" spc="300" dirty="0">
                  <a:solidFill>
                    <a:srgbClr val="F4F3EE"/>
                  </a:solidFill>
                </a:endParaRPr>
              </a:p>
            </p:txBody>
          </p:sp>
        </p:grp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F6AC579E-2225-9983-FA40-7D63A88897AF}"/>
                </a:ext>
              </a:extLst>
            </p:cNvPr>
            <p:cNvGrpSpPr/>
            <p:nvPr/>
          </p:nvGrpSpPr>
          <p:grpSpPr>
            <a:xfrm>
              <a:off x="1848704" y="1573470"/>
              <a:ext cx="8494593" cy="553998"/>
              <a:chOff x="1339116" y="1554420"/>
              <a:chExt cx="8494593" cy="55399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asellaDiTesto 18">
                    <a:extLst>
                      <a:ext uri="{FF2B5EF4-FFF2-40B4-BE49-F238E27FC236}">
                        <a16:creationId xmlns:a16="http://schemas.microsoft.com/office/drawing/2014/main" id="{94476A6B-8FC6-A7CF-3AE2-E36AAC362B7A}"/>
                      </a:ext>
                    </a:extLst>
                  </p:cNvPr>
                  <p:cNvSpPr txBox="1"/>
                  <p:nvPr/>
                </p:nvSpPr>
                <p:spPr>
                  <a:xfrm>
                    <a:off x="4034691" y="1631364"/>
                    <a:ext cx="579901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0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0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⟨</m:t>
                          </m:r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⟩</m:t>
                          </m:r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CasellaDiTesto 18">
                    <a:extLst>
                      <a:ext uri="{FF2B5EF4-FFF2-40B4-BE49-F238E27FC236}">
                        <a16:creationId xmlns:a16="http://schemas.microsoft.com/office/drawing/2014/main" id="{94476A6B-8FC6-A7CF-3AE2-E36AAC362B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4691" y="1631364"/>
                    <a:ext cx="5799018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EA7F8CEB-40C5-A4E9-44F2-62100B79B050}"/>
                  </a:ext>
                </a:extLst>
              </p:cNvPr>
              <p:cNvSpPr txBox="1"/>
              <p:nvPr/>
            </p:nvSpPr>
            <p:spPr>
              <a:xfrm>
                <a:off x="1339116" y="1554420"/>
                <a:ext cx="269557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 spc="300" noProof="0" dirty="0">
                    <a:solidFill>
                      <a:srgbClr val="F4F3EE"/>
                    </a:solidFill>
                  </a:rPr>
                  <a:t>CHSH</a:t>
                </a:r>
              </a:p>
              <a:p>
                <a:pPr algn="ctr"/>
                <a:r>
                  <a:rPr lang="en-US" sz="1500" spc="300" noProof="0" dirty="0">
                    <a:solidFill>
                      <a:srgbClr val="F4F3EE"/>
                    </a:solidFill>
                  </a:rPr>
                  <a:t>CORRELATION VALUE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60B3994C-9114-56A3-8182-1951880CA390}"/>
                  </a:ext>
                </a:extLst>
              </p:cNvPr>
              <p:cNvSpPr txBox="1"/>
              <p:nvPr/>
            </p:nvSpPr>
            <p:spPr>
              <a:xfrm>
                <a:off x="2278983" y="6078769"/>
                <a:ext cx="763403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spc="300" noProof="0" dirty="0">
                    <a:solidFill>
                      <a:srgbClr val="F4F3EE"/>
                    </a:solidFill>
                  </a:rPr>
                  <a:t>PLOTTED AS A</a:t>
                </a:r>
                <a:r>
                  <a:rPr lang="en-US" sz="1500" spc="300" dirty="0">
                    <a:solidFill>
                      <a:srgbClr val="F4F3EE"/>
                    </a:solidFill>
                  </a:rPr>
                  <a:t> FUNCTION OF </a:t>
                </a:r>
                <a14:m>
                  <m:oMath xmlns:m="http://schemas.openxmlformats.org/officeDocument/2006/math">
                    <m:r>
                      <a:rPr lang="it-IT" sz="1500" b="1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500" spc="300" noProof="0" dirty="0">
                    <a:solidFill>
                      <a:srgbClr val="F4F3EE"/>
                    </a:solidFill>
                  </a:rPr>
                  <a:t> OR OF THE </a:t>
                </a:r>
                <a:r>
                  <a:rPr lang="en-US" sz="1500" b="1" spc="300" noProof="0" dirty="0">
                    <a:solidFill>
                      <a:srgbClr val="F4F3EE"/>
                    </a:solidFill>
                  </a:rPr>
                  <a:t>WERNER PARAMETER</a:t>
                </a: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60B3994C-9114-56A3-8182-1951880CA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983" y="6078769"/>
                <a:ext cx="7634035" cy="323165"/>
              </a:xfrm>
              <a:prstGeom prst="rect">
                <a:avLst/>
              </a:prstGeom>
              <a:blipFill>
                <a:blip r:embed="rId4"/>
                <a:stretch>
                  <a:fillRect l="-319" t="-1887" b="-226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2A8DA67-CC93-CADA-243D-D6B16A1E026B}"/>
              </a:ext>
            </a:extLst>
          </p:cNvPr>
          <p:cNvSpPr txBox="1"/>
          <p:nvPr/>
        </p:nvSpPr>
        <p:spPr>
          <a:xfrm>
            <a:off x="3335457" y="313382"/>
            <a:ext cx="5521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pc="600" noProof="0" dirty="0">
                <a:solidFill>
                  <a:srgbClr val="F4F3EE"/>
                </a:solidFill>
              </a:rPr>
              <a:t>METRICS</a:t>
            </a:r>
            <a:r>
              <a:rPr lang="en-US" sz="1600" spc="600" noProof="0" dirty="0">
                <a:solidFill>
                  <a:srgbClr val="F4F3EE"/>
                </a:solidFill>
              </a:rPr>
              <a:t> TO EVALUATE</a:t>
            </a:r>
          </a:p>
        </p:txBody>
      </p:sp>
      <p:sp>
        <p:nvSpPr>
          <p:cNvPr id="50" name="Parentesi graffa chiusa 49">
            <a:extLst>
              <a:ext uri="{FF2B5EF4-FFF2-40B4-BE49-F238E27FC236}">
                <a16:creationId xmlns:a16="http://schemas.microsoft.com/office/drawing/2014/main" id="{3DCB887A-26F0-2CD4-855E-BCF377EB32C7}"/>
              </a:ext>
            </a:extLst>
          </p:cNvPr>
          <p:cNvSpPr/>
          <p:nvPr/>
        </p:nvSpPr>
        <p:spPr>
          <a:xfrm flipH="1">
            <a:off x="1263083" y="1308548"/>
            <a:ext cx="585620" cy="4103296"/>
          </a:xfrm>
          <a:prstGeom prst="rightBrace">
            <a:avLst>
              <a:gd name="adj1" fmla="val 0"/>
              <a:gd name="adj2" fmla="val 50000"/>
            </a:avLst>
          </a:prstGeom>
          <a:ln w="57150" cap="rnd">
            <a:solidFill>
              <a:srgbClr val="E0AFA0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52" name="Connettore a gomito 78">
            <a:extLst>
              <a:ext uri="{FF2B5EF4-FFF2-40B4-BE49-F238E27FC236}">
                <a16:creationId xmlns:a16="http://schemas.microsoft.com/office/drawing/2014/main" id="{07EB00A7-AF21-A064-4D59-4557150973BE}"/>
              </a:ext>
            </a:extLst>
          </p:cNvPr>
          <p:cNvCxnSpPr>
            <a:cxnSpLocks/>
            <a:stCxn id="50" idx="1"/>
            <a:endCxn id="21" idx="1"/>
          </p:cNvCxnSpPr>
          <p:nvPr/>
        </p:nvCxnSpPr>
        <p:spPr>
          <a:xfrm>
            <a:off x="1263083" y="3360196"/>
            <a:ext cx="1015900" cy="2880156"/>
          </a:xfrm>
          <a:prstGeom prst="bentConnector3">
            <a:avLst>
              <a:gd name="adj1" fmla="val -49716"/>
            </a:avLst>
          </a:prstGeom>
          <a:ln w="57150" cap="rnd">
            <a:solidFill>
              <a:srgbClr val="E0AFA0"/>
            </a:solidFill>
            <a:bevel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4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143D9B-9D06-C3BE-B60A-C08021299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po 49">
            <a:extLst>
              <a:ext uri="{FF2B5EF4-FFF2-40B4-BE49-F238E27FC236}">
                <a16:creationId xmlns:a16="http://schemas.microsoft.com/office/drawing/2014/main" id="{B886B488-3E9C-80B5-8F8F-4975749A2206}"/>
              </a:ext>
            </a:extLst>
          </p:cNvPr>
          <p:cNvGrpSpPr/>
          <p:nvPr/>
        </p:nvGrpSpPr>
        <p:grpSpPr>
          <a:xfrm>
            <a:off x="580255" y="2123112"/>
            <a:ext cx="2863702" cy="2611776"/>
            <a:chOff x="358326" y="2076650"/>
            <a:chExt cx="2863702" cy="2611776"/>
          </a:xfrm>
        </p:grpSpPr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FCF57934-F61F-BF86-56F0-557E12341DD0}"/>
                </a:ext>
              </a:extLst>
            </p:cNvPr>
            <p:cNvSpPr txBox="1"/>
            <p:nvPr/>
          </p:nvSpPr>
          <p:spPr>
            <a:xfrm>
              <a:off x="358326" y="3980540"/>
              <a:ext cx="28637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pc="300" noProof="0" dirty="0">
                  <a:solidFill>
                    <a:srgbClr val="F4F3EE"/>
                  </a:solidFill>
                </a:rPr>
                <a:t>EXPERIMENT</a:t>
              </a:r>
              <a:r>
                <a:rPr lang="en-US" sz="2000" b="1" spc="300" noProof="0" dirty="0">
                  <a:solidFill>
                    <a:srgbClr val="F4F3EE"/>
                  </a:solidFill>
                </a:rPr>
                <a:t> </a:t>
              </a:r>
              <a:r>
                <a:rPr lang="en-US" sz="2000" b="1" spc="300" noProof="0" dirty="0">
                  <a:solidFill>
                    <a:srgbClr val="E0AFA0"/>
                  </a:solidFill>
                </a:rPr>
                <a:t>PARAMETERS</a:t>
              </a:r>
              <a:endParaRPr lang="en-US" sz="2000" spc="300" noProof="0" dirty="0">
                <a:solidFill>
                  <a:srgbClr val="E0AFA0"/>
                </a:solidFill>
              </a:endParaRPr>
            </a:p>
          </p:txBody>
        </p:sp>
        <p:pic>
          <p:nvPicPr>
            <p:cNvPr id="86" name="Immagine 85" descr="Immagine che contiene cerchio, Elementi grafici, clipart, simbolo&#10;&#10;Descrizione generata automaticamente">
              <a:extLst>
                <a:ext uri="{FF2B5EF4-FFF2-40B4-BE49-F238E27FC236}">
                  <a16:creationId xmlns:a16="http://schemas.microsoft.com/office/drawing/2014/main" id="{473C4E65-D8D6-0788-BF67-021CE012D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839" y="2076650"/>
              <a:ext cx="1860676" cy="1860676"/>
            </a:xfrm>
            <a:prstGeom prst="rect">
              <a:avLst/>
            </a:prstGeom>
          </p:spPr>
        </p:pic>
      </p:grpSp>
      <p:grpSp>
        <p:nvGrpSpPr>
          <p:cNvPr id="78" name="Gruppo 77">
            <a:extLst>
              <a:ext uri="{FF2B5EF4-FFF2-40B4-BE49-F238E27FC236}">
                <a16:creationId xmlns:a16="http://schemas.microsoft.com/office/drawing/2014/main" id="{E037600F-51A5-99D0-192B-9B4FF8D4816F}"/>
              </a:ext>
            </a:extLst>
          </p:cNvPr>
          <p:cNvGrpSpPr/>
          <p:nvPr/>
        </p:nvGrpSpPr>
        <p:grpSpPr>
          <a:xfrm>
            <a:off x="4335500" y="1064584"/>
            <a:ext cx="7368153" cy="4728832"/>
            <a:chOff x="4297400" y="1148415"/>
            <a:chExt cx="7368153" cy="4728832"/>
          </a:xfrm>
        </p:grpSpPr>
        <p:grpSp>
          <p:nvGrpSpPr>
            <p:cNvPr id="77" name="Gruppo 76">
              <a:extLst>
                <a:ext uri="{FF2B5EF4-FFF2-40B4-BE49-F238E27FC236}">
                  <a16:creationId xmlns:a16="http://schemas.microsoft.com/office/drawing/2014/main" id="{9D9B69C9-F209-9F43-C21B-73F000A1620C}"/>
                </a:ext>
              </a:extLst>
            </p:cNvPr>
            <p:cNvGrpSpPr/>
            <p:nvPr/>
          </p:nvGrpSpPr>
          <p:grpSpPr>
            <a:xfrm>
              <a:off x="4297400" y="1148415"/>
              <a:ext cx="7368153" cy="539750"/>
              <a:chOff x="4297400" y="1148415"/>
              <a:chExt cx="7368153" cy="539750"/>
            </a:xfrm>
          </p:grpSpPr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9D47C85-EB37-6502-A971-1DF4219AFE66}"/>
                  </a:ext>
                </a:extLst>
              </p:cNvPr>
              <p:cNvSpPr txBox="1"/>
              <p:nvPr/>
            </p:nvSpPr>
            <p:spPr>
              <a:xfrm>
                <a:off x="6993431" y="1272096"/>
                <a:ext cx="4672122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spc="300" dirty="0">
                    <a:solidFill>
                      <a:srgbClr val="F4F3EE"/>
                    </a:solidFill>
                  </a:rPr>
                  <a:t>NUMBER OF EXECUTIONS PER SETTING</a:t>
                </a:r>
                <a:endParaRPr lang="en-US" sz="1300" spc="300" noProof="0" dirty="0">
                  <a:solidFill>
                    <a:srgbClr val="F4F3EE"/>
                  </a:solidFill>
                </a:endParaRPr>
              </a:p>
            </p:txBody>
          </p:sp>
          <p:grpSp>
            <p:nvGrpSpPr>
              <p:cNvPr id="40" name="Gruppo 39">
                <a:extLst>
                  <a:ext uri="{FF2B5EF4-FFF2-40B4-BE49-F238E27FC236}">
                    <a16:creationId xmlns:a16="http://schemas.microsoft.com/office/drawing/2014/main" id="{52063514-8DD1-5178-F95B-E8BA1460799F}"/>
                  </a:ext>
                </a:extLst>
              </p:cNvPr>
              <p:cNvGrpSpPr/>
              <p:nvPr/>
            </p:nvGrpSpPr>
            <p:grpSpPr>
              <a:xfrm>
                <a:off x="4297400" y="1148415"/>
                <a:ext cx="603797" cy="539750"/>
                <a:chOff x="4034296" y="1129410"/>
                <a:chExt cx="603797" cy="539750"/>
              </a:xfrm>
            </p:grpSpPr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886A9EF7-CCEA-B583-83AC-C12AAE58A6DA}"/>
                    </a:ext>
                  </a:extLst>
                </p:cNvPr>
                <p:cNvSpPr txBox="1"/>
                <p:nvPr/>
              </p:nvSpPr>
              <p:spPr>
                <a:xfrm>
                  <a:off x="4065489" y="1222388"/>
                  <a:ext cx="57260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spc="300" noProof="0" dirty="0">
                      <a:solidFill>
                        <a:srgbClr val="E0AFA0"/>
                      </a:solidFill>
                    </a:rPr>
                    <a:t>n</a:t>
                  </a:r>
                </a:p>
              </p:txBody>
            </p:sp>
            <p:grpSp>
              <p:nvGrpSpPr>
                <p:cNvPr id="17" name="Gruppo 16">
                  <a:extLst>
                    <a:ext uri="{FF2B5EF4-FFF2-40B4-BE49-F238E27FC236}">
                      <a16:creationId xmlns:a16="http://schemas.microsoft.com/office/drawing/2014/main" id="{E28830AB-D931-3AFD-262A-1EA2D77120CC}"/>
                    </a:ext>
                  </a:extLst>
                </p:cNvPr>
                <p:cNvGrpSpPr/>
                <p:nvPr/>
              </p:nvGrpSpPr>
              <p:grpSpPr>
                <a:xfrm>
                  <a:off x="4034296" y="1129410"/>
                  <a:ext cx="596886" cy="539750"/>
                  <a:chOff x="2845150" y="4438606"/>
                  <a:chExt cx="6027566" cy="1468418"/>
                </a:xfrm>
              </p:grpSpPr>
              <p:sp>
                <p:nvSpPr>
                  <p:cNvPr id="18" name="Parentesi quadra aperta 17">
                    <a:extLst>
                      <a:ext uri="{FF2B5EF4-FFF2-40B4-BE49-F238E27FC236}">
                        <a16:creationId xmlns:a16="http://schemas.microsoft.com/office/drawing/2014/main" id="{2489544C-AD0B-33DD-904E-40664032C1F8}"/>
                      </a:ext>
                    </a:extLst>
                  </p:cNvPr>
                  <p:cNvSpPr/>
                  <p:nvPr/>
                </p:nvSpPr>
                <p:spPr>
                  <a:xfrm>
                    <a:off x="2845150" y="4439485"/>
                    <a:ext cx="277365" cy="1467539"/>
                  </a:xfrm>
                  <a:prstGeom prst="leftBracket">
                    <a:avLst/>
                  </a:prstGeom>
                  <a:ln w="22225" cap="rnd">
                    <a:solidFill>
                      <a:srgbClr val="F4F3EE"/>
                    </a:solidFill>
                    <a:prstDash val="dash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" name="Parentesi quadra aperta 18">
                    <a:extLst>
                      <a:ext uri="{FF2B5EF4-FFF2-40B4-BE49-F238E27FC236}">
                        <a16:creationId xmlns:a16="http://schemas.microsoft.com/office/drawing/2014/main" id="{984EE25C-CD01-D291-E6B5-9E0E1FCA012F}"/>
                      </a:ext>
                    </a:extLst>
                  </p:cNvPr>
                  <p:cNvSpPr/>
                  <p:nvPr/>
                </p:nvSpPr>
                <p:spPr>
                  <a:xfrm flipH="1">
                    <a:off x="8595351" y="4438606"/>
                    <a:ext cx="277365" cy="1467539"/>
                  </a:xfrm>
                  <a:prstGeom prst="leftBracket">
                    <a:avLst/>
                  </a:prstGeom>
                  <a:ln w="22225" cap="rnd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cxnSp>
                <p:nvCxnSpPr>
                  <p:cNvPr id="20" name="Connettore diritto 19">
                    <a:extLst>
                      <a:ext uri="{FF2B5EF4-FFF2-40B4-BE49-F238E27FC236}">
                        <a16:creationId xmlns:a16="http://schemas.microsoft.com/office/drawing/2014/main" id="{30442950-985C-E31A-0EC8-96050AB2D2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5" y="4439485"/>
                    <a:ext cx="5472845" cy="0"/>
                  </a:xfrm>
                  <a:prstGeom prst="line">
                    <a:avLst/>
                  </a:prstGeom>
                  <a:ln w="2222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Connettore diritto 20">
                    <a:extLst>
                      <a:ext uri="{FF2B5EF4-FFF2-40B4-BE49-F238E27FC236}">
                        <a16:creationId xmlns:a16="http://schemas.microsoft.com/office/drawing/2014/main" id="{EC1D92D4-A6D1-5C55-ECD0-9AA54F78FF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4" y="5906410"/>
                    <a:ext cx="5472845" cy="0"/>
                  </a:xfrm>
                  <a:prstGeom prst="line">
                    <a:avLst/>
                  </a:prstGeom>
                  <a:ln w="2222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Connettore 2 22">
                <a:extLst>
                  <a:ext uri="{FF2B5EF4-FFF2-40B4-BE49-F238E27FC236}">
                    <a16:creationId xmlns:a16="http://schemas.microsoft.com/office/drawing/2014/main" id="{40EBEE5C-EA51-C054-D0CE-B5B4DFF0B248}"/>
                  </a:ext>
                </a:extLst>
              </p:cNvPr>
              <p:cNvCxnSpPr>
                <a:cxnSpLocks/>
                <a:stCxn id="4" idx="3"/>
                <a:endCxn id="6" idx="1"/>
              </p:cNvCxnSpPr>
              <p:nvPr/>
            </p:nvCxnSpPr>
            <p:spPr>
              <a:xfrm>
                <a:off x="4901197" y="1410670"/>
                <a:ext cx="2092234" cy="762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uppo 75">
              <a:extLst>
                <a:ext uri="{FF2B5EF4-FFF2-40B4-BE49-F238E27FC236}">
                  <a16:creationId xmlns:a16="http://schemas.microsoft.com/office/drawing/2014/main" id="{E50A2A02-A37D-BA6C-4FB4-D47E21DEDD6E}"/>
                </a:ext>
              </a:extLst>
            </p:cNvPr>
            <p:cNvGrpSpPr/>
            <p:nvPr/>
          </p:nvGrpSpPr>
          <p:grpSpPr>
            <a:xfrm>
              <a:off x="4297400" y="2544776"/>
              <a:ext cx="7368152" cy="539750"/>
              <a:chOff x="4297400" y="2503793"/>
              <a:chExt cx="7368152" cy="539750"/>
            </a:xfrm>
          </p:grpSpPr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3C04EF7-AC96-4A2E-E710-24CE12DA849C}"/>
                  </a:ext>
                </a:extLst>
              </p:cNvPr>
              <p:cNvSpPr txBox="1"/>
              <p:nvPr/>
            </p:nvSpPr>
            <p:spPr>
              <a:xfrm>
                <a:off x="6993430" y="2527447"/>
                <a:ext cx="467212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spc="300" dirty="0">
                    <a:solidFill>
                      <a:srgbClr val="F4F3EE"/>
                    </a:solidFill>
                  </a:rPr>
                  <a:t>THETA VALUES USED FOR GENERATING THE WERNER STATES</a:t>
                </a:r>
              </a:p>
            </p:txBody>
          </p:sp>
          <p:cxnSp>
            <p:nvCxnSpPr>
              <p:cNvPr id="64" name="Connettore 2 63">
                <a:extLst>
                  <a:ext uri="{FF2B5EF4-FFF2-40B4-BE49-F238E27FC236}">
                    <a16:creationId xmlns:a16="http://schemas.microsoft.com/office/drawing/2014/main" id="{FB3BF3BD-9C7B-814B-26CA-EE3FE971421D}"/>
                  </a:ext>
                </a:extLst>
              </p:cNvPr>
              <p:cNvCxnSpPr>
                <a:cxnSpLocks/>
                <a:stCxn id="12" idx="1"/>
                <a:endCxn id="14" idx="1"/>
              </p:cNvCxnSpPr>
              <p:nvPr/>
            </p:nvCxnSpPr>
            <p:spPr>
              <a:xfrm>
                <a:off x="4894286" y="2773507"/>
                <a:ext cx="2099144" cy="162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Gruppo 42">
                <a:extLst>
                  <a:ext uri="{FF2B5EF4-FFF2-40B4-BE49-F238E27FC236}">
                    <a16:creationId xmlns:a16="http://schemas.microsoft.com/office/drawing/2014/main" id="{6011C195-330C-D1FC-BF3B-B4DBC2142F80}"/>
                  </a:ext>
                </a:extLst>
              </p:cNvPr>
              <p:cNvGrpSpPr/>
              <p:nvPr/>
            </p:nvGrpSpPr>
            <p:grpSpPr>
              <a:xfrm>
                <a:off x="4297400" y="2503793"/>
                <a:ext cx="603797" cy="539750"/>
                <a:chOff x="5127354" y="1542231"/>
                <a:chExt cx="603797" cy="539750"/>
              </a:xfrm>
            </p:grpSpPr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07682A73-D346-3A25-AE9C-F57671ACA80A}"/>
                    </a:ext>
                  </a:extLst>
                </p:cNvPr>
                <p:cNvSpPr txBox="1"/>
                <p:nvPr/>
              </p:nvSpPr>
              <p:spPr>
                <a:xfrm>
                  <a:off x="5158547" y="1635209"/>
                  <a:ext cx="57260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spc="300" noProof="0" dirty="0">
                      <a:solidFill>
                        <a:srgbClr val="E0AFA0"/>
                      </a:solidFill>
                    </a:rPr>
                    <a:t>𝛉</a:t>
                  </a:r>
                </a:p>
              </p:txBody>
            </p:sp>
            <p:grpSp>
              <p:nvGrpSpPr>
                <p:cNvPr id="7" name="Gruppo 6">
                  <a:extLst>
                    <a:ext uri="{FF2B5EF4-FFF2-40B4-BE49-F238E27FC236}">
                      <a16:creationId xmlns:a16="http://schemas.microsoft.com/office/drawing/2014/main" id="{41E81AA0-D57D-B384-EE51-AE7DDBE08748}"/>
                    </a:ext>
                  </a:extLst>
                </p:cNvPr>
                <p:cNvGrpSpPr/>
                <p:nvPr/>
              </p:nvGrpSpPr>
              <p:grpSpPr>
                <a:xfrm>
                  <a:off x="5127354" y="1542231"/>
                  <a:ext cx="596886" cy="539750"/>
                  <a:chOff x="2845150" y="4438606"/>
                  <a:chExt cx="6027566" cy="1468418"/>
                </a:xfrm>
              </p:grpSpPr>
              <p:sp>
                <p:nvSpPr>
                  <p:cNvPr id="11" name="Parentesi quadra aperta 10">
                    <a:extLst>
                      <a:ext uri="{FF2B5EF4-FFF2-40B4-BE49-F238E27FC236}">
                        <a16:creationId xmlns:a16="http://schemas.microsoft.com/office/drawing/2014/main" id="{FDA2BECB-4853-08D4-2B13-5804C0726E78}"/>
                      </a:ext>
                    </a:extLst>
                  </p:cNvPr>
                  <p:cNvSpPr/>
                  <p:nvPr/>
                </p:nvSpPr>
                <p:spPr>
                  <a:xfrm>
                    <a:off x="2845150" y="4439485"/>
                    <a:ext cx="277365" cy="1467539"/>
                  </a:xfrm>
                  <a:prstGeom prst="leftBracket">
                    <a:avLst/>
                  </a:prstGeom>
                  <a:ln w="22225" cap="rnd">
                    <a:solidFill>
                      <a:srgbClr val="F4F3EE"/>
                    </a:solidFill>
                    <a:prstDash val="dash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2" name="Parentesi quadra aperta 11">
                    <a:extLst>
                      <a:ext uri="{FF2B5EF4-FFF2-40B4-BE49-F238E27FC236}">
                        <a16:creationId xmlns:a16="http://schemas.microsoft.com/office/drawing/2014/main" id="{4C8BD03D-1C56-6FF0-FDE1-1E38B71EAF20}"/>
                      </a:ext>
                    </a:extLst>
                  </p:cNvPr>
                  <p:cNvSpPr/>
                  <p:nvPr/>
                </p:nvSpPr>
                <p:spPr>
                  <a:xfrm flipH="1">
                    <a:off x="8595351" y="4438606"/>
                    <a:ext cx="277365" cy="1467539"/>
                  </a:xfrm>
                  <a:prstGeom prst="leftBracket">
                    <a:avLst/>
                  </a:prstGeom>
                  <a:ln w="22225" cap="rnd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cxnSp>
                <p:nvCxnSpPr>
                  <p:cNvPr id="13" name="Connettore diritto 12">
                    <a:extLst>
                      <a:ext uri="{FF2B5EF4-FFF2-40B4-BE49-F238E27FC236}">
                        <a16:creationId xmlns:a16="http://schemas.microsoft.com/office/drawing/2014/main" id="{E5743865-EA1F-F4FF-A8B2-EF9652FA6F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5" y="4439485"/>
                    <a:ext cx="5472845" cy="0"/>
                  </a:xfrm>
                  <a:prstGeom prst="line">
                    <a:avLst/>
                  </a:prstGeom>
                  <a:ln w="2222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Connettore diritto 33">
                    <a:extLst>
                      <a:ext uri="{FF2B5EF4-FFF2-40B4-BE49-F238E27FC236}">
                        <a16:creationId xmlns:a16="http://schemas.microsoft.com/office/drawing/2014/main" id="{AF3CB780-BCF6-DE5F-6DDD-4B2D73B606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4" y="5906410"/>
                    <a:ext cx="5472845" cy="0"/>
                  </a:xfrm>
                  <a:prstGeom prst="line">
                    <a:avLst/>
                  </a:prstGeom>
                  <a:ln w="2222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5" name="Gruppo 74">
              <a:extLst>
                <a:ext uri="{FF2B5EF4-FFF2-40B4-BE49-F238E27FC236}">
                  <a16:creationId xmlns:a16="http://schemas.microsoft.com/office/drawing/2014/main" id="{10A22427-FCA0-E3F8-A806-BB6C0421C909}"/>
                </a:ext>
              </a:extLst>
            </p:cNvPr>
            <p:cNvGrpSpPr/>
            <p:nvPr/>
          </p:nvGrpSpPr>
          <p:grpSpPr>
            <a:xfrm>
              <a:off x="4297400" y="3941137"/>
              <a:ext cx="7368153" cy="539750"/>
              <a:chOff x="4297400" y="3859171"/>
              <a:chExt cx="7368153" cy="539750"/>
            </a:xfrm>
          </p:grpSpPr>
          <p:grpSp>
            <p:nvGrpSpPr>
              <p:cNvPr id="2" name="Gruppo 1">
                <a:extLst>
                  <a:ext uri="{FF2B5EF4-FFF2-40B4-BE49-F238E27FC236}">
                    <a16:creationId xmlns:a16="http://schemas.microsoft.com/office/drawing/2014/main" id="{1B11530E-CF16-C8AE-CBC0-3E416BBB6FE2}"/>
                  </a:ext>
                </a:extLst>
              </p:cNvPr>
              <p:cNvGrpSpPr/>
              <p:nvPr/>
            </p:nvGrpSpPr>
            <p:grpSpPr>
              <a:xfrm>
                <a:off x="4297400" y="3859171"/>
                <a:ext cx="1839379" cy="539750"/>
                <a:chOff x="5127354" y="1542231"/>
                <a:chExt cx="596886" cy="539750"/>
              </a:xfrm>
            </p:grpSpPr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E518112E-FC31-F5FD-1DF0-A9110D9292A6}"/>
                    </a:ext>
                  </a:extLst>
                </p:cNvPr>
                <p:cNvSpPr txBox="1"/>
                <p:nvPr/>
              </p:nvSpPr>
              <p:spPr>
                <a:xfrm>
                  <a:off x="5143709" y="1635209"/>
                  <a:ext cx="57260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rgbClr val="E0AFA0"/>
                      </a:solidFill>
                    </a:rPr>
                    <a:t>Eavesdropping</a:t>
                  </a:r>
                  <a:endParaRPr lang="en-US" sz="1600" spc="300" noProof="0" dirty="0">
                    <a:solidFill>
                      <a:srgbClr val="E0AFA0"/>
                    </a:solidFill>
                  </a:endParaRPr>
                </a:p>
              </p:txBody>
            </p:sp>
            <p:grpSp>
              <p:nvGrpSpPr>
                <p:cNvPr id="25" name="Gruppo 24">
                  <a:extLst>
                    <a:ext uri="{FF2B5EF4-FFF2-40B4-BE49-F238E27FC236}">
                      <a16:creationId xmlns:a16="http://schemas.microsoft.com/office/drawing/2014/main" id="{2A713B14-2726-BC27-F421-F7F09CFEDB53}"/>
                    </a:ext>
                  </a:extLst>
                </p:cNvPr>
                <p:cNvGrpSpPr/>
                <p:nvPr/>
              </p:nvGrpSpPr>
              <p:grpSpPr>
                <a:xfrm>
                  <a:off x="5127354" y="1542231"/>
                  <a:ext cx="596886" cy="539750"/>
                  <a:chOff x="2845150" y="4438606"/>
                  <a:chExt cx="6027566" cy="1468418"/>
                </a:xfrm>
              </p:grpSpPr>
              <p:sp>
                <p:nvSpPr>
                  <p:cNvPr id="26" name="Parentesi quadra aperta 25">
                    <a:extLst>
                      <a:ext uri="{FF2B5EF4-FFF2-40B4-BE49-F238E27FC236}">
                        <a16:creationId xmlns:a16="http://schemas.microsoft.com/office/drawing/2014/main" id="{A917FD0D-A93F-76AB-45FE-F7536804633F}"/>
                      </a:ext>
                    </a:extLst>
                  </p:cNvPr>
                  <p:cNvSpPr/>
                  <p:nvPr/>
                </p:nvSpPr>
                <p:spPr>
                  <a:xfrm>
                    <a:off x="2845150" y="4439485"/>
                    <a:ext cx="277365" cy="1467539"/>
                  </a:xfrm>
                  <a:prstGeom prst="leftBracket">
                    <a:avLst/>
                  </a:prstGeom>
                  <a:ln w="22225" cap="rnd">
                    <a:solidFill>
                      <a:srgbClr val="F4F3EE"/>
                    </a:solidFill>
                    <a:prstDash val="dash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7" name="Parentesi quadra aperta 26">
                    <a:extLst>
                      <a:ext uri="{FF2B5EF4-FFF2-40B4-BE49-F238E27FC236}">
                        <a16:creationId xmlns:a16="http://schemas.microsoft.com/office/drawing/2014/main" id="{568E3657-F992-54A9-A0F7-8AA385E1543F}"/>
                      </a:ext>
                    </a:extLst>
                  </p:cNvPr>
                  <p:cNvSpPr/>
                  <p:nvPr/>
                </p:nvSpPr>
                <p:spPr>
                  <a:xfrm flipH="1">
                    <a:off x="8595351" y="4438606"/>
                    <a:ext cx="277365" cy="1467539"/>
                  </a:xfrm>
                  <a:prstGeom prst="leftBracket">
                    <a:avLst/>
                  </a:prstGeom>
                  <a:ln w="22225" cap="rnd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cxnSp>
                <p:nvCxnSpPr>
                  <p:cNvPr id="28" name="Connettore diritto 27">
                    <a:extLst>
                      <a:ext uri="{FF2B5EF4-FFF2-40B4-BE49-F238E27FC236}">
                        <a16:creationId xmlns:a16="http://schemas.microsoft.com/office/drawing/2014/main" id="{B5F8F750-8714-F393-7508-7C534F3959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5" y="4439485"/>
                    <a:ext cx="5472845" cy="0"/>
                  </a:xfrm>
                  <a:prstGeom prst="line">
                    <a:avLst/>
                  </a:prstGeom>
                  <a:ln w="2222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Connettore diritto 28">
                    <a:extLst>
                      <a:ext uri="{FF2B5EF4-FFF2-40B4-BE49-F238E27FC236}">
                        <a16:creationId xmlns:a16="http://schemas.microsoft.com/office/drawing/2014/main" id="{92D1D4B2-A6E0-91BB-859D-E897AC8EE0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4" y="5906410"/>
                    <a:ext cx="5472845" cy="0"/>
                  </a:xfrm>
                  <a:prstGeom prst="line">
                    <a:avLst/>
                  </a:prstGeom>
                  <a:ln w="2222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45" name="Connettore 2 44">
                <a:extLst>
                  <a:ext uri="{FF2B5EF4-FFF2-40B4-BE49-F238E27FC236}">
                    <a16:creationId xmlns:a16="http://schemas.microsoft.com/office/drawing/2014/main" id="{35835CF9-176E-596C-A090-EB2666C70FC0}"/>
                  </a:ext>
                </a:extLst>
              </p:cNvPr>
              <p:cNvCxnSpPr>
                <a:cxnSpLocks/>
                <a:stCxn id="27" idx="1"/>
                <a:endCxn id="46" idx="1"/>
              </p:cNvCxnSpPr>
              <p:nvPr/>
            </p:nvCxnSpPr>
            <p:spPr>
              <a:xfrm>
                <a:off x="6136779" y="4128885"/>
                <a:ext cx="856652" cy="161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37404B00-CA08-0F6B-5173-F73734EC0C35}"/>
                  </a:ext>
                </a:extLst>
              </p:cNvPr>
              <p:cNvSpPr txBox="1"/>
              <p:nvPr/>
            </p:nvSpPr>
            <p:spPr>
              <a:xfrm>
                <a:off x="6993431" y="3982852"/>
                <a:ext cx="4672122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spc="300" dirty="0">
                    <a:solidFill>
                      <a:srgbClr val="F4F3EE"/>
                    </a:solidFill>
                  </a:rPr>
                  <a:t>WHETHER EVE IS EAVESDROPPING OR NOT</a:t>
                </a:r>
              </a:p>
            </p:txBody>
          </p:sp>
        </p:grpSp>
        <p:grpSp>
          <p:nvGrpSpPr>
            <p:cNvPr id="73" name="Gruppo 72">
              <a:extLst>
                <a:ext uri="{FF2B5EF4-FFF2-40B4-BE49-F238E27FC236}">
                  <a16:creationId xmlns:a16="http://schemas.microsoft.com/office/drawing/2014/main" id="{DD005AF2-9AB5-9A4D-BFD7-85C20C70BA00}"/>
                </a:ext>
              </a:extLst>
            </p:cNvPr>
            <p:cNvGrpSpPr/>
            <p:nvPr/>
          </p:nvGrpSpPr>
          <p:grpSpPr>
            <a:xfrm>
              <a:off x="4297400" y="5337497"/>
              <a:ext cx="7368152" cy="539750"/>
              <a:chOff x="4297400" y="5337497"/>
              <a:chExt cx="7368152" cy="539750"/>
            </a:xfrm>
          </p:grpSpPr>
          <p:grpSp>
            <p:nvGrpSpPr>
              <p:cNvPr id="30" name="Gruppo 29">
                <a:extLst>
                  <a:ext uri="{FF2B5EF4-FFF2-40B4-BE49-F238E27FC236}">
                    <a16:creationId xmlns:a16="http://schemas.microsoft.com/office/drawing/2014/main" id="{EF7E951A-8DD3-282C-A304-6D9BFE208130}"/>
                  </a:ext>
                </a:extLst>
              </p:cNvPr>
              <p:cNvGrpSpPr/>
              <p:nvPr/>
            </p:nvGrpSpPr>
            <p:grpSpPr>
              <a:xfrm>
                <a:off x="4297400" y="5337497"/>
                <a:ext cx="1423583" cy="539750"/>
                <a:chOff x="5127354" y="1542231"/>
                <a:chExt cx="596886" cy="539750"/>
              </a:xfrm>
            </p:grpSpPr>
            <p:sp>
              <p:nvSpPr>
                <p:cNvPr id="31" name="CasellaDiTesto 30">
                  <a:extLst>
                    <a:ext uri="{FF2B5EF4-FFF2-40B4-BE49-F238E27FC236}">
                      <a16:creationId xmlns:a16="http://schemas.microsoft.com/office/drawing/2014/main" id="{4394CA0B-9166-AFBE-6082-7C00A93C42CB}"/>
                    </a:ext>
                  </a:extLst>
                </p:cNvPr>
                <p:cNvSpPr txBox="1"/>
                <p:nvPr/>
              </p:nvSpPr>
              <p:spPr>
                <a:xfrm>
                  <a:off x="5141712" y="1635209"/>
                  <a:ext cx="57260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rgbClr val="E0AFA0"/>
                      </a:solidFill>
                    </a:rPr>
                    <a:t>#EPR Pairs</a:t>
                  </a:r>
                  <a:endParaRPr lang="en-US" sz="1600" b="1" noProof="0" dirty="0">
                    <a:solidFill>
                      <a:srgbClr val="E0AFA0"/>
                    </a:solidFill>
                  </a:endParaRPr>
                </a:p>
              </p:txBody>
            </p:sp>
            <p:grpSp>
              <p:nvGrpSpPr>
                <p:cNvPr id="32" name="Gruppo 31">
                  <a:extLst>
                    <a:ext uri="{FF2B5EF4-FFF2-40B4-BE49-F238E27FC236}">
                      <a16:creationId xmlns:a16="http://schemas.microsoft.com/office/drawing/2014/main" id="{7D353E40-D851-552E-AA77-D6D39FD2C575}"/>
                    </a:ext>
                  </a:extLst>
                </p:cNvPr>
                <p:cNvGrpSpPr/>
                <p:nvPr/>
              </p:nvGrpSpPr>
              <p:grpSpPr>
                <a:xfrm>
                  <a:off x="5127354" y="1542231"/>
                  <a:ext cx="596886" cy="539750"/>
                  <a:chOff x="2845150" y="4438606"/>
                  <a:chExt cx="6027566" cy="1468418"/>
                </a:xfrm>
              </p:grpSpPr>
              <p:sp>
                <p:nvSpPr>
                  <p:cNvPr id="33" name="Parentesi quadra aperta 32">
                    <a:extLst>
                      <a:ext uri="{FF2B5EF4-FFF2-40B4-BE49-F238E27FC236}">
                        <a16:creationId xmlns:a16="http://schemas.microsoft.com/office/drawing/2014/main" id="{3138B4C5-F346-EA28-470C-0FB963823D64}"/>
                      </a:ext>
                    </a:extLst>
                  </p:cNvPr>
                  <p:cNvSpPr/>
                  <p:nvPr/>
                </p:nvSpPr>
                <p:spPr>
                  <a:xfrm>
                    <a:off x="2845150" y="4439485"/>
                    <a:ext cx="277365" cy="1467539"/>
                  </a:xfrm>
                  <a:prstGeom prst="leftBracket">
                    <a:avLst/>
                  </a:prstGeom>
                  <a:ln w="22225" cap="rnd">
                    <a:solidFill>
                      <a:srgbClr val="F4F3EE"/>
                    </a:solidFill>
                    <a:prstDash val="dash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41" name="Parentesi quadra aperta 40">
                    <a:extLst>
                      <a:ext uri="{FF2B5EF4-FFF2-40B4-BE49-F238E27FC236}">
                        <a16:creationId xmlns:a16="http://schemas.microsoft.com/office/drawing/2014/main" id="{1C28E104-5002-4310-E74D-DBBA30F6957D}"/>
                      </a:ext>
                    </a:extLst>
                  </p:cNvPr>
                  <p:cNvSpPr/>
                  <p:nvPr/>
                </p:nvSpPr>
                <p:spPr>
                  <a:xfrm flipH="1">
                    <a:off x="8595351" y="4438606"/>
                    <a:ext cx="277365" cy="1467539"/>
                  </a:xfrm>
                  <a:prstGeom prst="leftBracket">
                    <a:avLst/>
                  </a:prstGeom>
                  <a:ln w="22225" cap="rnd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cxnSp>
                <p:nvCxnSpPr>
                  <p:cNvPr id="42" name="Connettore diritto 41">
                    <a:extLst>
                      <a:ext uri="{FF2B5EF4-FFF2-40B4-BE49-F238E27FC236}">
                        <a16:creationId xmlns:a16="http://schemas.microsoft.com/office/drawing/2014/main" id="{6FB43767-A338-2D60-3221-A469C048FC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5" y="4439485"/>
                    <a:ext cx="5472845" cy="0"/>
                  </a:xfrm>
                  <a:prstGeom prst="line">
                    <a:avLst/>
                  </a:prstGeom>
                  <a:ln w="2222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Connettore diritto 43">
                    <a:extLst>
                      <a:ext uri="{FF2B5EF4-FFF2-40B4-BE49-F238E27FC236}">
                        <a16:creationId xmlns:a16="http://schemas.microsoft.com/office/drawing/2014/main" id="{54C384D1-B8FD-6D8B-13DB-685C9B7661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4" y="5906410"/>
                    <a:ext cx="5472845" cy="0"/>
                  </a:xfrm>
                  <a:prstGeom prst="line">
                    <a:avLst/>
                  </a:prstGeom>
                  <a:ln w="2222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DF227D7B-202E-7185-357F-406F1240013A}"/>
                  </a:ext>
                </a:extLst>
              </p:cNvPr>
              <p:cNvSpPr txBox="1"/>
              <p:nvPr/>
            </p:nvSpPr>
            <p:spPr>
              <a:xfrm>
                <a:off x="6993431" y="5361151"/>
                <a:ext cx="467212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spc="300" dirty="0">
                    <a:solidFill>
                      <a:srgbClr val="F4F3EE"/>
                    </a:solidFill>
                  </a:rPr>
                  <a:t>NUMBER OF EPR PAIRS GENERATED IN ONE PROTOCOL EXECUTION</a:t>
                </a:r>
              </a:p>
            </p:txBody>
          </p:sp>
          <p:cxnSp>
            <p:nvCxnSpPr>
              <p:cNvPr id="51" name="Connettore 2 50">
                <a:extLst>
                  <a:ext uri="{FF2B5EF4-FFF2-40B4-BE49-F238E27FC236}">
                    <a16:creationId xmlns:a16="http://schemas.microsoft.com/office/drawing/2014/main" id="{CF90FD09-4111-1797-0495-DAD54CB188CE}"/>
                  </a:ext>
                </a:extLst>
              </p:cNvPr>
              <p:cNvCxnSpPr>
                <a:cxnSpLocks/>
                <a:stCxn id="41" idx="1"/>
                <a:endCxn id="47" idx="1"/>
              </p:cNvCxnSpPr>
              <p:nvPr/>
            </p:nvCxnSpPr>
            <p:spPr>
              <a:xfrm>
                <a:off x="5720983" y="5607211"/>
                <a:ext cx="1272448" cy="162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14220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250730-597C-A492-AC8D-35412318B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1956308F-2BB1-677F-81AC-F72FC8CFA265}"/>
              </a:ext>
            </a:extLst>
          </p:cNvPr>
          <p:cNvGrpSpPr/>
          <p:nvPr/>
        </p:nvGrpSpPr>
        <p:grpSpPr>
          <a:xfrm>
            <a:off x="952192" y="2686830"/>
            <a:ext cx="6910806" cy="1484341"/>
            <a:chOff x="1256992" y="2708701"/>
            <a:chExt cx="6910806" cy="1484341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3CE79E7C-1703-8C8F-9673-07507C46EA2E}"/>
                </a:ext>
              </a:extLst>
            </p:cNvPr>
            <p:cNvSpPr txBox="1"/>
            <p:nvPr/>
          </p:nvSpPr>
          <p:spPr>
            <a:xfrm>
              <a:off x="1256993" y="2708701"/>
              <a:ext cx="691080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b="1" spc="300" dirty="0">
                  <a:solidFill>
                    <a:srgbClr val="F4F3EE"/>
                  </a:solidFill>
                </a:rPr>
                <a:t>RESULTS</a:t>
              </a:r>
              <a:endParaRPr lang="en-US" sz="5000" spc="300" noProof="0" dirty="0">
                <a:solidFill>
                  <a:srgbClr val="F4F3EE"/>
                </a:solidFill>
              </a:endParaRP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BDDD34C3-644B-2EAF-F12D-CB4DD156BD57}"/>
                </a:ext>
              </a:extLst>
            </p:cNvPr>
            <p:cNvSpPr txBox="1"/>
            <p:nvPr/>
          </p:nvSpPr>
          <p:spPr>
            <a:xfrm>
              <a:off x="1256992" y="3331268"/>
              <a:ext cx="691080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b="1" spc="300" dirty="0">
                  <a:solidFill>
                    <a:srgbClr val="E0AFA0"/>
                  </a:solidFill>
                </a:rPr>
                <a:t>ANALYSIS</a:t>
              </a:r>
              <a:endParaRPr lang="en-US" sz="5000" spc="300" noProof="0" dirty="0">
                <a:solidFill>
                  <a:srgbClr val="E0AF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348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6CF9D1-4A10-D549-CCB8-8E7A709C4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A159EFBE-D6CF-B4D6-D643-58E7210B53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60"/>
          <a:stretch/>
        </p:blipFill>
        <p:spPr>
          <a:xfrm>
            <a:off x="1082089" y="751706"/>
            <a:ext cx="10027823" cy="5167989"/>
          </a:xfrm>
          <a:prstGeom prst="rect">
            <a:avLst/>
          </a:prstGeom>
        </p:spPr>
      </p:pic>
      <p:grpSp>
        <p:nvGrpSpPr>
          <p:cNvPr id="2" name="Gruppo 1">
            <a:extLst>
              <a:ext uri="{FF2B5EF4-FFF2-40B4-BE49-F238E27FC236}">
                <a16:creationId xmlns:a16="http://schemas.microsoft.com/office/drawing/2014/main" id="{F52C9017-CF25-3F32-EA57-D0832F98016C}"/>
              </a:ext>
            </a:extLst>
          </p:cNvPr>
          <p:cNvGrpSpPr/>
          <p:nvPr/>
        </p:nvGrpSpPr>
        <p:grpSpPr>
          <a:xfrm>
            <a:off x="3044227" y="6444439"/>
            <a:ext cx="6128944" cy="344390"/>
            <a:chOff x="3044227" y="6444439"/>
            <a:chExt cx="6128944" cy="344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CE5378BE-2FDA-D454-1DB2-6CF4B607B00B}"/>
                    </a:ext>
                  </a:extLst>
                </p:cNvPr>
                <p:cNvSpPr txBox="1"/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30</a:t>
                  </a:r>
                </a:p>
              </p:txBody>
            </p:sp>
          </mc:Choice>
          <mc:Fallback xmlns="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CE5378BE-2FDA-D454-1DB2-6CF4B607B0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FD9C0D94-40E5-493D-9423-AA5ADBACD5F6}"/>
                    </a:ext>
                  </a:extLst>
                </p:cNvPr>
                <p:cNvSpPr txBox="1"/>
                <p:nvPr/>
              </p:nvSpPr>
              <p:spPr>
                <a:xfrm>
                  <a:off x="5964645" y="6485829"/>
                  <a:ext cx="16454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False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FD9C0D94-40E5-493D-9423-AA5ADBACD5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4645" y="6485829"/>
                  <a:ext cx="1645444" cy="26161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731164DF-3A2D-0A1E-0119-F2AD7D756966}"/>
                    </a:ext>
                  </a:extLst>
                </p:cNvPr>
                <p:cNvSpPr txBox="1"/>
                <p:nvPr/>
              </p:nvSpPr>
              <p:spPr>
                <a:xfrm>
                  <a:off x="7909117" y="6485829"/>
                  <a:ext cx="126405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sz="1100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100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 300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731164DF-3A2D-0A1E-0119-F2AD7D756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9117" y="6485829"/>
                  <a:ext cx="1264054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09EE51EB-72A4-9B4F-F407-FF6309C0C30B}"/>
                    </a:ext>
                  </a:extLst>
                </p:cNvPr>
                <p:cNvSpPr txBox="1"/>
                <p:nvPr/>
              </p:nvSpPr>
              <p:spPr>
                <a:xfrm>
                  <a:off x="3963266" y="6444439"/>
                  <a:ext cx="1702352" cy="3443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100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sz="1100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1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1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1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it-IT" sz="11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  <m:r>
                            <a:rPr lang="it-IT" sz="11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sz="11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sz="11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11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=0,1, …, 14</m:t>
                          </m:r>
                        </m:e>
                      </m:d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 </a:t>
                  </a:r>
                  <a:endParaRPr lang="it-IT" sz="1100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09EE51EB-72A4-9B4F-F407-FF6309C0C3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266" y="6444439"/>
                  <a:ext cx="1702352" cy="3443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C1E421B7-B58C-8020-EBBC-122B3D1301F0}"/>
              </a:ext>
            </a:extLst>
          </p:cNvPr>
          <p:cNvGrpSpPr/>
          <p:nvPr/>
        </p:nvGrpSpPr>
        <p:grpSpPr>
          <a:xfrm>
            <a:off x="2806538" y="6347974"/>
            <a:ext cx="6578923" cy="720338"/>
            <a:chOff x="2845150" y="4438606"/>
            <a:chExt cx="6027566" cy="1468418"/>
          </a:xfrm>
        </p:grpSpPr>
        <p:sp>
          <p:nvSpPr>
            <p:cNvPr id="18" name="Parentesi quadra aperta 17">
              <a:extLst>
                <a:ext uri="{FF2B5EF4-FFF2-40B4-BE49-F238E27FC236}">
                  <a16:creationId xmlns:a16="http://schemas.microsoft.com/office/drawing/2014/main" id="{799695EB-DFB4-5EE2-8736-F3F8B6804B1B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Parentesi quadra aperta 18">
              <a:extLst>
                <a:ext uri="{FF2B5EF4-FFF2-40B4-BE49-F238E27FC236}">
                  <a16:creationId xmlns:a16="http://schemas.microsoft.com/office/drawing/2014/main" id="{365DAADB-7607-405D-1FEE-39918D8C8BEF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2D3FD2C7-B109-D059-8688-512DCF8BED38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6989E513-C473-B112-902D-0AB393154A8A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590C10D-C816-EAC4-C638-60135DC225F1}"/>
              </a:ext>
            </a:extLst>
          </p:cNvPr>
          <p:cNvSpPr txBox="1"/>
          <p:nvPr/>
        </p:nvSpPr>
        <p:spPr>
          <a:xfrm>
            <a:off x="3098748" y="286004"/>
            <a:ext cx="59945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noProof="0" dirty="0">
                <a:solidFill>
                  <a:srgbClr val="F4F3EE"/>
                </a:solidFill>
              </a:rPr>
              <a:t>CHSH CORRELATION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THETA </a:t>
            </a:r>
          </a:p>
        </p:txBody>
      </p:sp>
    </p:spTree>
    <p:extLst>
      <p:ext uri="{BB962C8B-B14F-4D97-AF65-F5344CB8AC3E}">
        <p14:creationId xmlns:p14="http://schemas.microsoft.com/office/powerpoint/2010/main" val="195453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9B9A50-42BA-3DD6-9FE0-13FEE13BD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1FE0225-D2CA-4EF7-C69D-D5BF456768BC}"/>
              </a:ext>
            </a:extLst>
          </p:cNvPr>
          <p:cNvSpPr txBox="1"/>
          <p:nvPr/>
        </p:nvSpPr>
        <p:spPr>
          <a:xfrm>
            <a:off x="4384034" y="313382"/>
            <a:ext cx="3423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600" noProof="0" dirty="0">
                <a:solidFill>
                  <a:srgbClr val="F4F3EE"/>
                </a:solidFill>
              </a:rPr>
              <a:t>INTRODUCTION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FE5E1F6-B267-E65E-7C7E-BEDACC164997}"/>
              </a:ext>
            </a:extLst>
          </p:cNvPr>
          <p:cNvSpPr txBox="1"/>
          <p:nvPr/>
        </p:nvSpPr>
        <p:spPr>
          <a:xfrm>
            <a:off x="3251106" y="1168959"/>
            <a:ext cx="5689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noProof="0" dirty="0">
                <a:solidFill>
                  <a:srgbClr val="F4F3EE"/>
                </a:solidFill>
              </a:rPr>
              <a:t>Securely sharing cryptographic keys over </a:t>
            </a:r>
            <a:r>
              <a:rPr lang="en-US" sz="2000" noProof="0" dirty="0">
                <a:solidFill>
                  <a:srgbClr val="E0AFA0"/>
                </a:solidFill>
              </a:rPr>
              <a:t>insecure channels</a:t>
            </a:r>
            <a:r>
              <a:rPr lang="en-US" sz="2000" noProof="0" dirty="0">
                <a:solidFill>
                  <a:srgbClr val="F4F3EE"/>
                </a:solidFill>
              </a:rPr>
              <a:t> is a fundamental challenge in modern cryptography.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E0A2621-E46B-F73C-0B16-C3AC844B01C7}"/>
              </a:ext>
            </a:extLst>
          </p:cNvPr>
          <p:cNvSpPr txBox="1"/>
          <p:nvPr/>
        </p:nvSpPr>
        <p:spPr>
          <a:xfrm>
            <a:off x="3251106" y="2858744"/>
            <a:ext cx="56897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noProof="0" dirty="0">
                <a:solidFill>
                  <a:srgbClr val="E0AFA0"/>
                </a:solidFill>
              </a:rPr>
              <a:t>Classical</a:t>
            </a:r>
            <a:r>
              <a:rPr lang="en-US" sz="2000" noProof="0" dirty="0">
                <a:solidFill>
                  <a:srgbClr val="F4F3EE"/>
                </a:solidFill>
              </a:rPr>
              <a:t> key distribution methods rely on computational hardness, which </a:t>
            </a:r>
            <a:r>
              <a:rPr lang="en-US" sz="2000" noProof="0" dirty="0">
                <a:solidFill>
                  <a:srgbClr val="E0AFA0"/>
                </a:solidFill>
              </a:rPr>
              <a:t>can be broken </a:t>
            </a:r>
            <a:r>
              <a:rPr lang="en-US" sz="2000" noProof="0" dirty="0">
                <a:solidFill>
                  <a:srgbClr val="F4F3EE"/>
                </a:solidFill>
              </a:rPr>
              <a:t>by advances in computing.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BF4EECB-95E3-016D-07C6-697AD0E54EB2}"/>
              </a:ext>
            </a:extLst>
          </p:cNvPr>
          <p:cNvSpPr txBox="1"/>
          <p:nvPr/>
        </p:nvSpPr>
        <p:spPr>
          <a:xfrm>
            <a:off x="3251105" y="4653870"/>
            <a:ext cx="56897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noProof="0" dirty="0">
                <a:solidFill>
                  <a:srgbClr val="F4F3EE"/>
                </a:solidFill>
              </a:rPr>
              <a:t>The E91 protocol leverages </a:t>
            </a:r>
            <a:r>
              <a:rPr lang="en-US" sz="2000" noProof="0" dirty="0">
                <a:solidFill>
                  <a:srgbClr val="E0AFA0"/>
                </a:solidFill>
              </a:rPr>
              <a:t>quantum mechanics </a:t>
            </a:r>
            <a:r>
              <a:rPr lang="en-US" sz="2000" noProof="0" dirty="0">
                <a:solidFill>
                  <a:srgbClr val="F4F3EE"/>
                </a:solidFill>
              </a:rPr>
              <a:t>(</a:t>
            </a:r>
            <a:r>
              <a:rPr lang="en-US" sz="2000" i="1" noProof="0" dirty="0">
                <a:solidFill>
                  <a:srgbClr val="F4F3EE"/>
                </a:solidFill>
              </a:rPr>
              <a:t>entanglement</a:t>
            </a:r>
            <a:r>
              <a:rPr lang="en-US" sz="2000" noProof="0" dirty="0">
                <a:solidFill>
                  <a:srgbClr val="F4F3EE"/>
                </a:solidFill>
              </a:rPr>
              <a:t> and the </a:t>
            </a:r>
            <a:r>
              <a:rPr lang="en-US" sz="2000" i="1" noProof="0" dirty="0">
                <a:solidFill>
                  <a:srgbClr val="F4F3EE"/>
                </a:solidFill>
              </a:rPr>
              <a:t>no-cloning theorem</a:t>
            </a:r>
            <a:r>
              <a:rPr lang="en-US" sz="2000" noProof="0" dirty="0">
                <a:solidFill>
                  <a:srgbClr val="F4F3EE"/>
                </a:solidFill>
              </a:rPr>
              <a:t>) to enable </a:t>
            </a:r>
            <a:r>
              <a:rPr lang="en-US" sz="2000" noProof="0" dirty="0">
                <a:solidFill>
                  <a:srgbClr val="E0AFA0"/>
                </a:solidFill>
              </a:rPr>
              <a:t>infinitely secure</a:t>
            </a:r>
            <a:r>
              <a:rPr lang="en-US" sz="2000" noProof="0" dirty="0">
                <a:solidFill>
                  <a:srgbClr val="F4F3EE"/>
                </a:solidFill>
              </a:rPr>
              <a:t> key distribution, immune to eavesdropping. </a:t>
            </a:r>
          </a:p>
        </p:txBody>
      </p:sp>
      <p:sp>
        <p:nvSpPr>
          <p:cNvPr id="7" name="Parentesi quadra aperta 6">
            <a:extLst>
              <a:ext uri="{FF2B5EF4-FFF2-40B4-BE49-F238E27FC236}">
                <a16:creationId xmlns:a16="http://schemas.microsoft.com/office/drawing/2014/main" id="{98C14732-81F1-7A70-6422-498BEC9E89FC}"/>
              </a:ext>
            </a:extLst>
          </p:cNvPr>
          <p:cNvSpPr/>
          <p:nvPr/>
        </p:nvSpPr>
        <p:spPr>
          <a:xfrm>
            <a:off x="3092445" y="1046980"/>
            <a:ext cx="277365" cy="1252308"/>
          </a:xfrm>
          <a:prstGeom prst="leftBracket">
            <a:avLst/>
          </a:prstGeom>
          <a:ln w="38100" cap="rnd">
            <a:solidFill>
              <a:srgbClr val="BCB8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B3F1CB7-8B1E-D54A-87B0-5B8A69FA17DE}"/>
              </a:ext>
            </a:extLst>
          </p:cNvPr>
          <p:cNvSpPr txBox="1"/>
          <p:nvPr/>
        </p:nvSpPr>
        <p:spPr>
          <a:xfrm>
            <a:off x="747786" y="1526416"/>
            <a:ext cx="2565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300" noProof="0" dirty="0">
                <a:solidFill>
                  <a:srgbClr val="F4F3EE"/>
                </a:solidFill>
              </a:rPr>
              <a:t>BACKGROUND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7CADCAC0-02CD-0168-8936-F0A0383D566F}"/>
              </a:ext>
            </a:extLst>
          </p:cNvPr>
          <p:cNvGrpSpPr/>
          <p:nvPr/>
        </p:nvGrpSpPr>
        <p:grpSpPr>
          <a:xfrm>
            <a:off x="747786" y="2594845"/>
            <a:ext cx="2565136" cy="1395023"/>
            <a:chOff x="600627" y="2558579"/>
            <a:chExt cx="2565136" cy="1395023"/>
          </a:xfrm>
        </p:grpSpPr>
        <p:pic>
          <p:nvPicPr>
            <p:cNvPr id="11" name="Immagine 10" descr="Immagine che contiene oggetti in metallo, lucchetto/serratura&#10;&#10;Descrizione generata automaticamente">
              <a:extLst>
                <a:ext uri="{FF2B5EF4-FFF2-40B4-BE49-F238E27FC236}">
                  <a16:creationId xmlns:a16="http://schemas.microsoft.com/office/drawing/2014/main" id="{58B512FB-FF86-21AD-FD37-915EDEE6E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364" y="2558579"/>
              <a:ext cx="1205662" cy="1205662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7E1F124-3CD5-0687-A915-88E48155ED24}"/>
                </a:ext>
              </a:extLst>
            </p:cNvPr>
            <p:cNvSpPr txBox="1"/>
            <p:nvPr/>
          </p:nvSpPr>
          <p:spPr>
            <a:xfrm>
              <a:off x="600627" y="3645825"/>
              <a:ext cx="2565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300" noProof="0" dirty="0">
                  <a:solidFill>
                    <a:srgbClr val="F4F3EE"/>
                  </a:solidFill>
                </a:rPr>
                <a:t>THE PROBLEM</a:t>
              </a:r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2F4E52DF-D4E1-512B-4526-BC26549CE3B1}"/>
              </a:ext>
            </a:extLst>
          </p:cNvPr>
          <p:cNvGrpSpPr/>
          <p:nvPr/>
        </p:nvGrpSpPr>
        <p:grpSpPr>
          <a:xfrm>
            <a:off x="3087329" y="4581819"/>
            <a:ext cx="6017342" cy="1467539"/>
            <a:chOff x="2845150" y="4439485"/>
            <a:chExt cx="6027575" cy="1467539"/>
          </a:xfrm>
        </p:grpSpPr>
        <p:sp>
          <p:nvSpPr>
            <p:cNvPr id="14" name="Parentesi quadra aperta 13">
              <a:extLst>
                <a:ext uri="{FF2B5EF4-FFF2-40B4-BE49-F238E27FC236}">
                  <a16:creationId xmlns:a16="http://schemas.microsoft.com/office/drawing/2014/main" id="{F41FEA48-B7E4-6E46-FB73-F4A53E037BAA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38100" cap="rnd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Parentesi quadra aperta 15">
              <a:extLst>
                <a:ext uri="{FF2B5EF4-FFF2-40B4-BE49-F238E27FC236}">
                  <a16:creationId xmlns:a16="http://schemas.microsoft.com/office/drawing/2014/main" id="{58CCEF65-4231-B35B-79AF-D92527E1D9BC}"/>
                </a:ext>
              </a:extLst>
            </p:cNvPr>
            <p:cNvSpPr/>
            <p:nvPr/>
          </p:nvSpPr>
          <p:spPr>
            <a:xfrm flipH="1">
              <a:off x="8595360" y="4439485"/>
              <a:ext cx="277365" cy="1465328"/>
            </a:xfrm>
            <a:prstGeom prst="leftBracket">
              <a:avLst/>
            </a:prstGeom>
            <a:ln w="38100" cap="rnd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688D8789-7181-F53A-D3E9-AFA153E97EBF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38100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3DD5C1FF-6B46-CFBE-0579-CCA84A58B0A0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38100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459C45E-94FC-E684-9F09-891AF73B0E14}"/>
              </a:ext>
            </a:extLst>
          </p:cNvPr>
          <p:cNvSpPr txBox="1"/>
          <p:nvPr/>
        </p:nvSpPr>
        <p:spPr>
          <a:xfrm>
            <a:off x="4813431" y="6152686"/>
            <a:ext cx="2565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300" noProof="0" dirty="0">
                <a:solidFill>
                  <a:srgbClr val="F4F3EE"/>
                </a:solidFill>
              </a:rPr>
              <a:t>SOLUTION</a:t>
            </a:r>
          </a:p>
        </p:txBody>
      </p:sp>
      <p:sp>
        <p:nvSpPr>
          <p:cNvPr id="22" name="Parentesi quadra aperta 21">
            <a:extLst>
              <a:ext uri="{FF2B5EF4-FFF2-40B4-BE49-F238E27FC236}">
                <a16:creationId xmlns:a16="http://schemas.microsoft.com/office/drawing/2014/main" id="{8454432A-E27E-9FD0-B4CA-4CEA2D0D4E50}"/>
              </a:ext>
            </a:extLst>
          </p:cNvPr>
          <p:cNvSpPr/>
          <p:nvPr/>
        </p:nvSpPr>
        <p:spPr>
          <a:xfrm>
            <a:off x="3092445" y="2740421"/>
            <a:ext cx="277365" cy="1252308"/>
          </a:xfrm>
          <a:prstGeom prst="leftBracket">
            <a:avLst/>
          </a:prstGeom>
          <a:ln w="38100" cap="rnd">
            <a:solidFill>
              <a:srgbClr val="BCB8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475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CFD178-D23F-E3CD-E257-323638203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77EF7B7F-CCE6-D673-8A41-FBFCCC0DC0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21"/>
          <a:stretch/>
        </p:blipFill>
        <p:spPr>
          <a:xfrm>
            <a:off x="1082088" y="751406"/>
            <a:ext cx="10027823" cy="5175423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F0CEA770-B261-B131-B575-2687B4624F76}"/>
              </a:ext>
            </a:extLst>
          </p:cNvPr>
          <p:cNvGrpSpPr/>
          <p:nvPr/>
        </p:nvGrpSpPr>
        <p:grpSpPr>
          <a:xfrm>
            <a:off x="2806538" y="6347974"/>
            <a:ext cx="6578923" cy="720338"/>
            <a:chOff x="2845150" y="4438606"/>
            <a:chExt cx="6027566" cy="1468418"/>
          </a:xfrm>
        </p:grpSpPr>
        <p:sp>
          <p:nvSpPr>
            <p:cNvPr id="18" name="Parentesi quadra aperta 17">
              <a:extLst>
                <a:ext uri="{FF2B5EF4-FFF2-40B4-BE49-F238E27FC236}">
                  <a16:creationId xmlns:a16="http://schemas.microsoft.com/office/drawing/2014/main" id="{7602F329-4572-8840-06D9-63BF81E958E8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Parentesi quadra aperta 18">
              <a:extLst>
                <a:ext uri="{FF2B5EF4-FFF2-40B4-BE49-F238E27FC236}">
                  <a16:creationId xmlns:a16="http://schemas.microsoft.com/office/drawing/2014/main" id="{93ECED63-3EC4-C104-ABC7-223A6A46590A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A85E8AF8-1425-C777-B147-33979BD4D92E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59674837-4DF8-821B-1F81-8EE0F9EA23CE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04217B4-0DE1-693E-1E9B-B2545115DB8E}"/>
              </a:ext>
            </a:extLst>
          </p:cNvPr>
          <p:cNvSpPr txBox="1"/>
          <p:nvPr/>
        </p:nvSpPr>
        <p:spPr>
          <a:xfrm>
            <a:off x="2679674" y="286004"/>
            <a:ext cx="6832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noProof="0" dirty="0">
                <a:solidFill>
                  <a:srgbClr val="F4F3EE"/>
                </a:solidFill>
              </a:rPr>
              <a:t>CHSH CORRELATION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</a:t>
            </a:r>
            <a:r>
              <a:rPr lang="en-US" sz="1300" b="1" spc="300" dirty="0">
                <a:solidFill>
                  <a:srgbClr val="F4F3EE"/>
                </a:solidFill>
              </a:rPr>
              <a:t>WERNER PARAMETER</a:t>
            </a:r>
            <a:endParaRPr lang="en-US" sz="1300" b="1" spc="300" noProof="0" dirty="0">
              <a:solidFill>
                <a:srgbClr val="F4F3EE"/>
              </a:solidFill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4D86A72C-CDCE-C23D-AF62-97F6439E62A9}"/>
              </a:ext>
            </a:extLst>
          </p:cNvPr>
          <p:cNvGrpSpPr/>
          <p:nvPr/>
        </p:nvGrpSpPr>
        <p:grpSpPr>
          <a:xfrm>
            <a:off x="3044227" y="6444439"/>
            <a:ext cx="6128944" cy="344390"/>
            <a:chOff x="3044227" y="6444439"/>
            <a:chExt cx="6128944" cy="344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7DBAE70D-903D-B7FF-DE7C-5CA90E3FDBD2}"/>
                    </a:ext>
                  </a:extLst>
                </p:cNvPr>
                <p:cNvSpPr txBox="1"/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30</a:t>
                  </a:r>
                </a:p>
              </p:txBody>
            </p:sp>
          </mc:Choice>
          <mc:Fallback xmlns=""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7DBAE70D-903D-B7FF-DE7C-5CA90E3FDB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4B5FF2C6-596D-F023-E79A-05EAF57601C6}"/>
                    </a:ext>
                  </a:extLst>
                </p:cNvPr>
                <p:cNvSpPr txBox="1"/>
                <p:nvPr/>
              </p:nvSpPr>
              <p:spPr>
                <a:xfrm>
                  <a:off x="5964645" y="6485829"/>
                  <a:ext cx="16454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False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4B5FF2C6-596D-F023-E79A-05EAF57601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4645" y="6485829"/>
                  <a:ext cx="1645444" cy="26161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ADCD262D-A4C5-51E8-7442-32FA95B45EDB}"/>
                    </a:ext>
                  </a:extLst>
                </p:cNvPr>
                <p:cNvSpPr txBox="1"/>
                <p:nvPr/>
              </p:nvSpPr>
              <p:spPr>
                <a:xfrm>
                  <a:off x="7909117" y="6485829"/>
                  <a:ext cx="126405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sz="1100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100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 300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ADCD262D-A4C5-51E8-7442-32FA95B45E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9117" y="6485829"/>
                  <a:ext cx="1264054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7217D009-79EA-8F01-D75C-78EA55129E54}"/>
                    </a:ext>
                  </a:extLst>
                </p:cNvPr>
                <p:cNvSpPr txBox="1"/>
                <p:nvPr/>
              </p:nvSpPr>
              <p:spPr>
                <a:xfrm>
                  <a:off x="3963266" y="6444439"/>
                  <a:ext cx="1702352" cy="3443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100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sz="1100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1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1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1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it-IT" sz="11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  <m:r>
                            <a:rPr lang="it-IT" sz="11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sz="11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sz="11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11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=0,1, …, 14</m:t>
                          </m:r>
                        </m:e>
                      </m:d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 </a:t>
                  </a:r>
                  <a:endParaRPr lang="it-IT" sz="1100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7217D009-79EA-8F01-D75C-78EA55129E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266" y="6444439"/>
                  <a:ext cx="1702352" cy="3443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39154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46BC80-B27A-A508-1145-68B361CAD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5EBB770D-0DF5-96AE-4974-5D09C53D77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00"/>
          <a:stretch/>
        </p:blipFill>
        <p:spPr>
          <a:xfrm>
            <a:off x="1082088" y="746682"/>
            <a:ext cx="10027823" cy="5176526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FB7EBD8C-F07B-93F5-74EC-30F780333FDB}"/>
              </a:ext>
            </a:extLst>
          </p:cNvPr>
          <p:cNvGrpSpPr/>
          <p:nvPr/>
        </p:nvGrpSpPr>
        <p:grpSpPr>
          <a:xfrm>
            <a:off x="2806538" y="6347974"/>
            <a:ext cx="6578923" cy="720338"/>
            <a:chOff x="2845150" y="4438606"/>
            <a:chExt cx="6027566" cy="1468418"/>
          </a:xfrm>
        </p:grpSpPr>
        <p:sp>
          <p:nvSpPr>
            <p:cNvPr id="18" name="Parentesi quadra aperta 17">
              <a:extLst>
                <a:ext uri="{FF2B5EF4-FFF2-40B4-BE49-F238E27FC236}">
                  <a16:creationId xmlns:a16="http://schemas.microsoft.com/office/drawing/2014/main" id="{F32BC490-FD64-4C94-707E-5A75CBB0D0CC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Parentesi quadra aperta 18">
              <a:extLst>
                <a:ext uri="{FF2B5EF4-FFF2-40B4-BE49-F238E27FC236}">
                  <a16:creationId xmlns:a16="http://schemas.microsoft.com/office/drawing/2014/main" id="{911A33C6-F2CB-B86B-00C7-AA290907C7D8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DC138EB4-13FC-E332-BF8D-4D8F5FC2513B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A642A4FC-48DC-E633-36B9-CE53E082A3AD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021DDE4-12A2-F1CE-79A7-D702538404C6}"/>
              </a:ext>
            </a:extLst>
          </p:cNvPr>
          <p:cNvSpPr txBox="1"/>
          <p:nvPr/>
        </p:nvSpPr>
        <p:spPr>
          <a:xfrm>
            <a:off x="3098748" y="286004"/>
            <a:ext cx="59945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dirty="0">
                <a:solidFill>
                  <a:srgbClr val="F4F3EE"/>
                </a:solidFill>
              </a:rPr>
              <a:t>MISMATCH RATIO</a:t>
            </a:r>
            <a:r>
              <a:rPr lang="en-US" sz="1300" b="1" spc="300" noProof="0" dirty="0">
                <a:solidFill>
                  <a:srgbClr val="F4F3EE"/>
                </a:solidFill>
              </a:rPr>
              <a:t>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THETA 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957F7E64-1599-8E9C-3CD7-6995E979219F}"/>
              </a:ext>
            </a:extLst>
          </p:cNvPr>
          <p:cNvGrpSpPr/>
          <p:nvPr/>
        </p:nvGrpSpPr>
        <p:grpSpPr>
          <a:xfrm>
            <a:off x="3044227" y="6444439"/>
            <a:ext cx="6128944" cy="344390"/>
            <a:chOff x="3044227" y="6444439"/>
            <a:chExt cx="6128944" cy="344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asellaDiTesto 2">
                  <a:extLst>
                    <a:ext uri="{FF2B5EF4-FFF2-40B4-BE49-F238E27FC236}">
                      <a16:creationId xmlns:a16="http://schemas.microsoft.com/office/drawing/2014/main" id="{E5C0DA5A-4E7D-BA15-19E8-0DF461F7F4BD}"/>
                    </a:ext>
                  </a:extLst>
                </p:cNvPr>
                <p:cNvSpPr txBox="1"/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30</a:t>
                  </a:r>
                </a:p>
              </p:txBody>
            </p:sp>
          </mc:Choice>
          <mc:Fallback xmlns="">
            <p:sp>
              <p:nvSpPr>
                <p:cNvPr id="3" name="CasellaDiTesto 2">
                  <a:extLst>
                    <a:ext uri="{FF2B5EF4-FFF2-40B4-BE49-F238E27FC236}">
                      <a16:creationId xmlns:a16="http://schemas.microsoft.com/office/drawing/2014/main" id="{E5C0DA5A-4E7D-BA15-19E8-0DF461F7F4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56014BFB-32BF-0ACC-5802-24AC825D5CF7}"/>
                    </a:ext>
                  </a:extLst>
                </p:cNvPr>
                <p:cNvSpPr txBox="1"/>
                <p:nvPr/>
              </p:nvSpPr>
              <p:spPr>
                <a:xfrm>
                  <a:off x="5964645" y="6485829"/>
                  <a:ext cx="16454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False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56014BFB-32BF-0ACC-5802-24AC825D5C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4645" y="6485829"/>
                  <a:ext cx="1645444" cy="26161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37DB2906-F188-C44B-E406-A5B414EE2538}"/>
                    </a:ext>
                  </a:extLst>
                </p:cNvPr>
                <p:cNvSpPr txBox="1"/>
                <p:nvPr/>
              </p:nvSpPr>
              <p:spPr>
                <a:xfrm>
                  <a:off x="7909117" y="6485829"/>
                  <a:ext cx="126405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sz="1100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100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 300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37DB2906-F188-C44B-E406-A5B414EE25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9117" y="6485829"/>
                  <a:ext cx="1264054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B73FAC91-538F-0D5E-42D5-343440771AEE}"/>
                    </a:ext>
                  </a:extLst>
                </p:cNvPr>
                <p:cNvSpPr txBox="1"/>
                <p:nvPr/>
              </p:nvSpPr>
              <p:spPr>
                <a:xfrm>
                  <a:off x="3963266" y="6444439"/>
                  <a:ext cx="1702352" cy="3443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100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sz="1100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1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1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1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it-IT" sz="11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  <m:r>
                            <a:rPr lang="it-IT" sz="11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sz="11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sz="11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11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=0,1, …, 14</m:t>
                          </m:r>
                        </m:e>
                      </m:d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 </a:t>
                  </a:r>
                  <a:endParaRPr lang="it-IT" sz="1100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B73FAC91-538F-0D5E-42D5-343440771A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266" y="6444439"/>
                  <a:ext cx="1702352" cy="3443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92066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5D394B-0560-B127-6212-4CDA4C08A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15928CE0-AECA-9A50-D469-DCF36F0AE5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76"/>
          <a:stretch/>
        </p:blipFill>
        <p:spPr>
          <a:xfrm>
            <a:off x="1082088" y="746382"/>
            <a:ext cx="10027823" cy="5167098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F80450B6-915C-6941-B73D-F6BB947C5E18}"/>
              </a:ext>
            </a:extLst>
          </p:cNvPr>
          <p:cNvGrpSpPr/>
          <p:nvPr/>
        </p:nvGrpSpPr>
        <p:grpSpPr>
          <a:xfrm>
            <a:off x="2806538" y="6347974"/>
            <a:ext cx="6578923" cy="720338"/>
            <a:chOff x="2845150" y="4438606"/>
            <a:chExt cx="6027566" cy="1468418"/>
          </a:xfrm>
        </p:grpSpPr>
        <p:sp>
          <p:nvSpPr>
            <p:cNvPr id="18" name="Parentesi quadra aperta 17">
              <a:extLst>
                <a:ext uri="{FF2B5EF4-FFF2-40B4-BE49-F238E27FC236}">
                  <a16:creationId xmlns:a16="http://schemas.microsoft.com/office/drawing/2014/main" id="{73D43BF3-C148-C06B-3609-1405C451DEDB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Parentesi quadra aperta 18">
              <a:extLst>
                <a:ext uri="{FF2B5EF4-FFF2-40B4-BE49-F238E27FC236}">
                  <a16:creationId xmlns:a16="http://schemas.microsoft.com/office/drawing/2014/main" id="{2E9F8F38-1C4F-3B4E-6E7B-7ACA2A1FE024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8B4BA387-6255-E234-A071-DA86805CE414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72775E69-80F7-394A-E12A-58B2EEEDA862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E448A418-50A8-FCF6-8BBE-F1A81EE275D7}"/>
              </a:ext>
            </a:extLst>
          </p:cNvPr>
          <p:cNvSpPr txBox="1"/>
          <p:nvPr/>
        </p:nvSpPr>
        <p:spPr>
          <a:xfrm>
            <a:off x="2720949" y="286004"/>
            <a:ext cx="675010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dirty="0">
                <a:solidFill>
                  <a:srgbClr val="F4F3EE"/>
                </a:solidFill>
              </a:rPr>
              <a:t>MISMATCH RATIO</a:t>
            </a:r>
            <a:r>
              <a:rPr lang="en-US" sz="1300" b="1" spc="300" noProof="0" dirty="0">
                <a:solidFill>
                  <a:srgbClr val="F4F3EE"/>
                </a:solidFill>
              </a:rPr>
              <a:t>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</a:t>
            </a:r>
            <a:r>
              <a:rPr lang="en-US" sz="1300" b="1" spc="300" dirty="0">
                <a:solidFill>
                  <a:srgbClr val="F4F3EE"/>
                </a:solidFill>
              </a:rPr>
              <a:t>WERNER PARAMETER</a:t>
            </a:r>
            <a:r>
              <a:rPr lang="en-US" sz="1300" b="1" spc="300" noProof="0" dirty="0">
                <a:solidFill>
                  <a:srgbClr val="F4F3EE"/>
                </a:solidFill>
              </a:rPr>
              <a:t> 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BD124051-4117-0A06-096D-CF6973EFDFE2}"/>
              </a:ext>
            </a:extLst>
          </p:cNvPr>
          <p:cNvGrpSpPr/>
          <p:nvPr/>
        </p:nvGrpSpPr>
        <p:grpSpPr>
          <a:xfrm>
            <a:off x="3044227" y="6444439"/>
            <a:ext cx="6128944" cy="344390"/>
            <a:chOff x="3044227" y="6444439"/>
            <a:chExt cx="6128944" cy="344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B3A80AC4-FB28-59D8-1AF1-4BC6B63BBB1C}"/>
                    </a:ext>
                  </a:extLst>
                </p:cNvPr>
                <p:cNvSpPr txBox="1"/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30</a:t>
                  </a:r>
                </a:p>
              </p:txBody>
            </p:sp>
          </mc:Choice>
          <mc:Fallback xmlns=""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B3A80AC4-FB28-59D8-1AF1-4BC6B63BBB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665F5B68-098F-38E6-9E78-2586EBE88F07}"/>
                    </a:ext>
                  </a:extLst>
                </p:cNvPr>
                <p:cNvSpPr txBox="1"/>
                <p:nvPr/>
              </p:nvSpPr>
              <p:spPr>
                <a:xfrm>
                  <a:off x="5964645" y="6485829"/>
                  <a:ext cx="16454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False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665F5B68-098F-38E6-9E78-2586EBE88F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4645" y="6485829"/>
                  <a:ext cx="1645444" cy="26161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50309CFA-7EDE-F8FE-E881-5A2598B1BFD1}"/>
                    </a:ext>
                  </a:extLst>
                </p:cNvPr>
                <p:cNvSpPr txBox="1"/>
                <p:nvPr/>
              </p:nvSpPr>
              <p:spPr>
                <a:xfrm>
                  <a:off x="7909117" y="6485829"/>
                  <a:ext cx="126405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sz="1100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100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 300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50309CFA-7EDE-F8FE-E881-5A2598B1BF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9117" y="6485829"/>
                  <a:ext cx="1264054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40C55493-ACC7-D80D-16A0-C1391160E762}"/>
                    </a:ext>
                  </a:extLst>
                </p:cNvPr>
                <p:cNvSpPr txBox="1"/>
                <p:nvPr/>
              </p:nvSpPr>
              <p:spPr>
                <a:xfrm>
                  <a:off x="3963266" y="6444439"/>
                  <a:ext cx="1702352" cy="3443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100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sz="1100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1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1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1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it-IT" sz="11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  <m:r>
                            <a:rPr lang="it-IT" sz="11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sz="11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sz="11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11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=0,1, …, 14</m:t>
                          </m:r>
                        </m:e>
                      </m:d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 </a:t>
                  </a:r>
                  <a:endParaRPr lang="it-IT" sz="1100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40C55493-ACC7-D80D-16A0-C1391160E7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266" y="6444439"/>
                  <a:ext cx="1702352" cy="3443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73358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4F3629-CD83-6B8B-301E-413306A05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>
            <a:extLst>
              <a:ext uri="{FF2B5EF4-FFF2-40B4-BE49-F238E27FC236}">
                <a16:creationId xmlns:a16="http://schemas.microsoft.com/office/drawing/2014/main" id="{B4439A68-3D5D-231B-E593-87C3B7FD87AB}"/>
              </a:ext>
            </a:extLst>
          </p:cNvPr>
          <p:cNvGrpSpPr/>
          <p:nvPr/>
        </p:nvGrpSpPr>
        <p:grpSpPr>
          <a:xfrm>
            <a:off x="5351711" y="143251"/>
            <a:ext cx="6711370" cy="6601010"/>
            <a:chOff x="4347200" y="-639982"/>
            <a:chExt cx="10027823" cy="9862928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5F254551-9EEB-53D9-3B1B-09C80AC48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3521"/>
            <a:stretch/>
          </p:blipFill>
          <p:spPr>
            <a:xfrm>
              <a:off x="4347201" y="-639982"/>
              <a:ext cx="10023811" cy="5167989"/>
            </a:xfrm>
            <a:prstGeom prst="rect">
              <a:avLst/>
            </a:prstGeom>
          </p:spPr>
        </p:pic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AEEAA9FA-44D6-DA2C-D404-B15E3DCA1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4040"/>
            <a:stretch/>
          </p:blipFill>
          <p:spPr>
            <a:xfrm>
              <a:off x="4347200" y="4080669"/>
              <a:ext cx="10027823" cy="5142277"/>
            </a:xfrm>
            <a:prstGeom prst="rect">
              <a:avLst/>
            </a:prstGeom>
          </p:spPr>
        </p:pic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EE2B8336-0763-B1AE-7E10-1B671468925C}"/>
              </a:ext>
            </a:extLst>
          </p:cNvPr>
          <p:cNvGrpSpPr/>
          <p:nvPr/>
        </p:nvGrpSpPr>
        <p:grpSpPr>
          <a:xfrm>
            <a:off x="1227726" y="5429281"/>
            <a:ext cx="2212429" cy="619833"/>
            <a:chOff x="2845150" y="4438606"/>
            <a:chExt cx="6027566" cy="1468418"/>
          </a:xfrm>
        </p:grpSpPr>
        <p:sp>
          <p:nvSpPr>
            <p:cNvPr id="15" name="Parentesi quadra aperta 14">
              <a:extLst>
                <a:ext uri="{FF2B5EF4-FFF2-40B4-BE49-F238E27FC236}">
                  <a16:creationId xmlns:a16="http://schemas.microsoft.com/office/drawing/2014/main" id="{0378C6F6-2BFD-7E1A-F285-B9BB6A7A0B69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Parentesi quadra aperta 15">
              <a:extLst>
                <a:ext uri="{FF2B5EF4-FFF2-40B4-BE49-F238E27FC236}">
                  <a16:creationId xmlns:a16="http://schemas.microsoft.com/office/drawing/2014/main" id="{11F9FAE2-27C5-F756-0408-63D10C6E40C0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4E9F227E-BD89-00E6-464B-EBF05DCA8D69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3A5F4271-74B5-5471-AC0A-4B1CE781909A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3AA5F4EF-A8D1-1619-30CA-CA8809761F2C}"/>
              </a:ext>
            </a:extLst>
          </p:cNvPr>
          <p:cNvGrpSpPr/>
          <p:nvPr/>
        </p:nvGrpSpPr>
        <p:grpSpPr>
          <a:xfrm>
            <a:off x="307063" y="1046608"/>
            <a:ext cx="4737583" cy="877206"/>
            <a:chOff x="341637" y="1594991"/>
            <a:chExt cx="4737583" cy="877206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0CCC4D28-C280-DBFF-E0E3-D34CB2D8E608}"/>
                </a:ext>
              </a:extLst>
            </p:cNvPr>
            <p:cNvSpPr txBox="1"/>
            <p:nvPr/>
          </p:nvSpPr>
          <p:spPr>
            <a:xfrm>
              <a:off x="341637" y="1979754"/>
              <a:ext cx="473489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spc="300" dirty="0">
                  <a:solidFill>
                    <a:srgbClr val="E0AFA0"/>
                  </a:solidFill>
                </a:rPr>
                <a:t>#EPR PAIRS</a:t>
              </a:r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E3664E5E-0B65-692A-2835-4E453D7D5B45}"/>
                </a:ext>
              </a:extLst>
            </p:cNvPr>
            <p:cNvSpPr txBox="1"/>
            <p:nvPr/>
          </p:nvSpPr>
          <p:spPr>
            <a:xfrm>
              <a:off x="344321" y="1594991"/>
              <a:ext cx="473489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spc="300" dirty="0">
                  <a:solidFill>
                    <a:srgbClr val="F4F3EE"/>
                  </a:solidFill>
                </a:rPr>
                <a:t>EFFECT OF VARYING </a:t>
              </a:r>
            </a:p>
          </p:txBody>
        </p:sp>
      </p:grp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9EF153CA-6221-20D4-FECC-EFFEC4A7D344}"/>
              </a:ext>
            </a:extLst>
          </p:cNvPr>
          <p:cNvGrpSpPr/>
          <p:nvPr/>
        </p:nvGrpSpPr>
        <p:grpSpPr>
          <a:xfrm>
            <a:off x="1315522" y="2969042"/>
            <a:ext cx="2717980" cy="2954822"/>
            <a:chOff x="1200495" y="3037333"/>
            <a:chExt cx="2717980" cy="29548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63FBBD03-F48A-4617-F233-E26E295AA3F2}"/>
                    </a:ext>
                  </a:extLst>
                </p:cNvPr>
                <p:cNvSpPr txBox="1"/>
                <p:nvPr/>
              </p:nvSpPr>
              <p:spPr>
                <a:xfrm>
                  <a:off x="1200495" y="3037333"/>
                  <a:ext cx="8425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noProof="0" dirty="0">
                      <a:solidFill>
                        <a:srgbClr val="F4F3EE"/>
                      </a:solidFill>
                    </a:rPr>
                    <a:t>30</a:t>
                  </a:r>
                </a:p>
              </p:txBody>
            </p:sp>
          </mc:Choice>
          <mc:Fallback xmlns=""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63FBBD03-F48A-4617-F233-E26E295AA3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0495" y="3037333"/>
                  <a:ext cx="84256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6522" t="-6557" r="-4348" b="-2623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BA36B888-1712-1C7F-C721-8A6AC2CE1937}"/>
                    </a:ext>
                  </a:extLst>
                </p:cNvPr>
                <p:cNvSpPr txBox="1"/>
                <p:nvPr/>
              </p:nvSpPr>
              <p:spPr>
                <a:xfrm>
                  <a:off x="1200495" y="4806155"/>
                  <a:ext cx="26350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>
                      <a:solidFill>
                        <a:srgbClr val="F4F3EE"/>
                      </a:solidFill>
                    </a:rPr>
                    <a:t>False</a:t>
                  </a:r>
                  <a:endParaRPr lang="en-US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BA36B888-1712-1C7F-C721-8A6AC2CE19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0495" y="4806155"/>
                  <a:ext cx="263505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083" t="-6557" b="-2623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C04E7745-8E87-0D84-2714-65803D426086}"/>
                    </a:ext>
                  </a:extLst>
                </p:cNvPr>
                <p:cNvSpPr txBox="1"/>
                <p:nvPr/>
              </p:nvSpPr>
              <p:spPr>
                <a:xfrm>
                  <a:off x="1200495" y="5622823"/>
                  <a:ext cx="21246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noProof="0" dirty="0">
                      <a:solidFill>
                        <a:srgbClr val="F4F3EE"/>
                      </a:solidFill>
                    </a:rPr>
                    <a:t> 1000</a:t>
                  </a:r>
                  <a:endParaRPr lang="en-US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C04E7745-8E87-0D84-2714-65803D4260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0495" y="5622823"/>
                  <a:ext cx="21246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586" t="-6557" b="-2623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3A9CA9D5-C279-48CD-410C-A11E1A735FB8}"/>
                    </a:ext>
                  </a:extLst>
                </p:cNvPr>
                <p:cNvSpPr txBox="1"/>
                <p:nvPr/>
              </p:nvSpPr>
              <p:spPr>
                <a:xfrm>
                  <a:off x="1200495" y="3854001"/>
                  <a:ext cx="2717980" cy="5048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it-IT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  <m:r>
                            <a:rPr lang="it-IT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=0,1, …, 14</m:t>
                          </m:r>
                        </m:e>
                      </m:d>
                    </m:oMath>
                  </a14:m>
                  <a:r>
                    <a:rPr lang="en-US" dirty="0">
                      <a:solidFill>
                        <a:srgbClr val="F4F3EE"/>
                      </a:solidFill>
                    </a:rPr>
                    <a:t> </a:t>
                  </a:r>
                  <a:endParaRPr lang="it-IT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3A9CA9D5-C279-48CD-410C-A11E1A735F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0495" y="3854001"/>
                  <a:ext cx="2717980" cy="50481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2" name="Connettore a gomito 78">
            <a:extLst>
              <a:ext uri="{FF2B5EF4-FFF2-40B4-BE49-F238E27FC236}">
                <a16:creationId xmlns:a16="http://schemas.microsoft.com/office/drawing/2014/main" id="{23738197-DAF5-AA5E-D844-D5D0F980BBCA}"/>
              </a:ext>
            </a:extLst>
          </p:cNvPr>
          <p:cNvCxnSpPr>
            <a:cxnSpLocks/>
            <a:stCxn id="4" idx="2"/>
            <a:endCxn id="15" idx="1"/>
          </p:cNvCxnSpPr>
          <p:nvPr/>
        </p:nvCxnSpPr>
        <p:spPr>
          <a:xfrm rot="5400000">
            <a:off x="43336" y="3108205"/>
            <a:ext cx="3815569" cy="1446787"/>
          </a:xfrm>
          <a:prstGeom prst="bentConnector4">
            <a:avLst>
              <a:gd name="adj1" fmla="val 11991"/>
              <a:gd name="adj2" fmla="val 148060"/>
            </a:avLst>
          </a:prstGeom>
          <a:ln w="22225" cap="rnd">
            <a:solidFill>
              <a:srgbClr val="F4F3EE"/>
            </a:solidFill>
            <a:bevel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285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982716-90D7-88AC-1B38-835EF1A48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8937A656-BFB8-7D1D-7340-044378F2E3FA}"/>
              </a:ext>
            </a:extLst>
          </p:cNvPr>
          <p:cNvGrpSpPr/>
          <p:nvPr/>
        </p:nvGrpSpPr>
        <p:grpSpPr>
          <a:xfrm>
            <a:off x="5351712" y="143251"/>
            <a:ext cx="6711370" cy="6601203"/>
            <a:chOff x="5390983" y="131141"/>
            <a:chExt cx="6434292" cy="6328673"/>
          </a:xfrm>
        </p:grpSpPr>
        <p:pic>
          <p:nvPicPr>
            <p:cNvPr id="2" name="Immagine 1">
              <a:extLst>
                <a:ext uri="{FF2B5EF4-FFF2-40B4-BE49-F238E27FC236}">
                  <a16:creationId xmlns:a16="http://schemas.microsoft.com/office/drawing/2014/main" id="{B67C9DF2-98C9-7202-D39F-DF6FFAD86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3655"/>
            <a:stretch/>
          </p:blipFill>
          <p:spPr>
            <a:xfrm>
              <a:off x="5390983" y="131141"/>
              <a:ext cx="6434292" cy="3312712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649FD62A-4534-ACF6-8542-656888B22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4028"/>
            <a:stretch/>
          </p:blipFill>
          <p:spPr>
            <a:xfrm>
              <a:off x="5390983" y="3159919"/>
              <a:ext cx="6434292" cy="3299895"/>
            </a:xfrm>
            <a:prstGeom prst="rect">
              <a:avLst/>
            </a:prstGeom>
          </p:spPr>
        </p:pic>
      </p:grpSp>
      <p:grpSp>
        <p:nvGrpSpPr>
          <p:cNvPr id="3" name="Gruppo 2">
            <a:extLst>
              <a:ext uri="{FF2B5EF4-FFF2-40B4-BE49-F238E27FC236}">
                <a16:creationId xmlns:a16="http://schemas.microsoft.com/office/drawing/2014/main" id="{8B713B62-8BAB-A1FD-1930-BF732F9412F5}"/>
              </a:ext>
            </a:extLst>
          </p:cNvPr>
          <p:cNvGrpSpPr/>
          <p:nvPr/>
        </p:nvGrpSpPr>
        <p:grpSpPr>
          <a:xfrm>
            <a:off x="1227727" y="5429281"/>
            <a:ext cx="2015536" cy="619833"/>
            <a:chOff x="2845150" y="4438606"/>
            <a:chExt cx="6027566" cy="1468418"/>
          </a:xfrm>
        </p:grpSpPr>
        <p:sp>
          <p:nvSpPr>
            <p:cNvPr id="5" name="Parentesi quadra aperta 4">
              <a:extLst>
                <a:ext uri="{FF2B5EF4-FFF2-40B4-BE49-F238E27FC236}">
                  <a16:creationId xmlns:a16="http://schemas.microsoft.com/office/drawing/2014/main" id="{75057F0A-6C87-4434-414C-D13D65E47D46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Parentesi quadra aperta 5">
              <a:extLst>
                <a:ext uri="{FF2B5EF4-FFF2-40B4-BE49-F238E27FC236}">
                  <a16:creationId xmlns:a16="http://schemas.microsoft.com/office/drawing/2014/main" id="{CB8BD7ED-E675-A23C-FCB1-994399581D5C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FBEA6482-EEB4-C46E-92F6-CB64D58F404C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1D6F66C9-DA23-4C16-7D9D-8D12583F2F92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1481E856-3A83-0F66-6FCC-AB1948C59F35}"/>
              </a:ext>
            </a:extLst>
          </p:cNvPr>
          <p:cNvGrpSpPr/>
          <p:nvPr/>
        </p:nvGrpSpPr>
        <p:grpSpPr>
          <a:xfrm>
            <a:off x="307063" y="1046608"/>
            <a:ext cx="4737583" cy="877206"/>
            <a:chOff x="341637" y="1594991"/>
            <a:chExt cx="4737583" cy="877206"/>
          </a:xfrm>
        </p:grpSpPr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2E30D929-FE3A-FF0E-4001-F749913A1E7A}"/>
                </a:ext>
              </a:extLst>
            </p:cNvPr>
            <p:cNvSpPr txBox="1"/>
            <p:nvPr/>
          </p:nvSpPr>
          <p:spPr>
            <a:xfrm>
              <a:off x="341637" y="1979754"/>
              <a:ext cx="473489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spc="300" dirty="0">
                  <a:solidFill>
                    <a:srgbClr val="E0AFA0"/>
                  </a:solidFill>
                </a:rPr>
                <a:t>#EPR PAIRS</a:t>
              </a: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F904491F-7E6C-6EB8-8885-8C5B56E863DD}"/>
                </a:ext>
              </a:extLst>
            </p:cNvPr>
            <p:cNvSpPr txBox="1"/>
            <p:nvPr/>
          </p:nvSpPr>
          <p:spPr>
            <a:xfrm>
              <a:off x="344321" y="1594991"/>
              <a:ext cx="473489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spc="300" dirty="0">
                  <a:solidFill>
                    <a:srgbClr val="F4F3EE"/>
                  </a:solidFill>
                </a:rPr>
                <a:t>EFFECT OF VARYING </a:t>
              </a:r>
            </a:p>
          </p:txBody>
        </p:sp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B1C9EF9C-23BE-CA85-7516-AAD633E3D4CF}"/>
              </a:ext>
            </a:extLst>
          </p:cNvPr>
          <p:cNvGrpSpPr/>
          <p:nvPr/>
        </p:nvGrpSpPr>
        <p:grpSpPr>
          <a:xfrm>
            <a:off x="1315522" y="2969042"/>
            <a:ext cx="2717980" cy="2954822"/>
            <a:chOff x="1200495" y="3037333"/>
            <a:chExt cx="2717980" cy="29548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22DE5E1C-1A58-2648-D77A-70BB2BE1F69B}"/>
                    </a:ext>
                  </a:extLst>
                </p:cNvPr>
                <p:cNvSpPr txBox="1"/>
                <p:nvPr/>
              </p:nvSpPr>
              <p:spPr>
                <a:xfrm>
                  <a:off x="1200495" y="3037333"/>
                  <a:ext cx="8425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noProof="0" dirty="0">
                      <a:solidFill>
                        <a:srgbClr val="F4F3EE"/>
                      </a:solidFill>
                    </a:rPr>
                    <a:t>30</a:t>
                  </a:r>
                </a:p>
              </p:txBody>
            </p:sp>
          </mc:Choice>
          <mc:Fallback xmlns="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22DE5E1C-1A58-2648-D77A-70BB2BE1F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0495" y="3037333"/>
                  <a:ext cx="84256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6522" t="-6557" r="-4348" b="-2623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77461582-E789-2ACE-1F3E-C3F3987FEED6}"/>
                    </a:ext>
                  </a:extLst>
                </p:cNvPr>
                <p:cNvSpPr txBox="1"/>
                <p:nvPr/>
              </p:nvSpPr>
              <p:spPr>
                <a:xfrm>
                  <a:off x="1200495" y="4806155"/>
                  <a:ext cx="26350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>
                      <a:solidFill>
                        <a:srgbClr val="F4F3EE"/>
                      </a:solidFill>
                    </a:rPr>
                    <a:t>False</a:t>
                  </a:r>
                  <a:endParaRPr lang="en-US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77461582-E789-2ACE-1F3E-C3F3987FEE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0495" y="4806155"/>
                  <a:ext cx="263505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083" t="-6557" b="-2623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D3A255BF-0790-DBB2-B1E7-04A5A6D87FE5}"/>
                    </a:ext>
                  </a:extLst>
                </p:cNvPr>
                <p:cNvSpPr txBox="1"/>
                <p:nvPr/>
              </p:nvSpPr>
              <p:spPr>
                <a:xfrm>
                  <a:off x="1200495" y="5622823"/>
                  <a:ext cx="21246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noProof="0" dirty="0">
                      <a:solidFill>
                        <a:srgbClr val="F4F3EE"/>
                      </a:solidFill>
                    </a:rPr>
                    <a:t> 80</a:t>
                  </a:r>
                  <a:endParaRPr lang="en-US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D3A255BF-0790-DBB2-B1E7-04A5A6D87F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0495" y="5622823"/>
                  <a:ext cx="21246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586" t="-6557" b="-2623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370E1AFD-D2A0-4D75-085E-2A171099422A}"/>
                    </a:ext>
                  </a:extLst>
                </p:cNvPr>
                <p:cNvSpPr txBox="1"/>
                <p:nvPr/>
              </p:nvSpPr>
              <p:spPr>
                <a:xfrm>
                  <a:off x="1200495" y="3854001"/>
                  <a:ext cx="2717980" cy="5048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it-IT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  <m:r>
                            <a:rPr lang="it-IT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=0,1, …, 14</m:t>
                          </m:r>
                        </m:e>
                      </m:d>
                    </m:oMath>
                  </a14:m>
                  <a:r>
                    <a:rPr lang="en-US" dirty="0">
                      <a:solidFill>
                        <a:srgbClr val="F4F3EE"/>
                      </a:solidFill>
                    </a:rPr>
                    <a:t> </a:t>
                  </a:r>
                  <a:endParaRPr lang="it-IT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370E1AFD-D2A0-4D75-085E-2A17109942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0495" y="3854001"/>
                  <a:ext cx="2717980" cy="50481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2" name="Connettore a gomito 78">
            <a:extLst>
              <a:ext uri="{FF2B5EF4-FFF2-40B4-BE49-F238E27FC236}">
                <a16:creationId xmlns:a16="http://schemas.microsoft.com/office/drawing/2014/main" id="{98FF2B2F-4B08-6274-EA46-8A3C7374DA41}"/>
              </a:ext>
            </a:extLst>
          </p:cNvPr>
          <p:cNvCxnSpPr>
            <a:cxnSpLocks/>
          </p:cNvCxnSpPr>
          <p:nvPr/>
        </p:nvCxnSpPr>
        <p:spPr>
          <a:xfrm rot="5400000">
            <a:off x="43336" y="3108205"/>
            <a:ext cx="3815569" cy="1446787"/>
          </a:xfrm>
          <a:prstGeom prst="bentConnector4">
            <a:avLst>
              <a:gd name="adj1" fmla="val 11991"/>
              <a:gd name="adj2" fmla="val 148060"/>
            </a:avLst>
          </a:prstGeom>
          <a:ln w="22225" cap="rnd">
            <a:solidFill>
              <a:srgbClr val="F4F3EE"/>
            </a:solidFill>
            <a:bevel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952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9C673E-85C3-4AA1-39BA-8C08DF7ED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4487FB45-B399-5EE4-AE98-1A65150DAFB2}"/>
              </a:ext>
            </a:extLst>
          </p:cNvPr>
          <p:cNvGrpSpPr/>
          <p:nvPr/>
        </p:nvGrpSpPr>
        <p:grpSpPr>
          <a:xfrm>
            <a:off x="771525" y="573181"/>
            <a:ext cx="7381873" cy="1069241"/>
            <a:chOff x="762000" y="563656"/>
            <a:chExt cx="7381873" cy="1069241"/>
          </a:xfrm>
        </p:grpSpPr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1E9C5FA0-CBBF-0823-2181-C1BED7C53B2C}"/>
                </a:ext>
              </a:extLst>
            </p:cNvPr>
            <p:cNvSpPr txBox="1"/>
            <p:nvPr/>
          </p:nvSpPr>
          <p:spPr>
            <a:xfrm>
              <a:off x="762000" y="563656"/>
              <a:ext cx="53314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800" b="1" spc="300" dirty="0">
                  <a:solidFill>
                    <a:srgbClr val="E0AFA0"/>
                  </a:solidFill>
                </a:rPr>
                <a:t>WHAT’S THE EFFECT</a:t>
              </a:r>
            </a:p>
          </p:txBody>
        </p: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6300CE3F-BAF7-C7CA-5759-1EB86EA219A2}"/>
                </a:ext>
              </a:extLst>
            </p:cNvPr>
            <p:cNvSpPr txBox="1"/>
            <p:nvPr/>
          </p:nvSpPr>
          <p:spPr>
            <a:xfrm>
              <a:off x="762000" y="986566"/>
              <a:ext cx="73818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pc="300" dirty="0">
                  <a:solidFill>
                    <a:srgbClr val="F4F3EE"/>
                  </a:solidFill>
                </a:rPr>
                <a:t>OF VARYING THE NUMBER OF ENTANGLED PAIRS PER PROTOCOL EXECUTION ON THE EVALUATED METRICS?</a:t>
              </a:r>
            </a:p>
          </p:txBody>
        </p:sp>
      </p:grp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3661D431-160F-8D87-4402-664AF2B0A8CF}"/>
              </a:ext>
            </a:extLst>
          </p:cNvPr>
          <p:cNvCxnSpPr>
            <a:cxnSpLocks/>
          </p:cNvCxnSpPr>
          <p:nvPr/>
        </p:nvCxnSpPr>
        <p:spPr>
          <a:xfrm flipV="1">
            <a:off x="615951" y="624728"/>
            <a:ext cx="0" cy="966147"/>
          </a:xfrm>
          <a:prstGeom prst="line">
            <a:avLst/>
          </a:prstGeom>
          <a:ln w="28575">
            <a:solidFill>
              <a:srgbClr val="E0AFA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17573AB-B215-FBA9-868E-558C6DF7CA3F}"/>
              </a:ext>
            </a:extLst>
          </p:cNvPr>
          <p:cNvSpPr txBox="1"/>
          <p:nvPr/>
        </p:nvSpPr>
        <p:spPr>
          <a:xfrm>
            <a:off x="2450852" y="5698621"/>
            <a:ext cx="72902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spc="300" dirty="0">
                <a:solidFill>
                  <a:srgbClr val="F4F3EE"/>
                </a:solidFill>
              </a:rPr>
              <a:t>THE SAME REASONING APPLIES TO THE EVALUATED METRICS.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A85D71B-F3B8-6862-E0F3-E2548339C892}"/>
              </a:ext>
            </a:extLst>
          </p:cNvPr>
          <p:cNvSpPr txBox="1"/>
          <p:nvPr/>
        </p:nvSpPr>
        <p:spPr>
          <a:xfrm>
            <a:off x="2450852" y="2357282"/>
            <a:ext cx="729029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spc="300" dirty="0">
                <a:solidFill>
                  <a:srgbClr val="F4F3EE"/>
                </a:solidFill>
              </a:rPr>
              <a:t>THE PRIMARY EFFECT IS INCREASED</a:t>
            </a:r>
            <a:r>
              <a:rPr lang="en-US" sz="1300" b="1" spc="300" dirty="0">
                <a:solidFill>
                  <a:srgbClr val="F4F3EE"/>
                </a:solidFill>
              </a:rPr>
              <a:t> </a:t>
            </a:r>
            <a:r>
              <a:rPr lang="en-US" sz="1300" b="1" spc="300" dirty="0">
                <a:solidFill>
                  <a:srgbClr val="E0AFA0"/>
                </a:solidFill>
              </a:rPr>
              <a:t>INSTABILITY</a:t>
            </a:r>
            <a:r>
              <a:rPr lang="en-US" sz="1300" b="1" spc="300" dirty="0">
                <a:solidFill>
                  <a:srgbClr val="F4F3EE"/>
                </a:solidFill>
              </a:rPr>
              <a:t> </a:t>
            </a:r>
            <a:r>
              <a:rPr lang="en-US" sz="1300" spc="300" dirty="0">
                <a:solidFill>
                  <a:srgbClr val="F4F3EE"/>
                </a:solidFill>
              </a:rPr>
              <a:t>IN THE MEASURED QUANTITIES, REFLECTED IN THE </a:t>
            </a:r>
            <a:r>
              <a:rPr lang="en-US" sz="1300" b="1" spc="300" dirty="0">
                <a:solidFill>
                  <a:srgbClr val="E0AFA0"/>
                </a:solidFill>
              </a:rPr>
              <a:t>CONFIDENCE INTERVALS</a:t>
            </a:r>
            <a:r>
              <a:rPr lang="en-US" sz="1300" spc="300" dirty="0">
                <a:solidFill>
                  <a:srgbClr val="F4F3EE"/>
                </a:solidFill>
              </a:rPr>
              <a:t>. THIS OCCURS BECAUSE USING FEWER EPR PAIRS PER PROTOCOL EXECUTION AMPLIFIES </a:t>
            </a:r>
            <a:r>
              <a:rPr lang="en-US" sz="1300" b="1" spc="300" dirty="0">
                <a:solidFill>
                  <a:srgbClr val="E0AFA0"/>
                </a:solidFill>
              </a:rPr>
              <a:t>STATISTICAL NOISE</a:t>
            </a:r>
            <a:r>
              <a:rPr lang="en-US" sz="1300" spc="300" dirty="0">
                <a:solidFill>
                  <a:srgbClr val="F4F3EE"/>
                </a:solidFill>
              </a:rPr>
              <a:t>. 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36C39750-156F-8AF3-78A6-23BAB2D326EB}"/>
              </a:ext>
            </a:extLst>
          </p:cNvPr>
          <p:cNvGrpSpPr/>
          <p:nvPr/>
        </p:nvGrpSpPr>
        <p:grpSpPr>
          <a:xfrm>
            <a:off x="667677" y="3425429"/>
            <a:ext cx="9073472" cy="2097598"/>
            <a:chOff x="667677" y="3415696"/>
            <a:chExt cx="9073472" cy="20975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027F50FE-92CB-3440-C29E-1D81EB2B016D}"/>
                    </a:ext>
                  </a:extLst>
                </p:cNvPr>
                <p:cNvSpPr txBox="1"/>
                <p:nvPr/>
              </p:nvSpPr>
              <p:spPr>
                <a:xfrm>
                  <a:off x="2450852" y="3476115"/>
                  <a:ext cx="7290297" cy="1976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sz="1300" spc="300" dirty="0">
                      <a:solidFill>
                        <a:srgbClr val="F4F3EE"/>
                      </a:solidFill>
                    </a:rPr>
                    <a:t>WHEN THE NUMBER OF EPR PAIRS IS LARGE, THE RATIO OF KEY BITS TO TOTAL EPR PAIRS CONVERGES TOWARD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it-IT" sz="1300" b="0" i="1" spc="300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300" b="0" i="1" spc="300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it-IT" sz="1300" b="0" i="1" spc="300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a14:m>
                  <a:r>
                    <a:rPr lang="en-US" sz="1300" spc="300" dirty="0">
                      <a:solidFill>
                        <a:srgbClr val="F4F3EE"/>
                      </a:solidFill>
                    </a:rPr>
                    <a:t>, SINCE ONLY TWO OUT OF NINE POSSIBLE CHOICES OF OBSERVABLES BY ALICE AND BOB CONTRIBUTE TO KEY GENERATION. HOWEVER, WITH FEWER EPR PAIRS, RANDOMNESS HAS A MUCH GREATER IMPACT, CAUSING SIGNIFICANT DEVIATIONS FROM THE EXPECTED VALUE IN INDIVIDUAL EXECUTIONS. THIS INCREASED VARIABILITY MAKES THE RESULTS LESS RELIABLE, AS STATISTICAL FLUCTUATIONS BECOME MORE PRONOUNCED.</a:t>
                  </a:r>
                </a:p>
              </p:txBody>
            </p:sp>
          </mc:Choice>
          <mc:Fallback xmlns="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027F50FE-92CB-3440-C29E-1D81EB2B01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0852" y="3476115"/>
                  <a:ext cx="7290297" cy="1976760"/>
                </a:xfrm>
                <a:prstGeom prst="rect">
                  <a:avLst/>
                </a:prstGeom>
                <a:blipFill>
                  <a:blip r:embed="rId2"/>
                  <a:stretch>
                    <a:fillRect l="-84" r="-167" b="-216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Parentesi graffa chiusa 15">
              <a:extLst>
                <a:ext uri="{FF2B5EF4-FFF2-40B4-BE49-F238E27FC236}">
                  <a16:creationId xmlns:a16="http://schemas.microsoft.com/office/drawing/2014/main" id="{18B19C64-12B7-00DA-0E61-A1561FB471D2}"/>
                </a:ext>
              </a:extLst>
            </p:cNvPr>
            <p:cNvSpPr/>
            <p:nvPr/>
          </p:nvSpPr>
          <p:spPr>
            <a:xfrm flipH="1">
              <a:off x="1952485" y="3415696"/>
              <a:ext cx="585620" cy="2097598"/>
            </a:xfrm>
            <a:prstGeom prst="rightBrace">
              <a:avLst>
                <a:gd name="adj1" fmla="val 0"/>
                <a:gd name="adj2" fmla="val 50000"/>
              </a:avLst>
            </a:prstGeom>
            <a:ln w="28575" cap="rnd">
              <a:solidFill>
                <a:srgbClr val="E0AFA0"/>
              </a:solidFill>
              <a:bevel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3D3C228F-6D7D-1411-1A4F-9C7E147F7D1C}"/>
                </a:ext>
              </a:extLst>
            </p:cNvPr>
            <p:cNvSpPr txBox="1"/>
            <p:nvPr/>
          </p:nvSpPr>
          <p:spPr>
            <a:xfrm>
              <a:off x="667677" y="4233663"/>
              <a:ext cx="1284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spc="300" dirty="0">
                  <a:solidFill>
                    <a:srgbClr val="E0AFA0"/>
                  </a:solidFill>
                </a:rPr>
                <a:t>CONCRETE 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6685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74D9EC-C995-4D84-8B13-651E0DBEC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0FC7CFE-1F18-9847-F154-51057F5E540D}"/>
                  </a:ext>
                </a:extLst>
              </p:cNvPr>
              <p:cNvSpPr txBox="1"/>
              <p:nvPr/>
            </p:nvSpPr>
            <p:spPr>
              <a:xfrm>
                <a:off x="4960618" y="514863"/>
                <a:ext cx="663701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300" spc="300" dirty="0">
                    <a:solidFill>
                      <a:srgbClr val="F4F3EE"/>
                    </a:solidFill>
                  </a:rPr>
                  <a:t>IN THIS SCENARIO, </a:t>
                </a:r>
                <a:r>
                  <a:rPr lang="en-US" sz="1300" spc="300" dirty="0">
                    <a:solidFill>
                      <a:srgbClr val="E0AFA0"/>
                    </a:solidFill>
                  </a:rPr>
                  <a:t>EVE</a:t>
                </a:r>
                <a:r>
                  <a:rPr lang="en-US" sz="1300" spc="300" dirty="0">
                    <a:solidFill>
                      <a:srgbClr val="F4F3EE"/>
                    </a:solidFill>
                  </a:rPr>
                  <a:t> SENDS ALICE AND BOB ONLY QUBIT PAIRS IN THE STATES </a:t>
                </a:r>
                <a14:m>
                  <m:oMath xmlns:m="http://schemas.openxmlformats.org/officeDocument/2006/math">
                    <m:r>
                      <a:rPr lang="it-IT" sz="1300" b="0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|01⟩</m:t>
                    </m:r>
                  </m:oMath>
                </a14:m>
                <a:r>
                  <a:rPr lang="en-US" sz="1300" spc="300" noProof="0" dirty="0">
                    <a:solidFill>
                      <a:srgbClr val="F4F3EE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it-IT" sz="1300" i="1" spc="30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sz="1300" b="0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it-IT" sz="1300" i="1" spc="30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1300" spc="300" noProof="0" dirty="0">
                    <a:solidFill>
                      <a:srgbClr val="F4F3EE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0FC7CFE-1F18-9847-F154-51057F5E5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618" y="514863"/>
                <a:ext cx="6637016" cy="492443"/>
              </a:xfrm>
              <a:prstGeom prst="rect">
                <a:avLst/>
              </a:prstGeom>
              <a:blipFill>
                <a:blip r:embed="rId2"/>
                <a:stretch>
                  <a:fillRect l="-184" r="-184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2C00696-95D5-FFE7-53FA-C3413C1A61DD}"/>
                  </a:ext>
                </a:extLst>
              </p:cNvPr>
              <p:cNvSpPr txBox="1"/>
              <p:nvPr/>
            </p:nvSpPr>
            <p:spPr>
              <a:xfrm>
                <a:off x="4960618" y="1206641"/>
                <a:ext cx="6637017" cy="1112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300" spc="300" dirty="0">
                    <a:solidFill>
                      <a:srgbClr val="F4F3EE"/>
                    </a:solidFill>
                  </a:rPr>
                  <a:t>SINCE THESE STATES ARE NOT ENTANGLED, THE </a:t>
                </a:r>
                <a:r>
                  <a:rPr lang="en-US" sz="1300" b="1" spc="300" dirty="0">
                    <a:solidFill>
                      <a:srgbClr val="E0AFA0"/>
                    </a:solidFill>
                  </a:rPr>
                  <a:t>CHSH CORRELATION</a:t>
                </a:r>
                <a:r>
                  <a:rPr lang="en-US" sz="1300" b="1" spc="300" dirty="0">
                    <a:solidFill>
                      <a:srgbClr val="F4F3EE"/>
                    </a:solidFill>
                  </a:rPr>
                  <a:t> </a:t>
                </a:r>
                <a:r>
                  <a:rPr lang="en-US" sz="1300" spc="300" dirty="0">
                    <a:solidFill>
                      <a:srgbClr val="F4F3EE"/>
                    </a:solidFill>
                  </a:rPr>
                  <a:t>SHOULD REFLECT THIS. INSTEAD OF REACHING THE THEORETICAL MAXIMUM OF </a:t>
                </a:r>
                <a14:m>
                  <m:oMath xmlns:m="http://schemas.openxmlformats.org/officeDocument/2006/math">
                    <m:r>
                      <a:rPr lang="it-IT" sz="1300" b="0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it-IT" sz="1300" b="0" i="1" spc="30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t-IT" sz="1300" b="0" i="1" spc="30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1300" spc="300" dirty="0">
                    <a:solidFill>
                      <a:srgbClr val="F4F3EE"/>
                    </a:solidFill>
                  </a:rPr>
                  <a:t>, THE VALUE WILL BE SIGNIFICANTLY LOWER. THIS ALLOWS ALICE AND BOB TO DETECT THE ANOMALY AND ABORT THE PROTOCOL. </a:t>
                </a:r>
                <a:endParaRPr lang="en-US" sz="1300" spc="300" noProof="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2C00696-95D5-FFE7-53FA-C3413C1A6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618" y="1206641"/>
                <a:ext cx="6637017" cy="1112099"/>
              </a:xfrm>
              <a:prstGeom prst="rect">
                <a:avLst/>
              </a:prstGeom>
              <a:blipFill>
                <a:blip r:embed="rId3"/>
                <a:stretch>
                  <a:fillRect l="-184" r="-184" b="-43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42756F4-7029-E178-657C-ECBE1DFC52F1}"/>
                  </a:ext>
                </a:extLst>
              </p:cNvPr>
              <p:cNvSpPr txBox="1"/>
              <p:nvPr/>
            </p:nvSpPr>
            <p:spPr>
              <a:xfrm>
                <a:off x="4960615" y="2518075"/>
                <a:ext cx="6637023" cy="1387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300" spc="300" dirty="0">
                    <a:solidFill>
                      <a:srgbClr val="F4F3EE"/>
                    </a:solidFill>
                  </a:rPr>
                  <a:t>REGARDING THE </a:t>
                </a:r>
                <a:r>
                  <a:rPr lang="en-US" sz="1300" b="1" spc="300" dirty="0">
                    <a:solidFill>
                      <a:srgbClr val="E0AFA0"/>
                    </a:solidFill>
                  </a:rPr>
                  <a:t>MISMATCH RATIO</a:t>
                </a:r>
                <a:r>
                  <a:rPr lang="en-US" sz="1300" spc="300" dirty="0">
                    <a:solidFill>
                      <a:srgbClr val="F4F3EE"/>
                    </a:solidFill>
                  </a:rPr>
                  <a:t>, WHEN BOTH ALICE AND BOB MEASURE USING THE </a:t>
                </a:r>
                <a14:m>
                  <m:oMath xmlns:m="http://schemas.openxmlformats.org/officeDocument/2006/math">
                    <m:r>
                      <a:rPr lang="it-IT" sz="1300" b="0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300" spc="300" dirty="0">
                    <a:solidFill>
                      <a:srgbClr val="F4F3EE"/>
                    </a:solidFill>
                  </a:rPr>
                  <a:t> OBSERVABLE, THEY WILL OBTAIN ANTI-CORRELATED RESULTS, PRODUCING A CORRECT MATCHING BIT FOR KEY GENERATION. HOWEVER, WHEN THEY BOTH MEASURE USING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300" i="1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300" i="1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1300" i="1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300" i="1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t-IT" sz="1300" i="1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sz="1300" i="1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it-IT" sz="1300" i="1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300" spc="300" dirty="0">
                    <a:solidFill>
                      <a:srgbClr val="F4F3EE"/>
                    </a:solidFill>
                  </a:rPr>
                  <a:t>, THE OUTCOME IS LESS STRAIGHTFORWARD, REQUIRING FURTHER CALCULATIONS. </a:t>
                </a:r>
                <a:endParaRPr lang="en-US" sz="1300" spc="300" noProof="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42756F4-7029-E178-657C-ECBE1DFC5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615" y="2518075"/>
                <a:ext cx="6637023" cy="1387880"/>
              </a:xfrm>
              <a:prstGeom prst="rect">
                <a:avLst/>
              </a:prstGeom>
              <a:blipFill>
                <a:blip r:embed="rId4"/>
                <a:stretch>
                  <a:fillRect l="-184" r="-184" b="-30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3FBC2942-F56F-258E-33FB-AD4EA9195BAD}"/>
                  </a:ext>
                </a:extLst>
              </p:cNvPr>
              <p:cNvSpPr txBox="1"/>
              <p:nvPr/>
            </p:nvSpPr>
            <p:spPr>
              <a:xfrm>
                <a:off x="4960621" y="4105290"/>
                <a:ext cx="6637011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300" spc="300" dirty="0">
                    <a:solidFill>
                      <a:srgbClr val="F4F3EE"/>
                    </a:solidFill>
                  </a:rPr>
                  <a:t>MEASURING IN THIS OBSERVABLE REQUIRES A UNITARY TRANSFORMATION THAT MAPS ITS EIGENVECTORS TO THE STANDARD BASIS, FOLLOWED BY A MEASUREMENT IN THE </a:t>
                </a:r>
                <a14:m>
                  <m:oMath xmlns:m="http://schemas.openxmlformats.org/officeDocument/2006/math">
                    <m:r>
                      <a:rPr lang="it-IT" sz="1300" b="0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300" spc="300" dirty="0">
                    <a:solidFill>
                      <a:srgbClr val="F4F3EE"/>
                    </a:solidFill>
                  </a:rPr>
                  <a:t> BASIS. THE REQUIRED UNITARY </a:t>
                </a:r>
                <a14:m>
                  <m:oMath xmlns:m="http://schemas.openxmlformats.org/officeDocument/2006/math">
                    <m:r>
                      <a:rPr lang="it-IT" sz="1300" b="0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300" spc="300" dirty="0">
                    <a:solidFill>
                      <a:srgbClr val="F4F3EE"/>
                    </a:solidFill>
                  </a:rPr>
                  <a:t> IS GIVEN BELOW AND MUST BE APPLIED TO BOTH QUBITS BEFORE MEASUREMENT.</a:t>
                </a:r>
                <a:endParaRPr lang="en-US" sz="1300" spc="300" noProof="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3FBC2942-F56F-258E-33FB-AD4EA9195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621" y="4105290"/>
                <a:ext cx="6637011" cy="1092607"/>
              </a:xfrm>
              <a:prstGeom prst="rect">
                <a:avLst/>
              </a:prstGeom>
              <a:blipFill>
                <a:blip r:embed="rId5"/>
                <a:stretch>
                  <a:fillRect l="-184" r="-184" b="-38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A0C1CDD0-D2D4-E411-905C-4B47DA6A4FA5}"/>
                  </a:ext>
                </a:extLst>
              </p:cNvPr>
              <p:cNvSpPr txBox="1"/>
              <p:nvPr/>
            </p:nvSpPr>
            <p:spPr>
              <a:xfrm>
                <a:off x="5625573" y="5397232"/>
                <a:ext cx="5307107" cy="502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it-IT" sz="16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16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16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.924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0.383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−0.383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0.924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A0C1CDD0-D2D4-E411-905C-4B47DA6A4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573" y="5397232"/>
                <a:ext cx="5307107" cy="502958"/>
              </a:xfrm>
              <a:prstGeom prst="rect">
                <a:avLst/>
              </a:prstGeom>
              <a:blipFill>
                <a:blip r:embed="rId6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FED2B94-6091-161B-C76A-48552E05A8B6}"/>
              </a:ext>
            </a:extLst>
          </p:cNvPr>
          <p:cNvSpPr txBox="1"/>
          <p:nvPr/>
        </p:nvSpPr>
        <p:spPr>
          <a:xfrm>
            <a:off x="766848" y="6352588"/>
            <a:ext cx="106583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noProof="0" dirty="0">
                <a:solidFill>
                  <a:srgbClr val="BCB8B1"/>
                </a:solidFill>
              </a:rPr>
              <a:t>Results are</a:t>
            </a:r>
            <a:r>
              <a:rPr lang="en-US" sz="1300" b="1" noProof="0" dirty="0">
                <a:solidFill>
                  <a:srgbClr val="BCB8B1"/>
                </a:solidFill>
              </a:rPr>
              <a:t> rounded to three decimal places</a:t>
            </a:r>
            <a:r>
              <a:rPr lang="en-US" sz="1300" noProof="0" dirty="0">
                <a:solidFill>
                  <a:srgbClr val="BCB8B1"/>
                </a:solidFill>
              </a:rPr>
              <a:t> in the slides for presentation purposes. In Python, more decimals are considered for higher accuracy.</a:t>
            </a: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B4CE0FAC-C33B-0DF4-64C7-3CC937BE451D}"/>
              </a:ext>
            </a:extLst>
          </p:cNvPr>
          <p:cNvGrpSpPr/>
          <p:nvPr/>
        </p:nvGrpSpPr>
        <p:grpSpPr>
          <a:xfrm>
            <a:off x="1169431" y="2246806"/>
            <a:ext cx="2675543" cy="1969940"/>
            <a:chOff x="1116281" y="2040910"/>
            <a:chExt cx="2675543" cy="1969940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A7FCE4F3-CA28-504E-0423-3AD97950ADAF}"/>
                </a:ext>
              </a:extLst>
            </p:cNvPr>
            <p:cNvSpPr txBox="1"/>
            <p:nvPr/>
          </p:nvSpPr>
          <p:spPr>
            <a:xfrm>
              <a:off x="1155595" y="2040910"/>
              <a:ext cx="2634642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50" spc="300" dirty="0">
                  <a:solidFill>
                    <a:srgbClr val="F4F3EE"/>
                  </a:solidFill>
                </a:rPr>
                <a:t>WHAT WILL BE THE  </a:t>
              </a: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2CBF10BB-6A07-EEDF-B0A8-AF33E09E8984}"/>
                </a:ext>
              </a:extLst>
            </p:cNvPr>
            <p:cNvSpPr txBox="1"/>
            <p:nvPr/>
          </p:nvSpPr>
          <p:spPr>
            <a:xfrm>
              <a:off x="1125807" y="2153212"/>
              <a:ext cx="263464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4200" b="1" spc="300" dirty="0">
                  <a:solidFill>
                    <a:srgbClr val="E0AFA0"/>
                  </a:solidFill>
                </a:rPr>
                <a:t>RESULTS</a:t>
              </a:r>
              <a:r>
                <a:rPr lang="en-US" sz="4400" b="1" spc="300" dirty="0">
                  <a:solidFill>
                    <a:srgbClr val="E0AFA0"/>
                  </a:solidFill>
                </a:rPr>
                <a:t> 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9BDAA96C-0B40-64EE-E384-3C07668C3C47}"/>
                </a:ext>
              </a:extLst>
            </p:cNvPr>
            <p:cNvSpPr txBox="1"/>
            <p:nvPr/>
          </p:nvSpPr>
          <p:spPr>
            <a:xfrm>
              <a:off x="1157187" y="2694875"/>
              <a:ext cx="2634637" cy="3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pc="300" dirty="0">
                  <a:solidFill>
                    <a:srgbClr val="F4F3EE"/>
                  </a:solidFill>
                </a:rPr>
                <a:t>IN THE SCENARIO</a:t>
              </a:r>
              <a:endParaRPr lang="en-US" spc="300" noProof="0" dirty="0">
                <a:solidFill>
                  <a:srgbClr val="F4F3EE"/>
                </a:solidFill>
              </a:endParaRP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AC8C4CEB-7984-B332-CF78-62146CB84A4F}"/>
                </a:ext>
              </a:extLst>
            </p:cNvPr>
            <p:cNvSpPr txBox="1"/>
            <p:nvPr/>
          </p:nvSpPr>
          <p:spPr>
            <a:xfrm>
              <a:off x="1159265" y="2959174"/>
              <a:ext cx="2599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spc="300" dirty="0">
                  <a:solidFill>
                    <a:srgbClr val="F4F3EE"/>
                  </a:solidFill>
                </a:rPr>
                <a:t>WHERE THERE IS</a:t>
              </a:r>
              <a:endParaRPr lang="en-US" sz="1350" b="1" spc="300" noProof="0" dirty="0">
                <a:solidFill>
                  <a:srgbClr val="E0AFA0"/>
                </a:solidFill>
              </a:endParaRPr>
            </a:p>
          </p:txBody>
        </p:sp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BB7F6AD1-1F95-3C81-0A68-B67641F70469}"/>
                </a:ext>
              </a:extLst>
            </p:cNvPr>
            <p:cNvGrpSpPr/>
            <p:nvPr/>
          </p:nvGrpSpPr>
          <p:grpSpPr>
            <a:xfrm>
              <a:off x="1116281" y="3022873"/>
              <a:ext cx="2644168" cy="987977"/>
              <a:chOff x="1031862" y="4662536"/>
              <a:chExt cx="2644168" cy="987977"/>
            </a:xfrm>
          </p:grpSpPr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8ED1A66F-1780-D5B0-B6E1-FB47A55075D9}"/>
                  </a:ext>
                </a:extLst>
              </p:cNvPr>
              <p:cNvSpPr txBox="1"/>
              <p:nvPr/>
            </p:nvSpPr>
            <p:spPr>
              <a:xfrm>
                <a:off x="2406371" y="5083873"/>
                <a:ext cx="1141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pc="300" dirty="0">
                    <a:solidFill>
                      <a:srgbClr val="F4F3EE"/>
                    </a:solidFill>
                  </a:rPr>
                  <a:t>THE</a:t>
                </a:r>
                <a:endParaRPr lang="en-US" sz="1600" spc="300" noProof="0" dirty="0">
                  <a:solidFill>
                    <a:srgbClr val="F4F3EE"/>
                  </a:solidFill>
                </a:endParaRPr>
              </a:p>
            </p:txBody>
          </p:sp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4D1AF2F3-6799-016C-1DDF-ECB22ACA7518}"/>
                  </a:ext>
                </a:extLst>
              </p:cNvPr>
              <p:cNvSpPr txBox="1"/>
              <p:nvPr/>
            </p:nvSpPr>
            <p:spPr>
              <a:xfrm>
                <a:off x="1031862" y="4662536"/>
                <a:ext cx="154494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300" dirty="0">
                    <a:solidFill>
                      <a:srgbClr val="E0AFA0"/>
                    </a:solidFill>
                  </a:rPr>
                  <a:t>EVE</a:t>
                </a:r>
                <a:endParaRPr lang="en-US" sz="4000" b="1" spc="300" noProof="0" dirty="0">
                  <a:solidFill>
                    <a:srgbClr val="E0AFA0"/>
                  </a:solidFill>
                </a:endParaRPr>
              </a:p>
            </p:txBody>
          </p:sp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8DBCA119-D890-7814-671D-7F887892EC1E}"/>
                  </a:ext>
                </a:extLst>
              </p:cNvPr>
              <p:cNvSpPr txBox="1"/>
              <p:nvPr/>
            </p:nvSpPr>
            <p:spPr>
              <a:xfrm>
                <a:off x="1076775" y="5342736"/>
                <a:ext cx="25992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spc="300" dirty="0">
                    <a:solidFill>
                      <a:srgbClr val="F4F3EE"/>
                    </a:solidFill>
                  </a:rPr>
                  <a:t>EAVESDROPPER?</a:t>
                </a:r>
                <a:endParaRPr lang="en-US" sz="1400" spc="300" noProof="0" dirty="0">
                  <a:solidFill>
                    <a:srgbClr val="F4F3E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0606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A464FF-7333-DD61-5041-5C7420906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77D83AD-4BE3-C0B4-3209-1ABC516EF852}"/>
              </a:ext>
            </a:extLst>
          </p:cNvPr>
          <p:cNvSpPr txBox="1"/>
          <p:nvPr/>
        </p:nvSpPr>
        <p:spPr>
          <a:xfrm>
            <a:off x="766848" y="6352588"/>
            <a:ext cx="106583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noProof="0" dirty="0">
                <a:solidFill>
                  <a:srgbClr val="BCB8B1"/>
                </a:solidFill>
              </a:rPr>
              <a:t>Results are</a:t>
            </a:r>
            <a:r>
              <a:rPr lang="en-US" sz="1300" b="1" noProof="0" dirty="0">
                <a:solidFill>
                  <a:srgbClr val="BCB8B1"/>
                </a:solidFill>
              </a:rPr>
              <a:t> rounded to three decimal places</a:t>
            </a:r>
            <a:r>
              <a:rPr lang="en-US" sz="1300" noProof="0" dirty="0">
                <a:solidFill>
                  <a:srgbClr val="BCB8B1"/>
                </a:solidFill>
              </a:rPr>
              <a:t> in the slides for presentation purposes. In Python, more decimals are considered for higher accuracy.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B4C650E-83EE-970A-38BB-8EF7ED3449B3}"/>
                  </a:ext>
                </a:extLst>
              </p:cNvPr>
              <p:cNvSpPr txBox="1"/>
              <p:nvPr/>
            </p:nvSpPr>
            <p:spPr>
              <a:xfrm>
                <a:off x="2162458" y="868806"/>
                <a:ext cx="7867084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300" spc="300" dirty="0">
                    <a:solidFill>
                      <a:srgbClr val="F4F3EE"/>
                    </a:solidFill>
                  </a:rPr>
                  <a:t>CONSIDER THE CASE WHERE EVE SENDS </a:t>
                </a:r>
                <a14:m>
                  <m:oMath xmlns:m="http://schemas.openxmlformats.org/officeDocument/2006/math">
                    <m:r>
                      <a:rPr lang="it-IT" sz="1300" b="0" i="1" spc="300" noProof="0" smtClean="0">
                        <a:solidFill>
                          <a:srgbClr val="E0AFA0"/>
                        </a:solidFill>
                        <a:latin typeface="Cambria Math" panose="02040503050406030204" pitchFamily="18" charset="0"/>
                      </a:rPr>
                      <m:t>|10⟩</m:t>
                    </m:r>
                  </m:oMath>
                </a14:m>
                <a:r>
                  <a:rPr lang="en-US" sz="1300" spc="300" dirty="0">
                    <a:solidFill>
                      <a:srgbClr val="E0AFA0"/>
                    </a:solidFill>
                  </a:rPr>
                  <a:t> </a:t>
                </a:r>
                <a:r>
                  <a:rPr lang="en-US" sz="1300" spc="300" dirty="0">
                    <a:solidFill>
                      <a:srgbClr val="F4F3EE"/>
                    </a:solidFill>
                  </a:rPr>
                  <a:t>TO ALICE AND BOB (THE ANALYSIS FOR THE OTHER STATE IS ANALOGOUS). THE STATE OF THE QUBITS AFTER APPLYING </a:t>
                </a:r>
                <a14:m>
                  <m:oMath xmlns:m="http://schemas.openxmlformats.org/officeDocument/2006/math">
                    <m:r>
                      <a:rPr lang="it-IT" sz="1300" b="0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it-IT" sz="1300" b="0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300" spc="300" dirty="0">
                    <a:solidFill>
                      <a:srgbClr val="F4F3EE"/>
                    </a:solidFill>
                  </a:rPr>
                  <a:t>TO BOTH CAN BE COMPUTED. </a:t>
                </a:r>
                <a:endParaRPr lang="en-US" sz="1300" spc="300" noProof="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B4C650E-83EE-970A-38BB-8EF7ED344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458" y="868806"/>
                <a:ext cx="7867084" cy="692497"/>
              </a:xfrm>
              <a:prstGeom prst="rect">
                <a:avLst/>
              </a:prstGeom>
              <a:blipFill>
                <a:blip r:embed="rId2"/>
                <a:stretch>
                  <a:fillRect l="-155" r="-78" b="-79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85226658-B893-E52C-1B05-43282DD9C806}"/>
                  </a:ext>
                </a:extLst>
              </p:cNvPr>
              <p:cNvSpPr txBox="1"/>
              <p:nvPr/>
            </p:nvSpPr>
            <p:spPr>
              <a:xfrm>
                <a:off x="3442447" y="252531"/>
                <a:ext cx="5307107" cy="502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it-IT" sz="16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16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16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.924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0.383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−0.383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0.924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85226658-B893-E52C-1B05-43282DD9C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447" y="252531"/>
                <a:ext cx="5307107" cy="502958"/>
              </a:xfrm>
              <a:prstGeom prst="rect">
                <a:avLst/>
              </a:prstGeom>
              <a:blipFill>
                <a:blip r:embed="rId3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po 3">
            <a:extLst>
              <a:ext uri="{FF2B5EF4-FFF2-40B4-BE49-F238E27FC236}">
                <a16:creationId xmlns:a16="http://schemas.microsoft.com/office/drawing/2014/main" id="{65760EDF-1540-EDED-105A-DEC8CD7742F5}"/>
              </a:ext>
            </a:extLst>
          </p:cNvPr>
          <p:cNvGrpSpPr/>
          <p:nvPr/>
        </p:nvGrpSpPr>
        <p:grpSpPr>
          <a:xfrm>
            <a:off x="2151819" y="1674620"/>
            <a:ext cx="7888362" cy="716030"/>
            <a:chOff x="1975308" y="1629467"/>
            <a:chExt cx="7888362" cy="7160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F17DEBE4-243F-2B71-C8A8-A196B858EEBB}"/>
                    </a:ext>
                  </a:extLst>
                </p:cNvPr>
                <p:cNvSpPr txBox="1"/>
                <p:nvPr/>
              </p:nvSpPr>
              <p:spPr>
                <a:xfrm>
                  <a:off x="2328331" y="1629467"/>
                  <a:ext cx="753533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160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  <m:r>
                          <a:rPr lang="it-IT" sz="16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it-IT" sz="160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it-IT" sz="16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⨂</m:t>
                            </m:r>
                            <m:r>
                              <a:rPr lang="it-IT" sz="16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  <m:r>
                          <a:rPr lang="it-IT" sz="16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endChr m:val="⟩"/>
                            <m:ctrlPr>
                              <a:rPr lang="it-IT" sz="160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0.383</m:t>
                            </m:r>
                          </m:e>
                          <m:e>
                            <m:r>
                              <a:rPr lang="it-IT" sz="16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it-IT" sz="1600" b="0" i="1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+0.924|1⟩) ⨂ (</m:t>
                        </m:r>
                        <m:r>
                          <a:rPr lang="it-IT" sz="16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0.924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it-IT" sz="160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it-IT" sz="16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−0.383|1⟩)=</m:t>
                        </m:r>
                      </m:oMath>
                    </m:oMathPara>
                  </a14:m>
                  <a:endParaRPr lang="en-US" sz="16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F17DEBE4-243F-2B71-C8A8-A196B858EE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8331" y="1629467"/>
                  <a:ext cx="7535339" cy="338554"/>
                </a:xfrm>
                <a:prstGeom prst="rect">
                  <a:avLst/>
                </a:prstGeom>
                <a:blipFill>
                  <a:blip r:embed="rId4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55EAC291-2EB4-9A3F-E757-765E4284BA4B}"/>
                    </a:ext>
                  </a:extLst>
                </p:cNvPr>
                <p:cNvSpPr txBox="1"/>
                <p:nvPr/>
              </p:nvSpPr>
              <p:spPr>
                <a:xfrm>
                  <a:off x="1975308" y="2006943"/>
                  <a:ext cx="699048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0.354|00⟩−0.147|01⟩+0.854|10⟩−0.354|11⟩ </m:t>
                      </m:r>
                    </m:oMath>
                  </a14:m>
                  <a:r>
                    <a:rPr lang="en-US" sz="1600" dirty="0">
                      <a:solidFill>
                        <a:srgbClr val="F4F3EE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55EAC291-2EB4-9A3F-E757-765E4284BA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5308" y="2006943"/>
                  <a:ext cx="6990481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1BC3F19-4966-2826-BFD6-257E920C4712}"/>
                  </a:ext>
                </a:extLst>
              </p:cNvPr>
              <p:cNvSpPr txBox="1"/>
              <p:nvPr/>
            </p:nvSpPr>
            <p:spPr>
              <a:xfrm>
                <a:off x="2162458" y="2503967"/>
                <a:ext cx="7867085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300" spc="300" dirty="0">
                    <a:solidFill>
                      <a:srgbClr val="E0AFA0"/>
                    </a:solidFill>
                  </a:rPr>
                  <a:t>ALL</a:t>
                </a:r>
                <a:r>
                  <a:rPr lang="en-US" sz="1300" spc="300" dirty="0">
                    <a:solidFill>
                      <a:srgbClr val="F4F3EE"/>
                    </a:solidFill>
                  </a:rPr>
                  <a:t> FOUR MEASUREMENT OUTCOMES IN THE </a:t>
                </a:r>
                <a14:m>
                  <m:oMath xmlns:m="http://schemas.openxmlformats.org/officeDocument/2006/math">
                    <m:r>
                      <a:rPr lang="it-IT" sz="1300" b="0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300" spc="300" dirty="0">
                    <a:solidFill>
                      <a:srgbClr val="F4F3EE"/>
                    </a:solidFill>
                  </a:rPr>
                  <a:t> BASIS ARE POSSIBLE. WHEN THE OUTCOMES ARE </a:t>
                </a:r>
                <a:r>
                  <a:rPr lang="en-US" sz="1300" spc="300" dirty="0">
                    <a:solidFill>
                      <a:srgbClr val="E0AFA0"/>
                    </a:solidFill>
                  </a:rPr>
                  <a:t>00</a:t>
                </a:r>
                <a:r>
                  <a:rPr lang="en-US" sz="1300" spc="300" dirty="0">
                    <a:solidFill>
                      <a:srgbClr val="F4F3EE"/>
                    </a:solidFill>
                  </a:rPr>
                  <a:t> OR </a:t>
                </a:r>
                <a:r>
                  <a:rPr lang="en-US" sz="1300" spc="300" dirty="0">
                    <a:solidFill>
                      <a:srgbClr val="E0AFA0"/>
                    </a:solidFill>
                  </a:rPr>
                  <a:t>11</a:t>
                </a:r>
                <a:r>
                  <a:rPr lang="en-US" sz="1300" spc="300" dirty="0">
                    <a:solidFill>
                      <a:srgbClr val="F4F3EE"/>
                    </a:solidFill>
                  </a:rPr>
                  <a:t>, THE RESULTS ARE CORRELATED, CAUSING BOB, UPON FLIPPING HIS VALUE, TO INTRODUCE A </a:t>
                </a:r>
                <a:r>
                  <a:rPr lang="en-US" sz="1300" spc="300" dirty="0">
                    <a:solidFill>
                      <a:srgbClr val="E0AFA0"/>
                    </a:solidFill>
                  </a:rPr>
                  <a:t>MISMATCH</a:t>
                </a:r>
                <a:r>
                  <a:rPr lang="en-US" sz="1300" spc="300" dirty="0">
                    <a:solidFill>
                      <a:srgbClr val="F4F3EE"/>
                    </a:solidFill>
                  </a:rPr>
                  <a:t> BETWEEN HIS KEY AND ALICE’S. THE PROBABILITY OF OBTAINING CORRELATED RESULTS IS GIVEN BY: </a:t>
                </a:r>
                <a:endParaRPr lang="en-US" sz="1300" spc="300" noProof="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1BC3F19-4966-2826-BFD6-257E920C4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458" y="2503967"/>
                <a:ext cx="7867085" cy="1092607"/>
              </a:xfrm>
              <a:prstGeom prst="rect">
                <a:avLst/>
              </a:prstGeom>
              <a:blipFill>
                <a:blip r:embed="rId6"/>
                <a:stretch>
                  <a:fillRect l="-155" r="-78" b="-44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176C6D4B-6306-2A58-0D8E-400BF95DB9DC}"/>
                  </a:ext>
                </a:extLst>
              </p:cNvPr>
              <p:cNvSpPr txBox="1"/>
              <p:nvPr/>
            </p:nvSpPr>
            <p:spPr>
              <a:xfrm>
                <a:off x="2271934" y="3709891"/>
                <a:ext cx="7648133" cy="344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0.35</m:t>
                    </m:r>
                    <m:sSup>
                      <m:sSupPr>
                        <m:ctrlPr>
                          <a:rPr lang="it-IT" sz="160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it-IT" sz="16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1600" b="0" i="1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+0.35</m:t>
                    </m:r>
                    <m:sSup>
                      <m:sSupPr>
                        <m:ctrlPr>
                          <a:rPr lang="it-IT" sz="160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it-IT" sz="16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1600" b="0" i="1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=0.251 </m:t>
                    </m:r>
                  </m:oMath>
                </a14:m>
                <a:r>
                  <a:rPr lang="en-US" sz="1600" dirty="0">
                    <a:solidFill>
                      <a:srgbClr val="F4F3EE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176C6D4B-6306-2A58-0D8E-400BF95DB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934" y="3709891"/>
                <a:ext cx="7648133" cy="3441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C3ED821-5DBF-5C13-80A7-6F70E7DD686B}"/>
                  </a:ext>
                </a:extLst>
              </p:cNvPr>
              <p:cNvSpPr txBox="1"/>
              <p:nvPr/>
            </p:nvSpPr>
            <p:spPr>
              <a:xfrm>
                <a:off x="2162458" y="4167341"/>
                <a:ext cx="7867085" cy="1175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300" spc="300" dirty="0">
                    <a:solidFill>
                      <a:srgbClr val="F4F3EE"/>
                    </a:solidFill>
                  </a:rPr>
                  <a:t>SINCE THIS SCENARIO REPRESENTS ONLY ONE OF THE TWO CASES CONTRIBUTING TO KEY GENERATION (THE OTHER BEING WHEN BOTH ALICE AND BOB CHOOSE </a:t>
                </a:r>
                <a14:m>
                  <m:oMath xmlns:m="http://schemas.openxmlformats.org/officeDocument/2006/math">
                    <m:r>
                      <a:rPr lang="it-IT" sz="1300" b="0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300" spc="300" dirty="0">
                    <a:solidFill>
                      <a:srgbClr val="F4F3EE"/>
                    </a:solidFill>
                  </a:rPr>
                  <a:t> AS THE OBSERVABLE, WHICH DOES NOT INTRODUCE MISMATCHED BITS), MULTIPLYING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300" b="0" i="1" spc="30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300" b="0" i="1" spc="30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300" b="0" i="1" spc="30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300" spc="300" dirty="0">
                    <a:solidFill>
                      <a:srgbClr val="F4F3EE"/>
                    </a:solidFill>
                  </a:rPr>
                  <a:t> GIVES THE </a:t>
                </a:r>
                <a:r>
                  <a:rPr lang="en-US" sz="1300" spc="300" dirty="0">
                    <a:solidFill>
                      <a:srgbClr val="E0AFA0"/>
                    </a:solidFill>
                  </a:rPr>
                  <a:t>TOTAL PROBABILITY OF KEY ERRORS</a:t>
                </a:r>
                <a:r>
                  <a:rPr lang="en-US" sz="1300" spc="300" dirty="0">
                    <a:solidFill>
                      <a:srgbClr val="F4F3EE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C3ED821-5DBF-5C13-80A7-6F70E7DD6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458" y="4167341"/>
                <a:ext cx="7867085" cy="1175065"/>
              </a:xfrm>
              <a:prstGeom prst="rect">
                <a:avLst/>
              </a:prstGeom>
              <a:blipFill>
                <a:blip r:embed="rId8"/>
                <a:stretch>
                  <a:fillRect l="-155" r="-78" b="-41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po 13">
            <a:extLst>
              <a:ext uri="{FF2B5EF4-FFF2-40B4-BE49-F238E27FC236}">
                <a16:creationId xmlns:a16="http://schemas.microsoft.com/office/drawing/2014/main" id="{D851DAF7-3033-3797-6F64-42C1E688BA98}"/>
              </a:ext>
            </a:extLst>
          </p:cNvPr>
          <p:cNvGrpSpPr/>
          <p:nvPr/>
        </p:nvGrpSpPr>
        <p:grpSpPr>
          <a:xfrm>
            <a:off x="2271934" y="5455725"/>
            <a:ext cx="7648133" cy="468223"/>
            <a:chOff x="2248931" y="5067440"/>
            <a:chExt cx="7648133" cy="468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83E53292-2D82-AB99-5D7B-41ACF7F22C53}"/>
                    </a:ext>
                  </a:extLst>
                </p:cNvPr>
                <p:cNvSpPr txBox="1"/>
                <p:nvPr/>
              </p:nvSpPr>
              <p:spPr>
                <a:xfrm>
                  <a:off x="2248931" y="5067440"/>
                  <a:ext cx="7648133" cy="439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0.251⋅</m:t>
                      </m:r>
                      <m:f>
                        <m:fPr>
                          <m:ctrlPr>
                            <a:rPr lang="it-IT" sz="16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6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6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sz="16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0.125 </m:t>
                      </m:r>
                    </m:oMath>
                  </a14:m>
                  <a:r>
                    <a:rPr lang="en-US" sz="1600" dirty="0">
                      <a:solidFill>
                        <a:srgbClr val="F4F3EE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83E53292-2D82-AB99-5D7B-41ACF7F22C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931" y="5067440"/>
                  <a:ext cx="7648133" cy="43999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Parentesi graffa chiusa 6">
              <a:extLst>
                <a:ext uri="{FF2B5EF4-FFF2-40B4-BE49-F238E27FC236}">
                  <a16:creationId xmlns:a16="http://schemas.microsoft.com/office/drawing/2014/main" id="{100438BA-C9F1-C63F-7E9F-896B0BC8B239}"/>
                </a:ext>
              </a:extLst>
            </p:cNvPr>
            <p:cNvSpPr/>
            <p:nvPr/>
          </p:nvSpPr>
          <p:spPr>
            <a:xfrm rot="16200000" flipH="1">
              <a:off x="6502831" y="5161443"/>
              <a:ext cx="171055" cy="577386"/>
            </a:xfrm>
            <a:prstGeom prst="rightBrace">
              <a:avLst>
                <a:gd name="adj1" fmla="val 0"/>
                <a:gd name="adj2" fmla="val 50000"/>
              </a:avLst>
            </a:prstGeom>
            <a:ln w="22225" cap="rnd">
              <a:solidFill>
                <a:srgbClr val="E0AFA0"/>
              </a:solidFill>
              <a:bevel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cxnSp>
        <p:nvCxnSpPr>
          <p:cNvPr id="10" name="Connettore a gomito 78">
            <a:extLst>
              <a:ext uri="{FF2B5EF4-FFF2-40B4-BE49-F238E27FC236}">
                <a16:creationId xmlns:a16="http://schemas.microsoft.com/office/drawing/2014/main" id="{9B8C581D-5D9C-D19C-458C-5C70919248A1}"/>
              </a:ext>
            </a:extLst>
          </p:cNvPr>
          <p:cNvCxnSpPr>
            <a:cxnSpLocks/>
            <a:stCxn id="7" idx="1"/>
          </p:cNvCxnSpPr>
          <p:nvPr/>
        </p:nvCxnSpPr>
        <p:spPr>
          <a:xfrm rot="5400000" flipH="1" flipV="1">
            <a:off x="7624311" y="4662774"/>
            <a:ext cx="248227" cy="2274125"/>
          </a:xfrm>
          <a:prstGeom prst="bentConnector4">
            <a:avLst>
              <a:gd name="adj1" fmla="val -81259"/>
              <a:gd name="adj2" fmla="val 56216"/>
            </a:avLst>
          </a:prstGeom>
          <a:ln w="22225" cap="rnd">
            <a:solidFill>
              <a:srgbClr val="E0AFA0"/>
            </a:solidFill>
            <a:bevel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FDF6FFE3-B0B5-3526-CBA3-3C2946F10DB9}"/>
              </a:ext>
            </a:extLst>
          </p:cNvPr>
          <p:cNvGrpSpPr/>
          <p:nvPr/>
        </p:nvGrpSpPr>
        <p:grpSpPr>
          <a:xfrm>
            <a:off x="8885485" y="5291000"/>
            <a:ext cx="2633418" cy="769441"/>
            <a:chOff x="8891833" y="5386323"/>
            <a:chExt cx="2633418" cy="769441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58297BF3-1269-5A62-F41E-4BD6F4AAFAED}"/>
                </a:ext>
              </a:extLst>
            </p:cNvPr>
            <p:cNvSpPr txBox="1"/>
            <p:nvPr/>
          </p:nvSpPr>
          <p:spPr>
            <a:xfrm>
              <a:off x="8923105" y="5386323"/>
              <a:ext cx="260214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spc="300" dirty="0">
                  <a:solidFill>
                    <a:srgbClr val="F4F3EE"/>
                  </a:solidFill>
                </a:rPr>
                <a:t>IN THE MISMATCH RATIO PLOT, THE CONFIDENCE INTERVAL SHOULD ENCOMPASS THIS VALUE</a:t>
              </a: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7CF59F13-70FB-8987-6B8B-BDA32A358A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1833" y="5430321"/>
              <a:ext cx="0" cy="681444"/>
            </a:xfrm>
            <a:prstGeom prst="line">
              <a:avLst/>
            </a:prstGeom>
            <a:ln w="22225" cap="rnd">
              <a:solidFill>
                <a:srgbClr val="E0AFA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26132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495CBE-B08B-DAE2-8B8A-FFB7674B4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1517BF0D-0B5E-FF90-A039-2C98C2962B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70"/>
          <a:stretch/>
        </p:blipFill>
        <p:spPr>
          <a:xfrm>
            <a:off x="1082087" y="751106"/>
            <a:ext cx="10027823" cy="5156697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6A1B6D6-509A-82DC-3086-817900646091}"/>
              </a:ext>
            </a:extLst>
          </p:cNvPr>
          <p:cNvSpPr txBox="1"/>
          <p:nvPr/>
        </p:nvSpPr>
        <p:spPr>
          <a:xfrm>
            <a:off x="2679674" y="286004"/>
            <a:ext cx="6832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noProof="0" dirty="0">
                <a:solidFill>
                  <a:srgbClr val="F4F3EE"/>
                </a:solidFill>
              </a:rPr>
              <a:t>CHSH CORRELATION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</a:t>
            </a:r>
            <a:r>
              <a:rPr lang="en-US" sz="1300" b="1" spc="300" dirty="0">
                <a:solidFill>
                  <a:srgbClr val="F4F3EE"/>
                </a:solidFill>
              </a:rPr>
              <a:t>WERNER PARAMETER</a:t>
            </a:r>
            <a:endParaRPr lang="en-US" sz="1300" b="1" spc="300" noProof="0" dirty="0">
              <a:solidFill>
                <a:srgbClr val="F4F3EE"/>
              </a:solidFill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C3C0A364-7022-EE5D-4B70-A720685A42D2}"/>
              </a:ext>
            </a:extLst>
          </p:cNvPr>
          <p:cNvGrpSpPr/>
          <p:nvPr/>
        </p:nvGrpSpPr>
        <p:grpSpPr>
          <a:xfrm>
            <a:off x="3265170" y="6347974"/>
            <a:ext cx="5661661" cy="720338"/>
            <a:chOff x="3223259" y="6347974"/>
            <a:chExt cx="5661661" cy="720338"/>
          </a:xfrm>
        </p:grpSpPr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2FFF45A5-CA3E-6D7E-3656-18BB1B3DDCFF}"/>
                </a:ext>
              </a:extLst>
            </p:cNvPr>
            <p:cNvGrpSpPr/>
            <p:nvPr/>
          </p:nvGrpSpPr>
          <p:grpSpPr>
            <a:xfrm>
              <a:off x="3411892" y="6472754"/>
              <a:ext cx="5299634" cy="261610"/>
              <a:chOff x="3873537" y="6472754"/>
              <a:chExt cx="5299634" cy="2616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24BD198D-1392-DD14-FE1B-872C8D0550A9}"/>
                      </a:ext>
                    </a:extLst>
                  </p:cNvPr>
                  <p:cNvSpPr txBox="1"/>
                  <p:nvPr/>
                </p:nvSpPr>
                <p:spPr>
                  <a:xfrm>
                    <a:off x="3873537" y="6472754"/>
                    <a:ext cx="62001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spc="300" noProof="0" dirty="0">
                        <a:solidFill>
                          <a:srgbClr val="E0AFA0"/>
                        </a:solidFill>
                      </a:rPr>
                      <a:t>n</a:t>
                    </a:r>
                    <a14:m>
                      <m:oMath xmlns:m="http://schemas.openxmlformats.org/officeDocument/2006/math">
                        <m:r>
                          <a:rPr lang="it-IT" sz="1100" b="1" i="1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noProof="0" dirty="0">
                        <a:solidFill>
                          <a:srgbClr val="F4F3EE"/>
                        </a:solidFill>
                      </a:rPr>
                      <a:t>30</a:t>
                    </a:r>
                  </a:p>
                </p:txBody>
              </p:sp>
            </mc:Choice>
            <mc:Fallback xmlns=""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24BD198D-1392-DD14-FE1B-872C8D0550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3537" y="6472754"/>
                    <a:ext cx="620012" cy="2616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CasellaDiTesto 33">
                    <a:extLst>
                      <a:ext uri="{FF2B5EF4-FFF2-40B4-BE49-F238E27FC236}">
                        <a16:creationId xmlns:a16="http://schemas.microsoft.com/office/drawing/2014/main" id="{CCFD65C9-60DE-2E1F-E750-3DEB266CCA6A}"/>
                      </a:ext>
                    </a:extLst>
                  </p:cNvPr>
                  <p:cNvSpPr txBox="1"/>
                  <p:nvPr/>
                </p:nvSpPr>
                <p:spPr>
                  <a:xfrm>
                    <a:off x="5901358" y="6472754"/>
                    <a:ext cx="164544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dirty="0">
                        <a:solidFill>
                          <a:srgbClr val="E0AFA0"/>
                        </a:solidFill>
                      </a:rPr>
                      <a:t>Eavesdropping </a:t>
                    </a:r>
                    <a14:m>
                      <m:oMath xmlns:m="http://schemas.openxmlformats.org/officeDocument/2006/math">
                        <m:r>
                          <a:rPr lang="it-IT" sz="1100" b="1" i="1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dirty="0">
                        <a:solidFill>
                          <a:srgbClr val="F4F3EE"/>
                        </a:solidFill>
                      </a:rPr>
                      <a:t>True</a:t>
                    </a:r>
                    <a:endParaRPr lang="en-US" sz="1100" b="1" noProof="0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CasellaDiTesto 33">
                    <a:extLst>
                      <a:ext uri="{FF2B5EF4-FFF2-40B4-BE49-F238E27FC236}">
                        <a16:creationId xmlns:a16="http://schemas.microsoft.com/office/drawing/2014/main" id="{CCFD65C9-60DE-2E1F-E750-3DEB266CCA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1358" y="6472754"/>
                    <a:ext cx="1645444" cy="2616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CasellaDiTesto 34">
                    <a:extLst>
                      <a:ext uri="{FF2B5EF4-FFF2-40B4-BE49-F238E27FC236}">
                        <a16:creationId xmlns:a16="http://schemas.microsoft.com/office/drawing/2014/main" id="{73EB9AB6-459C-118B-0986-009CF4A21DBF}"/>
                      </a:ext>
                    </a:extLst>
                  </p:cNvPr>
                  <p:cNvSpPr txBox="1"/>
                  <p:nvPr/>
                </p:nvSpPr>
                <p:spPr>
                  <a:xfrm>
                    <a:off x="7909117" y="6472754"/>
                    <a:ext cx="126405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dirty="0">
                        <a:solidFill>
                          <a:srgbClr val="E0AFA0"/>
                        </a:solidFill>
                      </a:rPr>
                      <a:t>#EPR Pairs</a:t>
                    </a:r>
                    <a:r>
                      <a:rPr lang="it-IT" sz="1100" b="1" dirty="0">
                        <a:solidFill>
                          <a:srgbClr val="F4F3EE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it-IT" sz="1100" b="1" i="1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noProof="0" dirty="0">
                        <a:solidFill>
                          <a:srgbClr val="F4F3EE"/>
                        </a:solidFill>
                      </a:rPr>
                      <a:t> 300</a:t>
                    </a:r>
                    <a:endParaRPr lang="en-US" sz="1100" b="1" noProof="0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CasellaDiTesto 34">
                    <a:extLst>
                      <a:ext uri="{FF2B5EF4-FFF2-40B4-BE49-F238E27FC236}">
                        <a16:creationId xmlns:a16="http://schemas.microsoft.com/office/drawing/2014/main" id="{73EB9AB6-459C-118B-0986-009CF4A21D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09117" y="6472754"/>
                    <a:ext cx="1264054" cy="2616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sellaDiTesto 35">
                    <a:extLst>
                      <a:ext uri="{FF2B5EF4-FFF2-40B4-BE49-F238E27FC236}">
                        <a16:creationId xmlns:a16="http://schemas.microsoft.com/office/drawing/2014/main" id="{31CB6A70-EDEB-C7CC-B62B-8C5B5BBBE510}"/>
                      </a:ext>
                    </a:extLst>
                  </p:cNvPr>
                  <p:cNvSpPr txBox="1"/>
                  <p:nvPr/>
                </p:nvSpPr>
                <p:spPr>
                  <a:xfrm>
                    <a:off x="4855865" y="6472754"/>
                    <a:ext cx="68317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it-IT" sz="1100" b="1" i="0" smtClean="0">
                            <a:solidFill>
                              <a:srgbClr val="E0AFA0"/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it-IT" sz="1100" b="1" i="1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110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1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oMath>
                    </a14:m>
                    <a:r>
                      <a:rPr lang="en-US" sz="1100" dirty="0">
                        <a:solidFill>
                          <a:srgbClr val="F4F3EE"/>
                        </a:solidFill>
                      </a:rPr>
                      <a:t> </a:t>
                    </a:r>
                    <a:endParaRPr lang="it-IT" sz="1100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CasellaDiTesto 35">
                    <a:extLst>
                      <a:ext uri="{FF2B5EF4-FFF2-40B4-BE49-F238E27FC236}">
                        <a16:creationId xmlns:a16="http://schemas.microsoft.com/office/drawing/2014/main" id="{31CB6A70-EDEB-C7CC-B62B-8C5B5BBBE5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865" y="6472754"/>
                    <a:ext cx="683177" cy="2616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7B9F1DD3-646E-194B-5561-BCCEF1E72415}"/>
                </a:ext>
              </a:extLst>
            </p:cNvPr>
            <p:cNvGrpSpPr/>
            <p:nvPr/>
          </p:nvGrpSpPr>
          <p:grpSpPr>
            <a:xfrm>
              <a:off x="3223259" y="6347974"/>
              <a:ext cx="5661661" cy="720338"/>
              <a:chOff x="2845150" y="4438606"/>
              <a:chExt cx="6027566" cy="1468418"/>
            </a:xfrm>
          </p:grpSpPr>
          <p:sp>
            <p:nvSpPr>
              <p:cNvPr id="29" name="Parentesi quadra aperta 28">
                <a:extLst>
                  <a:ext uri="{FF2B5EF4-FFF2-40B4-BE49-F238E27FC236}">
                    <a16:creationId xmlns:a16="http://schemas.microsoft.com/office/drawing/2014/main" id="{755AE5A6-B4AF-B555-4323-5F0BC5D1A793}"/>
                  </a:ext>
                </a:extLst>
              </p:cNvPr>
              <p:cNvSpPr/>
              <p:nvPr/>
            </p:nvSpPr>
            <p:spPr>
              <a:xfrm>
                <a:off x="2845150" y="4439485"/>
                <a:ext cx="277365" cy="1467539"/>
              </a:xfrm>
              <a:prstGeom prst="leftBracket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0" name="Parentesi quadra aperta 29">
                <a:extLst>
                  <a:ext uri="{FF2B5EF4-FFF2-40B4-BE49-F238E27FC236}">
                    <a16:creationId xmlns:a16="http://schemas.microsoft.com/office/drawing/2014/main" id="{7D963FEC-64EB-EC52-6236-EEBAC574DA3E}"/>
                  </a:ext>
                </a:extLst>
              </p:cNvPr>
              <p:cNvSpPr/>
              <p:nvPr/>
            </p:nvSpPr>
            <p:spPr>
              <a:xfrm flipH="1">
                <a:off x="8595351" y="4438606"/>
                <a:ext cx="277365" cy="1467539"/>
              </a:xfrm>
              <a:prstGeom prst="leftBracket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1" name="Connettore diritto 30">
                <a:extLst>
                  <a:ext uri="{FF2B5EF4-FFF2-40B4-BE49-F238E27FC236}">
                    <a16:creationId xmlns:a16="http://schemas.microsoft.com/office/drawing/2014/main" id="{88A6260E-1CC9-28E8-1A24-C83037549B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2515" y="4439485"/>
                <a:ext cx="5472845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ttore diritto 31">
                <a:extLst>
                  <a:ext uri="{FF2B5EF4-FFF2-40B4-BE49-F238E27FC236}">
                    <a16:creationId xmlns:a16="http://schemas.microsoft.com/office/drawing/2014/main" id="{45856990-F37D-7B1D-447A-EB12659AA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2514" y="5906410"/>
                <a:ext cx="5472845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84136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727FBC-65E7-74D6-3926-6E998C8F0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ACE07EBA-4BB4-C715-7CD1-E5FB128F18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48"/>
          <a:stretch/>
        </p:blipFill>
        <p:spPr>
          <a:xfrm>
            <a:off x="1074190" y="746383"/>
            <a:ext cx="10043619" cy="5166009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45F9DD5-C9FC-5F58-98D7-BC24FF04FCC9}"/>
              </a:ext>
            </a:extLst>
          </p:cNvPr>
          <p:cNvSpPr txBox="1"/>
          <p:nvPr/>
        </p:nvSpPr>
        <p:spPr>
          <a:xfrm>
            <a:off x="2720949" y="286004"/>
            <a:ext cx="675010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dirty="0">
                <a:solidFill>
                  <a:srgbClr val="F4F3EE"/>
                </a:solidFill>
              </a:rPr>
              <a:t>MISMATCH RATIO</a:t>
            </a:r>
            <a:r>
              <a:rPr lang="en-US" sz="1300" b="1" spc="300" noProof="0" dirty="0">
                <a:solidFill>
                  <a:srgbClr val="F4F3EE"/>
                </a:solidFill>
              </a:rPr>
              <a:t>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</a:t>
            </a:r>
            <a:r>
              <a:rPr lang="en-US" sz="1300" b="1" spc="300" dirty="0">
                <a:solidFill>
                  <a:srgbClr val="F4F3EE"/>
                </a:solidFill>
              </a:rPr>
              <a:t>WERNER PARAMETER</a:t>
            </a:r>
            <a:r>
              <a:rPr lang="en-US" sz="1300" b="1" spc="300" noProof="0" dirty="0">
                <a:solidFill>
                  <a:srgbClr val="F4F3EE"/>
                </a:solidFill>
              </a:rPr>
              <a:t> 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43C1B44E-C299-F4E0-16DF-B456D924D7D0}"/>
              </a:ext>
            </a:extLst>
          </p:cNvPr>
          <p:cNvGrpSpPr/>
          <p:nvPr/>
        </p:nvGrpSpPr>
        <p:grpSpPr>
          <a:xfrm>
            <a:off x="3265170" y="6347974"/>
            <a:ext cx="5661661" cy="720338"/>
            <a:chOff x="3223259" y="6347974"/>
            <a:chExt cx="5661661" cy="720338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CA4EBBEB-E483-82A9-27AC-22777ABD4D6A}"/>
                </a:ext>
              </a:extLst>
            </p:cNvPr>
            <p:cNvGrpSpPr/>
            <p:nvPr/>
          </p:nvGrpSpPr>
          <p:grpSpPr>
            <a:xfrm>
              <a:off x="3411892" y="6472754"/>
              <a:ext cx="5299634" cy="261610"/>
              <a:chOff x="3873537" y="6472754"/>
              <a:chExt cx="5299634" cy="2616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47A62B90-6EA0-6EA8-A13B-F6A128C73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873537" y="6472754"/>
                    <a:ext cx="62001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spc="300" noProof="0" dirty="0">
                        <a:solidFill>
                          <a:srgbClr val="E0AFA0"/>
                        </a:solidFill>
                      </a:rPr>
                      <a:t>n</a:t>
                    </a:r>
                    <a14:m>
                      <m:oMath xmlns:m="http://schemas.openxmlformats.org/officeDocument/2006/math">
                        <m:r>
                          <a:rPr lang="it-IT" sz="1100" b="1" i="1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noProof="0" dirty="0">
                        <a:solidFill>
                          <a:srgbClr val="F4F3EE"/>
                        </a:solidFill>
                      </a:rPr>
                      <a:t>30</a:t>
                    </a:r>
                  </a:p>
                </p:txBody>
              </p:sp>
            </mc:Choice>
            <mc:Fallback xmlns="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47A62B90-6EA0-6EA8-A13B-F6A128C73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3537" y="6472754"/>
                    <a:ext cx="620012" cy="2616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CasellaDiTesto 11">
                    <a:extLst>
                      <a:ext uri="{FF2B5EF4-FFF2-40B4-BE49-F238E27FC236}">
                        <a16:creationId xmlns:a16="http://schemas.microsoft.com/office/drawing/2014/main" id="{BEA5653F-4328-F644-6888-DAA734428F4B}"/>
                      </a:ext>
                    </a:extLst>
                  </p:cNvPr>
                  <p:cNvSpPr txBox="1"/>
                  <p:nvPr/>
                </p:nvSpPr>
                <p:spPr>
                  <a:xfrm>
                    <a:off x="5901358" y="6472754"/>
                    <a:ext cx="164544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dirty="0">
                        <a:solidFill>
                          <a:srgbClr val="E0AFA0"/>
                        </a:solidFill>
                      </a:rPr>
                      <a:t>Eavesdropping </a:t>
                    </a:r>
                    <a14:m>
                      <m:oMath xmlns:m="http://schemas.openxmlformats.org/officeDocument/2006/math">
                        <m:r>
                          <a:rPr lang="it-IT" sz="1100" b="1" i="1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dirty="0">
                        <a:solidFill>
                          <a:srgbClr val="F4F3EE"/>
                        </a:solidFill>
                      </a:rPr>
                      <a:t>True</a:t>
                    </a:r>
                    <a:endParaRPr lang="en-US" sz="1100" b="1" noProof="0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CasellaDiTesto 11">
                    <a:extLst>
                      <a:ext uri="{FF2B5EF4-FFF2-40B4-BE49-F238E27FC236}">
                        <a16:creationId xmlns:a16="http://schemas.microsoft.com/office/drawing/2014/main" id="{BEA5653F-4328-F644-6888-DAA734428F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1358" y="6472754"/>
                    <a:ext cx="1645444" cy="2616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5CAFE74D-B838-F476-4C13-CD28E59AEB28}"/>
                      </a:ext>
                    </a:extLst>
                  </p:cNvPr>
                  <p:cNvSpPr txBox="1"/>
                  <p:nvPr/>
                </p:nvSpPr>
                <p:spPr>
                  <a:xfrm>
                    <a:off x="7909117" y="6472754"/>
                    <a:ext cx="126405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dirty="0">
                        <a:solidFill>
                          <a:srgbClr val="E0AFA0"/>
                        </a:solidFill>
                      </a:rPr>
                      <a:t>#EPR Pairs</a:t>
                    </a:r>
                    <a:r>
                      <a:rPr lang="it-IT" sz="1100" b="1" dirty="0">
                        <a:solidFill>
                          <a:srgbClr val="F4F3EE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it-IT" sz="1100" b="1" i="1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noProof="0" dirty="0">
                        <a:solidFill>
                          <a:srgbClr val="F4F3EE"/>
                        </a:solidFill>
                      </a:rPr>
                      <a:t> 300</a:t>
                    </a:r>
                    <a:endParaRPr lang="en-US" sz="1100" b="1" noProof="0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5CAFE74D-B838-F476-4C13-CD28E59AEB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09117" y="6472754"/>
                    <a:ext cx="1264054" cy="2616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C813ABFF-0AF9-B4F0-5D10-4F42585CC871}"/>
                      </a:ext>
                    </a:extLst>
                  </p:cNvPr>
                  <p:cNvSpPr txBox="1"/>
                  <p:nvPr/>
                </p:nvSpPr>
                <p:spPr>
                  <a:xfrm>
                    <a:off x="4855865" y="6472754"/>
                    <a:ext cx="68317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it-IT" sz="1100" b="1" i="0" smtClean="0">
                            <a:solidFill>
                              <a:srgbClr val="E0AFA0"/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it-IT" sz="1100" b="1" i="1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110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1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oMath>
                    </a14:m>
                    <a:r>
                      <a:rPr lang="en-US" sz="1100" dirty="0">
                        <a:solidFill>
                          <a:srgbClr val="F4F3EE"/>
                        </a:solidFill>
                      </a:rPr>
                      <a:t> </a:t>
                    </a:r>
                    <a:endParaRPr lang="it-IT" sz="1100" b="1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C813ABFF-0AF9-B4F0-5D10-4F42585CC8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865" y="6472754"/>
                    <a:ext cx="683177" cy="2616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D718B589-6E67-3BBC-DF57-C6F0BBC8FC88}"/>
                </a:ext>
              </a:extLst>
            </p:cNvPr>
            <p:cNvGrpSpPr/>
            <p:nvPr/>
          </p:nvGrpSpPr>
          <p:grpSpPr>
            <a:xfrm>
              <a:off x="3223259" y="6347974"/>
              <a:ext cx="5661661" cy="720338"/>
              <a:chOff x="2845150" y="4438606"/>
              <a:chExt cx="6027566" cy="1468418"/>
            </a:xfrm>
          </p:grpSpPr>
          <p:sp>
            <p:nvSpPr>
              <p:cNvPr id="7" name="Parentesi quadra aperta 6">
                <a:extLst>
                  <a:ext uri="{FF2B5EF4-FFF2-40B4-BE49-F238E27FC236}">
                    <a16:creationId xmlns:a16="http://schemas.microsoft.com/office/drawing/2014/main" id="{D6ED60D6-763A-0B5D-DE3D-FB673EE26640}"/>
                  </a:ext>
                </a:extLst>
              </p:cNvPr>
              <p:cNvSpPr/>
              <p:nvPr/>
            </p:nvSpPr>
            <p:spPr>
              <a:xfrm>
                <a:off x="2845150" y="4439485"/>
                <a:ext cx="277365" cy="1467539"/>
              </a:xfrm>
              <a:prstGeom prst="leftBracket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" name="Parentesi quadra aperta 7">
                <a:extLst>
                  <a:ext uri="{FF2B5EF4-FFF2-40B4-BE49-F238E27FC236}">
                    <a16:creationId xmlns:a16="http://schemas.microsoft.com/office/drawing/2014/main" id="{AF3979C4-C043-14BC-6478-7C27ACE18261}"/>
                  </a:ext>
                </a:extLst>
              </p:cNvPr>
              <p:cNvSpPr/>
              <p:nvPr/>
            </p:nvSpPr>
            <p:spPr>
              <a:xfrm flipH="1">
                <a:off x="8595351" y="4438606"/>
                <a:ext cx="277365" cy="1467539"/>
              </a:xfrm>
              <a:prstGeom prst="leftBracket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9" name="Connettore diritto 8">
                <a:extLst>
                  <a:ext uri="{FF2B5EF4-FFF2-40B4-BE49-F238E27FC236}">
                    <a16:creationId xmlns:a16="http://schemas.microsoft.com/office/drawing/2014/main" id="{B3A55334-A997-2EB0-C5CF-009A093942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2515" y="4439485"/>
                <a:ext cx="5472845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ttore diritto 9">
                <a:extLst>
                  <a:ext uri="{FF2B5EF4-FFF2-40B4-BE49-F238E27FC236}">
                    <a16:creationId xmlns:a16="http://schemas.microsoft.com/office/drawing/2014/main" id="{1A95209A-3194-A8AF-6333-2099CB5B46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2514" y="5906410"/>
                <a:ext cx="5472845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4894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9E51ED-C663-11BD-988A-CED073CBA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o 26">
            <a:extLst>
              <a:ext uri="{FF2B5EF4-FFF2-40B4-BE49-F238E27FC236}">
                <a16:creationId xmlns:a16="http://schemas.microsoft.com/office/drawing/2014/main" id="{C46141C6-6F8C-0815-6581-D76DF2B638AC}"/>
              </a:ext>
            </a:extLst>
          </p:cNvPr>
          <p:cNvGrpSpPr/>
          <p:nvPr/>
        </p:nvGrpSpPr>
        <p:grpSpPr>
          <a:xfrm>
            <a:off x="1320989" y="1514052"/>
            <a:ext cx="3027627" cy="3829896"/>
            <a:chOff x="1587020" y="1061043"/>
            <a:chExt cx="3027627" cy="3829896"/>
          </a:xfrm>
        </p:grpSpPr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B27C93F9-F146-EDED-F1C8-E43D40BB8B38}"/>
                </a:ext>
              </a:extLst>
            </p:cNvPr>
            <p:cNvSpPr txBox="1"/>
            <p:nvPr/>
          </p:nvSpPr>
          <p:spPr>
            <a:xfrm>
              <a:off x="1587020" y="3936832"/>
              <a:ext cx="302762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spc="600" noProof="0" dirty="0">
                  <a:solidFill>
                    <a:srgbClr val="F4F3EE"/>
                  </a:solidFill>
                </a:rPr>
                <a:t>SCENARIOS</a:t>
              </a:r>
              <a:endParaRPr lang="en-US" sz="2800" spc="600" noProof="0" dirty="0">
                <a:solidFill>
                  <a:srgbClr val="F4F3EE"/>
                </a:solidFill>
              </a:endParaRPr>
            </a:p>
            <a:p>
              <a:pPr algn="ctr"/>
              <a:r>
                <a:rPr lang="en-US" sz="2800" spc="600" noProof="0" dirty="0">
                  <a:solidFill>
                    <a:srgbClr val="F4F3EE"/>
                  </a:solidFill>
                </a:rPr>
                <a:t>TO ANALYZE</a:t>
              </a:r>
            </a:p>
          </p:txBody>
        </p:sp>
        <p:pic>
          <p:nvPicPr>
            <p:cNvPr id="25" name="Immagine 24" descr="Immagine che contiene clipart, Elementi grafici, design, illustrazione&#10;&#10;Descrizione generata automaticamente">
              <a:extLst>
                <a:ext uri="{FF2B5EF4-FFF2-40B4-BE49-F238E27FC236}">
                  <a16:creationId xmlns:a16="http://schemas.microsoft.com/office/drawing/2014/main" id="{8E1D53AB-AD09-71E0-0586-BC3A55093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358" y="1061043"/>
              <a:ext cx="2774950" cy="2774950"/>
            </a:xfrm>
            <a:prstGeom prst="rect">
              <a:avLst/>
            </a:prstGeom>
          </p:spPr>
        </p:pic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DFFFFBB6-ED20-358D-1E94-5F54A19EE3A0}"/>
              </a:ext>
            </a:extLst>
          </p:cNvPr>
          <p:cNvGrpSpPr/>
          <p:nvPr/>
        </p:nvGrpSpPr>
        <p:grpSpPr>
          <a:xfrm>
            <a:off x="7525885" y="1277798"/>
            <a:ext cx="3027627" cy="4302404"/>
            <a:chOff x="7416993" y="1204139"/>
            <a:chExt cx="3027627" cy="4302404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E52EC5E3-53A1-7CF4-05A4-14E8A2D2028C}"/>
                </a:ext>
              </a:extLst>
            </p:cNvPr>
            <p:cNvSpPr txBox="1"/>
            <p:nvPr/>
          </p:nvSpPr>
          <p:spPr>
            <a:xfrm>
              <a:off x="7416993" y="1204139"/>
              <a:ext cx="24562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spc="300" noProof="0" dirty="0">
                  <a:solidFill>
                    <a:srgbClr val="E0AFA0"/>
                  </a:solidFill>
                </a:rPr>
                <a:t>1. </a:t>
              </a:r>
              <a:r>
                <a:rPr lang="en-US" sz="2000" spc="300" noProof="0" dirty="0">
                  <a:solidFill>
                    <a:srgbClr val="F4F3EE"/>
                  </a:solidFill>
                </a:rPr>
                <a:t>IDEAL </a:t>
              </a:r>
            </a:p>
            <a:p>
              <a:r>
                <a:rPr lang="en-US" sz="2000" spc="300" noProof="0" dirty="0">
                  <a:solidFill>
                    <a:srgbClr val="F4F3EE"/>
                  </a:solidFill>
                </a:rPr>
                <a:t>    CONDITIONS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82AB8084-BD40-1F39-9B7D-771E45CFE30A}"/>
                </a:ext>
              </a:extLst>
            </p:cNvPr>
            <p:cNvSpPr txBox="1"/>
            <p:nvPr/>
          </p:nvSpPr>
          <p:spPr>
            <a:xfrm>
              <a:off x="7416993" y="5106433"/>
              <a:ext cx="30276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spc="300" noProof="0" dirty="0">
                  <a:solidFill>
                    <a:srgbClr val="E0AFA0"/>
                  </a:solidFill>
                </a:rPr>
                <a:t>3. </a:t>
              </a:r>
              <a:r>
                <a:rPr lang="en-US" sz="2000" spc="300" noProof="0" dirty="0">
                  <a:solidFill>
                    <a:srgbClr val="F4F3EE"/>
                  </a:solidFill>
                </a:rPr>
                <a:t>EAVESDROPPING</a:t>
              </a: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9454552A-9B2F-21A3-FB00-867F14A11EF6}"/>
                </a:ext>
              </a:extLst>
            </p:cNvPr>
            <p:cNvSpPr txBox="1"/>
            <p:nvPr/>
          </p:nvSpPr>
          <p:spPr>
            <a:xfrm>
              <a:off x="7416993" y="3155287"/>
              <a:ext cx="20318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spc="300" dirty="0">
                  <a:solidFill>
                    <a:srgbClr val="E0AFA0"/>
                  </a:solidFill>
                </a:rPr>
                <a:t>2</a:t>
              </a:r>
              <a:r>
                <a:rPr lang="en-US" sz="2000" b="1" spc="300" noProof="0" dirty="0">
                  <a:solidFill>
                    <a:srgbClr val="E0AFA0"/>
                  </a:solidFill>
                </a:rPr>
                <a:t>. </a:t>
              </a:r>
              <a:r>
                <a:rPr lang="en-US" sz="2000" spc="300" noProof="0" dirty="0">
                  <a:solidFill>
                    <a:srgbClr val="F4F3EE"/>
                  </a:solidFill>
                </a:rPr>
                <a:t>CHANNEL </a:t>
              </a:r>
            </a:p>
            <a:p>
              <a:r>
                <a:rPr lang="en-US" sz="2000" noProof="0" dirty="0">
                  <a:solidFill>
                    <a:srgbClr val="F4F3EE"/>
                  </a:solidFill>
                </a:rPr>
                <a:t>       </a:t>
              </a:r>
              <a:r>
                <a:rPr lang="en-US" sz="2000" spc="300" noProof="0" dirty="0">
                  <a:solidFill>
                    <a:srgbClr val="F4F3EE"/>
                  </a:solidFill>
                </a:rPr>
                <a:t>ERRORS</a:t>
              </a:r>
            </a:p>
          </p:txBody>
        </p:sp>
        <p:cxnSp>
          <p:nvCxnSpPr>
            <p:cNvPr id="6" name="Connettore diritto 5">
              <a:extLst>
                <a:ext uri="{FF2B5EF4-FFF2-40B4-BE49-F238E27FC236}">
                  <a16:creationId xmlns:a16="http://schemas.microsoft.com/office/drawing/2014/main" id="{CF825F2F-D0EA-7562-922A-804DC82636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3331" y="4484803"/>
              <a:ext cx="2774950" cy="0"/>
            </a:xfrm>
            <a:prstGeom prst="line">
              <a:avLst/>
            </a:prstGeom>
            <a:ln w="38100" cap="rnd">
              <a:solidFill>
                <a:srgbClr val="E0AFA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79F6D23F-5421-51AA-DC96-9E0B47F15D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3331" y="2533656"/>
              <a:ext cx="2774950" cy="0"/>
            </a:xfrm>
            <a:prstGeom prst="line">
              <a:avLst/>
            </a:prstGeom>
            <a:ln w="38100" cap="rnd">
              <a:solidFill>
                <a:srgbClr val="E0AFA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7282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4A9891-294C-9E3E-247E-1878BE53F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092DD279-A19A-3324-6847-00D9762D55D5}"/>
              </a:ext>
            </a:extLst>
          </p:cNvPr>
          <p:cNvGrpSpPr/>
          <p:nvPr/>
        </p:nvGrpSpPr>
        <p:grpSpPr>
          <a:xfrm>
            <a:off x="593488" y="2132158"/>
            <a:ext cx="4883948" cy="3023995"/>
            <a:chOff x="593488" y="2204669"/>
            <a:chExt cx="4883948" cy="3023995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63383BBA-4668-0FD9-820D-556F7576501F}"/>
                </a:ext>
              </a:extLst>
            </p:cNvPr>
            <p:cNvGrpSpPr/>
            <p:nvPr/>
          </p:nvGrpSpPr>
          <p:grpSpPr>
            <a:xfrm>
              <a:off x="593488" y="3398227"/>
              <a:ext cx="4883947" cy="636880"/>
              <a:chOff x="598023" y="1570208"/>
              <a:chExt cx="4883947" cy="636880"/>
            </a:xfrm>
          </p:grpSpPr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82196EB0-2BF3-969A-A3A7-024BC39399E6}"/>
                  </a:ext>
                </a:extLst>
              </p:cNvPr>
              <p:cNvSpPr txBox="1"/>
              <p:nvPr/>
            </p:nvSpPr>
            <p:spPr>
              <a:xfrm>
                <a:off x="598023" y="1570208"/>
                <a:ext cx="5814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[2]</a:t>
                </a:r>
                <a:endParaRPr lang="en-US" sz="16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6203C850-B162-9EF1-1964-1BF15BB372E6}"/>
                  </a:ext>
                </a:extLst>
              </p:cNvPr>
              <p:cNvSpPr txBox="1"/>
              <p:nvPr/>
            </p:nvSpPr>
            <p:spPr>
              <a:xfrm>
                <a:off x="1152602" y="1579173"/>
                <a:ext cx="43293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pc="300" dirty="0">
                    <a:solidFill>
                      <a:schemeClr val="bg1"/>
                    </a:solidFill>
                  </a:rPr>
                  <a:t>QUANTUM CORRELATION</a:t>
                </a:r>
              </a:p>
            </p:txBody>
          </p:sp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A10CA57-CA80-1013-3E28-94F8151D3FFD}"/>
                  </a:ext>
                </a:extLst>
              </p:cNvPr>
              <p:cNvSpPr txBox="1"/>
              <p:nvPr/>
            </p:nvSpPr>
            <p:spPr>
              <a:xfrm>
                <a:off x="1152601" y="1899311"/>
                <a:ext cx="41411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BCB8B1"/>
                    </a:solidFill>
                  </a:rPr>
                  <a:t>https://en.wikipedia.org/wiki/Quantum_correlation</a:t>
                </a:r>
              </a:p>
            </p:txBody>
          </p:sp>
        </p:grpSp>
        <p:grpSp>
          <p:nvGrpSpPr>
            <p:cNvPr id="37" name="Gruppo 36">
              <a:extLst>
                <a:ext uri="{FF2B5EF4-FFF2-40B4-BE49-F238E27FC236}">
                  <a16:creationId xmlns:a16="http://schemas.microsoft.com/office/drawing/2014/main" id="{95769BBD-7778-55FC-B547-07F2A23CBE40}"/>
                </a:ext>
              </a:extLst>
            </p:cNvPr>
            <p:cNvGrpSpPr/>
            <p:nvPr/>
          </p:nvGrpSpPr>
          <p:grpSpPr>
            <a:xfrm>
              <a:off x="593489" y="2204669"/>
              <a:ext cx="4883947" cy="636880"/>
              <a:chOff x="598023" y="1570208"/>
              <a:chExt cx="4883947" cy="636880"/>
            </a:xfrm>
          </p:grpSpPr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FD4A7D94-770B-273C-3C22-C0F693D8C318}"/>
                  </a:ext>
                </a:extLst>
              </p:cNvPr>
              <p:cNvSpPr txBox="1"/>
              <p:nvPr/>
            </p:nvSpPr>
            <p:spPr>
              <a:xfrm>
                <a:off x="598023" y="1570208"/>
                <a:ext cx="5814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[1]</a:t>
                </a:r>
                <a:endParaRPr lang="en-US" sz="16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68F6A601-BE06-C2C0-671E-961F707EB82A}"/>
                  </a:ext>
                </a:extLst>
              </p:cNvPr>
              <p:cNvSpPr txBox="1"/>
              <p:nvPr/>
            </p:nvSpPr>
            <p:spPr>
              <a:xfrm>
                <a:off x="1152602" y="1579173"/>
                <a:ext cx="43293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pc="300" dirty="0">
                    <a:solidFill>
                      <a:schemeClr val="bg1"/>
                    </a:solidFill>
                  </a:rPr>
                  <a:t>CHSH INEQUALITY</a:t>
                </a:r>
                <a:endParaRPr lang="en-US" sz="1600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4C1934C3-551D-4864-9DBE-081025B68D00}"/>
                  </a:ext>
                </a:extLst>
              </p:cNvPr>
              <p:cNvSpPr txBox="1"/>
              <p:nvPr/>
            </p:nvSpPr>
            <p:spPr>
              <a:xfrm>
                <a:off x="1152601" y="1899311"/>
                <a:ext cx="41411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BCB8B1"/>
                    </a:solidFill>
                  </a:rPr>
                  <a:t>https://en.wikipedia.org/wiki/CHSH_inequality</a:t>
                </a:r>
              </a:p>
            </p:txBody>
          </p:sp>
        </p:grp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6DAFBA3E-0659-57DD-9E95-17C362317FE0}"/>
                </a:ext>
              </a:extLst>
            </p:cNvPr>
            <p:cNvGrpSpPr/>
            <p:nvPr/>
          </p:nvGrpSpPr>
          <p:grpSpPr>
            <a:xfrm>
              <a:off x="593489" y="4591784"/>
              <a:ext cx="4883947" cy="636880"/>
              <a:chOff x="598023" y="1570208"/>
              <a:chExt cx="4883947" cy="636880"/>
            </a:xfrm>
          </p:grpSpPr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64DFAAC9-5C8B-65A2-1754-D527223095EE}"/>
                  </a:ext>
                </a:extLst>
              </p:cNvPr>
              <p:cNvSpPr txBox="1"/>
              <p:nvPr/>
            </p:nvSpPr>
            <p:spPr>
              <a:xfrm>
                <a:off x="598023" y="1570208"/>
                <a:ext cx="5814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[3]</a:t>
                </a:r>
                <a:endParaRPr lang="en-US" sz="16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7B3E4D7A-D867-1566-91AA-0B1CA623C020}"/>
                  </a:ext>
                </a:extLst>
              </p:cNvPr>
              <p:cNvSpPr txBox="1"/>
              <p:nvPr/>
            </p:nvSpPr>
            <p:spPr>
              <a:xfrm>
                <a:off x="1152602" y="1579173"/>
                <a:ext cx="43293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pc="300" dirty="0">
                    <a:solidFill>
                      <a:schemeClr val="bg1"/>
                    </a:solidFill>
                  </a:rPr>
                  <a:t>TSIRELSON'S BOUND</a:t>
                </a:r>
                <a:endParaRPr lang="en-US" sz="1600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2E3077F-C02E-3B27-F6B3-02B21CA17C3B}"/>
                  </a:ext>
                </a:extLst>
              </p:cNvPr>
              <p:cNvSpPr txBox="1"/>
              <p:nvPr/>
            </p:nvSpPr>
            <p:spPr>
              <a:xfrm>
                <a:off x="1152601" y="1899311"/>
                <a:ext cx="43293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BCB8B1"/>
                    </a:solidFill>
                  </a:rPr>
                  <a:t>https://en.wikipedia.org/wiki/Tsirelson's_bound</a:t>
                </a:r>
              </a:p>
            </p:txBody>
          </p:sp>
        </p:grp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0EF99FD-F847-C644-BC13-0F1AF8763217}"/>
              </a:ext>
            </a:extLst>
          </p:cNvPr>
          <p:cNvSpPr txBox="1"/>
          <p:nvPr/>
        </p:nvSpPr>
        <p:spPr>
          <a:xfrm>
            <a:off x="4384034" y="313382"/>
            <a:ext cx="3423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600" noProof="0" dirty="0">
                <a:solidFill>
                  <a:srgbClr val="F4F3EE"/>
                </a:solidFill>
              </a:rPr>
              <a:t>REFERENCES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660E251A-F9C5-EE24-0981-D80E19DF3B9A}"/>
              </a:ext>
            </a:extLst>
          </p:cNvPr>
          <p:cNvCxnSpPr>
            <a:cxnSpLocks/>
          </p:cNvCxnSpPr>
          <p:nvPr/>
        </p:nvCxnSpPr>
        <p:spPr>
          <a:xfrm>
            <a:off x="6096000" y="1479179"/>
            <a:ext cx="0" cy="4329952"/>
          </a:xfrm>
          <a:prstGeom prst="line">
            <a:avLst/>
          </a:prstGeom>
          <a:ln w="38100" cap="rnd">
            <a:solidFill>
              <a:srgbClr val="E0AF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943A9A8F-BB42-DCD8-5C99-0D457CB4988B}"/>
              </a:ext>
            </a:extLst>
          </p:cNvPr>
          <p:cNvGrpSpPr/>
          <p:nvPr/>
        </p:nvGrpSpPr>
        <p:grpSpPr>
          <a:xfrm>
            <a:off x="6477411" y="1680805"/>
            <a:ext cx="5315493" cy="3926700"/>
            <a:chOff x="6477411" y="1627038"/>
            <a:chExt cx="5315493" cy="3926700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B184AA93-823B-8D42-6198-AE5F2208C36A}"/>
                </a:ext>
              </a:extLst>
            </p:cNvPr>
            <p:cNvGrpSpPr/>
            <p:nvPr/>
          </p:nvGrpSpPr>
          <p:grpSpPr>
            <a:xfrm>
              <a:off x="6477411" y="1627038"/>
              <a:ext cx="5315493" cy="1781458"/>
              <a:chOff x="6477411" y="1627038"/>
              <a:chExt cx="5315493" cy="1781458"/>
            </a:xfrm>
          </p:grpSpPr>
          <p:grpSp>
            <p:nvGrpSpPr>
              <p:cNvPr id="33" name="Gruppo 32">
                <a:extLst>
                  <a:ext uri="{FF2B5EF4-FFF2-40B4-BE49-F238E27FC236}">
                    <a16:creationId xmlns:a16="http://schemas.microsoft.com/office/drawing/2014/main" id="{E5BBA966-967F-57FC-927C-BA7DA5CF0B1E}"/>
                  </a:ext>
                </a:extLst>
              </p:cNvPr>
              <p:cNvGrpSpPr/>
              <p:nvPr/>
            </p:nvGrpSpPr>
            <p:grpSpPr>
              <a:xfrm>
                <a:off x="6477411" y="1925073"/>
                <a:ext cx="5315493" cy="1483423"/>
                <a:chOff x="6707318" y="1941704"/>
                <a:chExt cx="5315493" cy="1483423"/>
              </a:xfrm>
            </p:grpSpPr>
            <p:grpSp>
              <p:nvGrpSpPr>
                <p:cNvPr id="8" name="Gruppo 7">
                  <a:extLst>
                    <a:ext uri="{FF2B5EF4-FFF2-40B4-BE49-F238E27FC236}">
                      <a16:creationId xmlns:a16="http://schemas.microsoft.com/office/drawing/2014/main" id="{5430D9BD-C78D-222E-9D0A-7A061EA89893}"/>
                    </a:ext>
                  </a:extLst>
                </p:cNvPr>
                <p:cNvGrpSpPr/>
                <p:nvPr/>
              </p:nvGrpSpPr>
              <p:grpSpPr>
                <a:xfrm>
                  <a:off x="8753178" y="1941704"/>
                  <a:ext cx="1223772" cy="1107127"/>
                  <a:chOff x="4296540" y="4412389"/>
                  <a:chExt cx="2395613" cy="2167272"/>
                </a:xfrm>
              </p:grpSpPr>
              <p:pic>
                <p:nvPicPr>
                  <p:cNvPr id="9" name="Picture 16" descr="Coolors - Apps on Google Play">
                    <a:extLst>
                      <a:ext uri="{FF2B5EF4-FFF2-40B4-BE49-F238E27FC236}">
                        <a16:creationId xmlns:a16="http://schemas.microsoft.com/office/drawing/2014/main" id="{D5B8581F-7461-D6FA-BBD1-11637ACA5E0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6461" t="2922" r="26461" b="2922"/>
                  <a:stretch/>
                </p:blipFill>
                <p:spPr bwMode="auto">
                  <a:xfrm>
                    <a:off x="4513807" y="4540212"/>
                    <a:ext cx="1932714" cy="193270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6" name="Ovale 15">
                    <a:extLst>
                      <a:ext uri="{FF2B5EF4-FFF2-40B4-BE49-F238E27FC236}">
                        <a16:creationId xmlns:a16="http://schemas.microsoft.com/office/drawing/2014/main" id="{2F8A91E2-FA8A-83F8-A36E-CF01852ADEDF}"/>
                      </a:ext>
                    </a:extLst>
                  </p:cNvPr>
                  <p:cNvSpPr/>
                  <p:nvPr/>
                </p:nvSpPr>
                <p:spPr>
                  <a:xfrm>
                    <a:off x="4296540" y="4412389"/>
                    <a:ext cx="304800" cy="198120"/>
                  </a:xfrm>
                  <a:prstGeom prst="ellipse">
                    <a:avLst/>
                  </a:prstGeom>
                  <a:solidFill>
                    <a:srgbClr val="463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" name="Ovale 16">
                    <a:extLst>
                      <a:ext uri="{FF2B5EF4-FFF2-40B4-BE49-F238E27FC236}">
                        <a16:creationId xmlns:a16="http://schemas.microsoft.com/office/drawing/2014/main" id="{450A6214-9C63-B90E-BB45-337AC2DA22B0}"/>
                      </a:ext>
                    </a:extLst>
                  </p:cNvPr>
                  <p:cNvSpPr/>
                  <p:nvPr/>
                </p:nvSpPr>
                <p:spPr>
                  <a:xfrm>
                    <a:off x="6387353" y="4441153"/>
                    <a:ext cx="304800" cy="198120"/>
                  </a:xfrm>
                  <a:prstGeom prst="ellipse">
                    <a:avLst/>
                  </a:prstGeom>
                  <a:solidFill>
                    <a:srgbClr val="463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" name="Ovale 17">
                    <a:extLst>
                      <a:ext uri="{FF2B5EF4-FFF2-40B4-BE49-F238E27FC236}">
                        <a16:creationId xmlns:a16="http://schemas.microsoft.com/office/drawing/2014/main" id="{E457A02E-4EB7-2D90-0D86-16E7B206B9FD}"/>
                      </a:ext>
                    </a:extLst>
                  </p:cNvPr>
                  <p:cNvSpPr/>
                  <p:nvPr/>
                </p:nvSpPr>
                <p:spPr>
                  <a:xfrm>
                    <a:off x="6387353" y="6373858"/>
                    <a:ext cx="304800" cy="198120"/>
                  </a:xfrm>
                  <a:prstGeom prst="ellipse">
                    <a:avLst/>
                  </a:prstGeom>
                  <a:solidFill>
                    <a:srgbClr val="463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" name="Ovale 18">
                    <a:extLst>
                      <a:ext uri="{FF2B5EF4-FFF2-40B4-BE49-F238E27FC236}">
                        <a16:creationId xmlns:a16="http://schemas.microsoft.com/office/drawing/2014/main" id="{1DC478A6-D8DC-1712-5315-4419389FA38A}"/>
                      </a:ext>
                    </a:extLst>
                  </p:cNvPr>
                  <p:cNvSpPr/>
                  <p:nvPr/>
                </p:nvSpPr>
                <p:spPr>
                  <a:xfrm>
                    <a:off x="4296540" y="6381541"/>
                    <a:ext cx="304800" cy="198120"/>
                  </a:xfrm>
                  <a:prstGeom prst="ellipse">
                    <a:avLst/>
                  </a:prstGeom>
                  <a:solidFill>
                    <a:srgbClr val="463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0" name="Rettangolo con angoli arrotondati 19">
                    <a:extLst>
                      <a:ext uri="{FF2B5EF4-FFF2-40B4-BE49-F238E27FC236}">
                        <a16:creationId xmlns:a16="http://schemas.microsoft.com/office/drawing/2014/main" id="{460C04DD-8064-8F7C-DA3E-84FA88C7B064}"/>
                      </a:ext>
                    </a:extLst>
                  </p:cNvPr>
                  <p:cNvSpPr/>
                  <p:nvPr/>
                </p:nvSpPr>
                <p:spPr>
                  <a:xfrm>
                    <a:off x="4513808" y="4540212"/>
                    <a:ext cx="1932712" cy="1932707"/>
                  </a:xfrm>
                  <a:prstGeom prst="roundRect">
                    <a:avLst>
                      <a:gd name="adj" fmla="val 7027"/>
                    </a:avLst>
                  </a:prstGeom>
                  <a:noFill/>
                  <a:ln w="57150">
                    <a:solidFill>
                      <a:srgbClr val="F4F3EE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50B531A-D268-D758-7110-CD5AB3214535}"/>
                    </a:ext>
                  </a:extLst>
                </p:cNvPr>
                <p:cNvSpPr txBox="1"/>
                <p:nvPr/>
              </p:nvSpPr>
              <p:spPr>
                <a:xfrm>
                  <a:off x="6707318" y="3132739"/>
                  <a:ext cx="5315493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00" dirty="0">
                      <a:solidFill>
                        <a:srgbClr val="BCB8B1"/>
                      </a:solidFill>
                    </a:rPr>
                    <a:t>coolors.co/palette/463f3a-8a817c-bcb8b1-f4f3ee-e0afa0</a:t>
                  </a:r>
                </a:p>
              </p:txBody>
            </p:sp>
          </p:grpSp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F1F688B-C8B4-23CB-B12B-A9E45D903869}"/>
                  </a:ext>
                </a:extLst>
              </p:cNvPr>
              <p:cNvSpPr txBox="1"/>
              <p:nvPr/>
            </p:nvSpPr>
            <p:spPr>
              <a:xfrm>
                <a:off x="7947626" y="1627038"/>
                <a:ext cx="237506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spc="300" dirty="0">
                    <a:solidFill>
                      <a:schemeClr val="bg1"/>
                    </a:solidFill>
                  </a:rPr>
                  <a:t>PALETTE</a:t>
                </a:r>
                <a:endParaRPr lang="en-US" sz="1500" spc="300" dirty="0">
                  <a:solidFill>
                    <a:srgbClr val="DA627D"/>
                  </a:solidFill>
                </a:endParaRPr>
              </a:p>
            </p:txBody>
          </p:sp>
        </p:grpSp>
        <p:grpSp>
          <p:nvGrpSpPr>
            <p:cNvPr id="35" name="Gruppo 34">
              <a:extLst>
                <a:ext uri="{FF2B5EF4-FFF2-40B4-BE49-F238E27FC236}">
                  <a16:creationId xmlns:a16="http://schemas.microsoft.com/office/drawing/2014/main" id="{42BA6D30-74A5-3677-B2DC-51ECD6835F0C}"/>
                </a:ext>
              </a:extLst>
            </p:cNvPr>
            <p:cNvGrpSpPr/>
            <p:nvPr/>
          </p:nvGrpSpPr>
          <p:grpSpPr>
            <a:xfrm>
              <a:off x="6477411" y="3779741"/>
              <a:ext cx="5315493" cy="1773997"/>
              <a:chOff x="6477411" y="3589241"/>
              <a:chExt cx="5315493" cy="1773997"/>
            </a:xfrm>
          </p:grpSpPr>
          <p:grpSp>
            <p:nvGrpSpPr>
              <p:cNvPr id="32" name="Gruppo 31">
                <a:extLst>
                  <a:ext uri="{FF2B5EF4-FFF2-40B4-BE49-F238E27FC236}">
                    <a16:creationId xmlns:a16="http://schemas.microsoft.com/office/drawing/2014/main" id="{890A394F-62BC-3F7C-2B04-D7FDB4FD52EA}"/>
                  </a:ext>
                </a:extLst>
              </p:cNvPr>
              <p:cNvGrpSpPr/>
              <p:nvPr/>
            </p:nvGrpSpPr>
            <p:grpSpPr>
              <a:xfrm>
                <a:off x="6477411" y="3890534"/>
                <a:ext cx="5315493" cy="1472704"/>
                <a:chOff x="6902823" y="3739525"/>
                <a:chExt cx="5315493" cy="1472704"/>
              </a:xfrm>
            </p:grpSpPr>
            <p:grpSp>
              <p:nvGrpSpPr>
                <p:cNvPr id="22" name="Gruppo 21">
                  <a:extLst>
                    <a:ext uri="{FF2B5EF4-FFF2-40B4-BE49-F238E27FC236}">
                      <a16:creationId xmlns:a16="http://schemas.microsoft.com/office/drawing/2014/main" id="{C2378328-FD37-FC17-C2C1-5A030C53584A}"/>
                    </a:ext>
                  </a:extLst>
                </p:cNvPr>
                <p:cNvGrpSpPr/>
                <p:nvPr/>
              </p:nvGrpSpPr>
              <p:grpSpPr>
                <a:xfrm>
                  <a:off x="8964436" y="3739525"/>
                  <a:ext cx="1208176" cy="1108851"/>
                  <a:chOff x="7773935" y="4683453"/>
                  <a:chExt cx="1446874" cy="1327926"/>
                </a:xfrm>
              </p:grpSpPr>
              <p:pic>
                <p:nvPicPr>
                  <p:cNvPr id="23" name="Picture 12" descr="Flaticon - Creatorwala">
                    <a:extLst>
                      <a:ext uri="{FF2B5EF4-FFF2-40B4-BE49-F238E27FC236}">
                        <a16:creationId xmlns:a16="http://schemas.microsoft.com/office/drawing/2014/main" id="{D094764A-8986-E98E-64B4-FAC414D7732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957" t="4958" r="4957" b="4958"/>
                  <a:stretch/>
                </p:blipFill>
                <p:spPr bwMode="auto">
                  <a:xfrm>
                    <a:off x="7893050" y="4746275"/>
                    <a:ext cx="1189594" cy="118959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6" name="Ovale 25">
                    <a:extLst>
                      <a:ext uri="{FF2B5EF4-FFF2-40B4-BE49-F238E27FC236}">
                        <a16:creationId xmlns:a16="http://schemas.microsoft.com/office/drawing/2014/main" id="{49899BD1-7A9C-1E58-613B-5E80353AC4CD}"/>
                      </a:ext>
                    </a:extLst>
                  </p:cNvPr>
                  <p:cNvSpPr/>
                  <p:nvPr/>
                </p:nvSpPr>
                <p:spPr>
                  <a:xfrm>
                    <a:off x="7773935" y="4683453"/>
                    <a:ext cx="185716" cy="120716"/>
                  </a:xfrm>
                  <a:prstGeom prst="ellipse">
                    <a:avLst/>
                  </a:prstGeom>
                  <a:solidFill>
                    <a:srgbClr val="463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7" name="Ovale 26">
                    <a:extLst>
                      <a:ext uri="{FF2B5EF4-FFF2-40B4-BE49-F238E27FC236}">
                        <a16:creationId xmlns:a16="http://schemas.microsoft.com/office/drawing/2014/main" id="{19B7FE8C-05B0-4EE2-BEAE-3EDF8EFD77B4}"/>
                      </a:ext>
                    </a:extLst>
                  </p:cNvPr>
                  <p:cNvSpPr/>
                  <p:nvPr/>
                </p:nvSpPr>
                <p:spPr>
                  <a:xfrm>
                    <a:off x="9035093" y="4683453"/>
                    <a:ext cx="185716" cy="120716"/>
                  </a:xfrm>
                  <a:prstGeom prst="ellipse">
                    <a:avLst/>
                  </a:prstGeom>
                  <a:solidFill>
                    <a:srgbClr val="463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8" name="Ovale 27">
                    <a:extLst>
                      <a:ext uri="{FF2B5EF4-FFF2-40B4-BE49-F238E27FC236}">
                        <a16:creationId xmlns:a16="http://schemas.microsoft.com/office/drawing/2014/main" id="{F3258DC1-4796-C288-A4C4-AC346AA6485A}"/>
                      </a:ext>
                    </a:extLst>
                  </p:cNvPr>
                  <p:cNvSpPr/>
                  <p:nvPr/>
                </p:nvSpPr>
                <p:spPr>
                  <a:xfrm>
                    <a:off x="9035093" y="5877972"/>
                    <a:ext cx="185716" cy="120716"/>
                  </a:xfrm>
                  <a:prstGeom prst="ellipse">
                    <a:avLst/>
                  </a:prstGeom>
                  <a:solidFill>
                    <a:srgbClr val="463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9" name="Ovale 28">
                    <a:extLst>
                      <a:ext uri="{FF2B5EF4-FFF2-40B4-BE49-F238E27FC236}">
                        <a16:creationId xmlns:a16="http://schemas.microsoft.com/office/drawing/2014/main" id="{E54F13B6-9FEB-AE73-B2C9-62ACC6E6DD6C}"/>
                      </a:ext>
                    </a:extLst>
                  </p:cNvPr>
                  <p:cNvSpPr/>
                  <p:nvPr/>
                </p:nvSpPr>
                <p:spPr>
                  <a:xfrm>
                    <a:off x="7783103" y="5890663"/>
                    <a:ext cx="185716" cy="120716"/>
                  </a:xfrm>
                  <a:prstGeom prst="ellipse">
                    <a:avLst/>
                  </a:prstGeom>
                  <a:solidFill>
                    <a:srgbClr val="463F3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" name="Rettangolo con angoli arrotondati 29">
                    <a:extLst>
                      <a:ext uri="{FF2B5EF4-FFF2-40B4-BE49-F238E27FC236}">
                        <a16:creationId xmlns:a16="http://schemas.microsoft.com/office/drawing/2014/main" id="{5BDE5E46-BB5E-4669-FCDD-6C90B6E30AC4}"/>
                      </a:ext>
                    </a:extLst>
                  </p:cNvPr>
                  <p:cNvSpPr/>
                  <p:nvPr/>
                </p:nvSpPr>
                <p:spPr>
                  <a:xfrm>
                    <a:off x="7893050" y="4746275"/>
                    <a:ext cx="1189594" cy="1189591"/>
                  </a:xfrm>
                  <a:prstGeom prst="roundRect">
                    <a:avLst>
                      <a:gd name="adj" fmla="val 7027"/>
                    </a:avLst>
                  </a:prstGeom>
                  <a:noFill/>
                  <a:ln w="57150">
                    <a:solidFill>
                      <a:srgbClr val="F4F3EE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sp>
              <p:nvSpPr>
                <p:cNvPr id="31" name="CasellaDiTesto 30">
                  <a:extLst>
                    <a:ext uri="{FF2B5EF4-FFF2-40B4-BE49-F238E27FC236}">
                      <a16:creationId xmlns:a16="http://schemas.microsoft.com/office/drawing/2014/main" id="{647E6BB2-2E8F-F104-7307-FC580184D3CF}"/>
                    </a:ext>
                  </a:extLst>
                </p:cNvPr>
                <p:cNvSpPr txBox="1"/>
                <p:nvPr/>
              </p:nvSpPr>
              <p:spPr>
                <a:xfrm>
                  <a:off x="6902823" y="4919841"/>
                  <a:ext cx="5315493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00" dirty="0">
                      <a:solidFill>
                        <a:srgbClr val="BCB8B1"/>
                      </a:solidFill>
                    </a:rPr>
                    <a:t>www.flaticon.com</a:t>
                  </a:r>
                </a:p>
              </p:txBody>
            </p:sp>
          </p:grpSp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1E1719B-3E8C-A04F-F1A6-20693BF59152}"/>
                  </a:ext>
                </a:extLst>
              </p:cNvPr>
              <p:cNvSpPr txBox="1"/>
              <p:nvPr/>
            </p:nvSpPr>
            <p:spPr>
              <a:xfrm>
                <a:off x="7940380" y="3589241"/>
                <a:ext cx="237506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spc="300" dirty="0">
                    <a:solidFill>
                      <a:schemeClr val="bg1"/>
                    </a:solidFill>
                  </a:rPr>
                  <a:t>ICONS</a:t>
                </a:r>
                <a:endParaRPr lang="en-US" sz="1500" spc="300" dirty="0">
                  <a:solidFill>
                    <a:srgbClr val="DA627D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1883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42B286-BA11-AAAC-B2E9-74CEEA78C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C552CB89-3AF8-2C3B-186C-3006D60F072D}"/>
              </a:ext>
            </a:extLst>
          </p:cNvPr>
          <p:cNvGrpSpPr/>
          <p:nvPr/>
        </p:nvGrpSpPr>
        <p:grpSpPr>
          <a:xfrm>
            <a:off x="4030333" y="2547119"/>
            <a:ext cx="4131334" cy="1077218"/>
            <a:chOff x="4030333" y="2211960"/>
            <a:chExt cx="4131334" cy="1077218"/>
          </a:xfrm>
        </p:grpSpPr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0B36775F-A4C5-D8C3-39F4-03F8230A6532}"/>
                </a:ext>
              </a:extLst>
            </p:cNvPr>
            <p:cNvSpPr txBox="1"/>
            <p:nvPr/>
          </p:nvSpPr>
          <p:spPr>
            <a:xfrm>
              <a:off x="4517366" y="2211960"/>
              <a:ext cx="3157268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500" b="1" spc="300" noProof="0" dirty="0">
                  <a:solidFill>
                    <a:srgbClr val="F4F3EE"/>
                  </a:solidFill>
                </a:rPr>
                <a:t>THANKS</a:t>
              </a:r>
            </a:p>
          </p:txBody>
        </p: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E78A5D1F-EF56-8812-FFF9-18B7C51996F1}"/>
                </a:ext>
              </a:extLst>
            </p:cNvPr>
            <p:cNvSpPr txBox="1"/>
            <p:nvPr/>
          </p:nvSpPr>
          <p:spPr>
            <a:xfrm>
              <a:off x="4030333" y="2935235"/>
              <a:ext cx="413133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spc="300" noProof="0" dirty="0">
                  <a:solidFill>
                    <a:srgbClr val="BCB8B1"/>
                  </a:solidFill>
                </a:rPr>
                <a:t>FOR YOUR ATTENTION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0499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2FF369-62F6-68DD-E876-C8DBC371B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tangolo con angoli arrotondati 59">
            <a:extLst>
              <a:ext uri="{FF2B5EF4-FFF2-40B4-BE49-F238E27FC236}">
                <a16:creationId xmlns:a16="http://schemas.microsoft.com/office/drawing/2014/main" id="{09D23DBE-550E-88E0-B3FF-EAF5CF4AE114}"/>
              </a:ext>
            </a:extLst>
          </p:cNvPr>
          <p:cNvSpPr/>
          <p:nvPr/>
        </p:nvSpPr>
        <p:spPr>
          <a:xfrm>
            <a:off x="7258152" y="4806737"/>
            <a:ext cx="45725" cy="245175"/>
          </a:xfrm>
          <a:prstGeom prst="roundRect">
            <a:avLst>
              <a:gd name="adj" fmla="val 8385"/>
            </a:avLst>
          </a:prstGeom>
          <a:solidFill>
            <a:srgbClr val="463F3A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sellaDiTesto 103">
                <a:extLst>
                  <a:ext uri="{FF2B5EF4-FFF2-40B4-BE49-F238E27FC236}">
                    <a16:creationId xmlns:a16="http://schemas.microsoft.com/office/drawing/2014/main" id="{FD9821EC-6D92-2929-51D3-3A74E30F10C4}"/>
                  </a:ext>
                </a:extLst>
              </p:cNvPr>
              <p:cNvSpPr txBox="1"/>
              <p:nvPr/>
            </p:nvSpPr>
            <p:spPr>
              <a:xfrm>
                <a:off x="3710400" y="5246899"/>
                <a:ext cx="4771201" cy="1004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⟩"/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000" b="0" i="0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sz="20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20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it-IT" sz="20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104" name="CasellaDiTesto 103">
                <a:extLst>
                  <a:ext uri="{FF2B5EF4-FFF2-40B4-BE49-F238E27FC236}">
                    <a16:creationId xmlns:a16="http://schemas.microsoft.com/office/drawing/2014/main" id="{FD9821EC-6D92-2929-51D3-3A74E30F1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400" y="5246899"/>
                <a:ext cx="4771201" cy="1004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511F5530-418F-A0A5-5EA0-E43F33D7B06C}"/>
              </a:ext>
            </a:extLst>
          </p:cNvPr>
          <p:cNvCxnSpPr>
            <a:cxnSpLocks/>
            <a:stCxn id="5" idx="1"/>
            <a:endCxn id="60" idx="1"/>
          </p:cNvCxnSpPr>
          <p:nvPr/>
        </p:nvCxnSpPr>
        <p:spPr>
          <a:xfrm rot="10800000" flipV="1">
            <a:off x="7258153" y="2434763"/>
            <a:ext cx="3885731" cy="2494561"/>
          </a:xfrm>
          <a:prstGeom prst="bentConnector3">
            <a:avLst>
              <a:gd name="adj1" fmla="val -12023"/>
            </a:avLst>
          </a:prstGeom>
          <a:ln w="28575" cap="rnd">
            <a:solidFill>
              <a:srgbClr val="E0AFA0"/>
            </a:solidFill>
            <a:bevel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arentesi graffa chiusa 4">
            <a:extLst>
              <a:ext uri="{FF2B5EF4-FFF2-40B4-BE49-F238E27FC236}">
                <a16:creationId xmlns:a16="http://schemas.microsoft.com/office/drawing/2014/main" id="{1161270E-5CC7-2D62-85FA-302EE0EB90A3}"/>
              </a:ext>
            </a:extLst>
          </p:cNvPr>
          <p:cNvSpPr/>
          <p:nvPr/>
        </p:nvSpPr>
        <p:spPr>
          <a:xfrm>
            <a:off x="10558263" y="1546782"/>
            <a:ext cx="585620" cy="1775963"/>
          </a:xfrm>
          <a:prstGeom prst="rightBrace">
            <a:avLst>
              <a:gd name="adj1" fmla="val 0"/>
              <a:gd name="adj2" fmla="val 50000"/>
            </a:avLst>
          </a:prstGeom>
          <a:ln w="28575" cap="rnd">
            <a:solidFill>
              <a:srgbClr val="E0AFA0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0749AB7F-3483-FCC1-D82B-D13E2C4A28BD}"/>
              </a:ext>
            </a:extLst>
          </p:cNvPr>
          <p:cNvGrpSpPr/>
          <p:nvPr/>
        </p:nvGrpSpPr>
        <p:grpSpPr>
          <a:xfrm>
            <a:off x="997317" y="1589724"/>
            <a:ext cx="9563997" cy="2783606"/>
            <a:chOff x="997317" y="1589724"/>
            <a:chExt cx="9563997" cy="2783606"/>
          </a:xfrm>
        </p:grpSpPr>
        <p:cxnSp>
          <p:nvCxnSpPr>
            <p:cNvPr id="3" name="Connettore diritto 2">
              <a:extLst>
                <a:ext uri="{FF2B5EF4-FFF2-40B4-BE49-F238E27FC236}">
                  <a16:creationId xmlns:a16="http://schemas.microsoft.com/office/drawing/2014/main" id="{C27F812B-857A-D86D-152D-2E0C082500CB}"/>
                </a:ext>
              </a:extLst>
            </p:cNvPr>
            <p:cNvCxnSpPr>
              <a:cxnSpLocks/>
            </p:cNvCxnSpPr>
            <p:nvPr/>
          </p:nvCxnSpPr>
          <p:spPr>
            <a:xfrm>
              <a:off x="1779264" y="1906526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uppo 61">
              <a:extLst>
                <a:ext uri="{FF2B5EF4-FFF2-40B4-BE49-F238E27FC236}">
                  <a16:creationId xmlns:a16="http://schemas.microsoft.com/office/drawing/2014/main" id="{5B02CFBA-BBD4-1BA0-5468-CFA5F84A2C3A}"/>
                </a:ext>
              </a:extLst>
            </p:cNvPr>
            <p:cNvGrpSpPr/>
            <p:nvPr/>
          </p:nvGrpSpPr>
          <p:grpSpPr>
            <a:xfrm>
              <a:off x="1779264" y="3965142"/>
              <a:ext cx="7343072" cy="60960"/>
              <a:chOff x="1646144" y="4346987"/>
              <a:chExt cx="8782050" cy="60960"/>
            </a:xfrm>
          </p:grpSpPr>
          <p:cxnSp>
            <p:nvCxnSpPr>
              <p:cNvPr id="8" name="Connettore diritto 7">
                <a:extLst>
                  <a:ext uri="{FF2B5EF4-FFF2-40B4-BE49-F238E27FC236}">
                    <a16:creationId xmlns:a16="http://schemas.microsoft.com/office/drawing/2014/main" id="{624776E4-4ED0-0255-E1FB-C703875164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6144" y="4346987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ttore diritto 8">
                <a:extLst>
                  <a:ext uri="{FF2B5EF4-FFF2-40B4-BE49-F238E27FC236}">
                    <a16:creationId xmlns:a16="http://schemas.microsoft.com/office/drawing/2014/main" id="{39C4CADE-C6B3-3245-9913-2548202B1C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6144" y="4407947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2FC2927A-A1DE-B4F0-47BB-26B2A771BE36}"/>
                </a:ext>
              </a:extLst>
            </p:cNvPr>
            <p:cNvCxnSpPr>
              <a:cxnSpLocks/>
            </p:cNvCxnSpPr>
            <p:nvPr/>
          </p:nvCxnSpPr>
          <p:spPr>
            <a:xfrm>
              <a:off x="1779264" y="2972468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F346D716-A63A-8824-0F76-71DC2C596660}"/>
                    </a:ext>
                  </a:extLst>
                </p:cNvPr>
                <p:cNvSpPr txBox="1"/>
                <p:nvPr/>
              </p:nvSpPr>
              <p:spPr>
                <a:xfrm>
                  <a:off x="997317" y="1684858"/>
                  <a:ext cx="9199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|0⟩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F346D716-A63A-8824-0F76-71DC2C5966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317" y="1684858"/>
                  <a:ext cx="919994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09BA3B92-6BD4-3B82-AB21-751F1F2343D7}"/>
                    </a:ext>
                  </a:extLst>
                </p:cNvPr>
                <p:cNvSpPr txBox="1"/>
                <p:nvPr/>
              </p:nvSpPr>
              <p:spPr>
                <a:xfrm>
                  <a:off x="1002560" y="2749655"/>
                  <a:ext cx="91999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|0⟩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09BA3B92-6BD4-3B82-AB21-751F1F2343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560" y="2749655"/>
                  <a:ext cx="919993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AE5BB57A-4A9E-900E-A904-A1DF6A079ADF}"/>
                    </a:ext>
                  </a:extLst>
                </p:cNvPr>
                <p:cNvSpPr txBox="1"/>
                <p:nvPr/>
              </p:nvSpPr>
              <p:spPr>
                <a:xfrm>
                  <a:off x="1005959" y="3803187"/>
                  <a:ext cx="9199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AE5BB57A-4A9E-900E-A904-A1DF6A079A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959" y="3803187"/>
                  <a:ext cx="919991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Gruppo 53">
              <a:extLst>
                <a:ext uri="{FF2B5EF4-FFF2-40B4-BE49-F238E27FC236}">
                  <a16:creationId xmlns:a16="http://schemas.microsoft.com/office/drawing/2014/main" id="{78E34FEE-F092-B74B-77DE-1A29A02DBC96}"/>
                </a:ext>
              </a:extLst>
            </p:cNvPr>
            <p:cNvGrpSpPr/>
            <p:nvPr/>
          </p:nvGrpSpPr>
          <p:grpSpPr>
            <a:xfrm>
              <a:off x="2260890" y="1589724"/>
              <a:ext cx="948571" cy="633603"/>
              <a:chOff x="2214521" y="2491235"/>
              <a:chExt cx="948571" cy="633603"/>
            </a:xfrm>
          </p:grpSpPr>
          <p:sp>
            <p:nvSpPr>
              <p:cNvPr id="15" name="Rettangolo con angoli arrotondati 14">
                <a:extLst>
                  <a:ext uri="{FF2B5EF4-FFF2-40B4-BE49-F238E27FC236}">
                    <a16:creationId xmlns:a16="http://schemas.microsoft.com/office/drawing/2014/main" id="{2B77C8F2-031F-08E2-C575-F8537AFF2494}"/>
                  </a:ext>
                </a:extLst>
              </p:cNvPr>
              <p:cNvSpPr/>
              <p:nvPr/>
            </p:nvSpPr>
            <p:spPr>
              <a:xfrm>
                <a:off x="2214521" y="2491235"/>
                <a:ext cx="919993" cy="633603"/>
              </a:xfrm>
              <a:prstGeom prst="roundRect">
                <a:avLst>
                  <a:gd name="adj" fmla="val 8385"/>
                </a:avLst>
              </a:prstGeom>
              <a:solidFill>
                <a:srgbClr val="463F3A"/>
              </a:solidFill>
              <a:ln w="28575">
                <a:solidFill>
                  <a:srgbClr val="F4F3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0FB1EAB7-6FF4-9AD5-CBD9-B5D128735324}"/>
                      </a:ext>
                    </a:extLst>
                  </p:cNvPr>
                  <p:cNvSpPr txBox="1"/>
                  <p:nvPr/>
                </p:nvSpPr>
                <p:spPr>
                  <a:xfrm>
                    <a:off x="2243098" y="2595895"/>
                    <a:ext cx="919994" cy="4242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0FB1EAB7-6FF4-9AD5-CBD9-B5D1287353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3098" y="2595895"/>
                    <a:ext cx="919994" cy="42428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45932C94-53A7-DB62-DE8E-8C7BE2EF7C8E}"/>
                </a:ext>
              </a:extLst>
            </p:cNvPr>
            <p:cNvGrpSpPr/>
            <p:nvPr/>
          </p:nvGrpSpPr>
          <p:grpSpPr>
            <a:xfrm>
              <a:off x="3670782" y="1593411"/>
              <a:ext cx="830580" cy="2371730"/>
              <a:chOff x="3854292" y="1593411"/>
              <a:chExt cx="830580" cy="2371730"/>
            </a:xfrm>
          </p:grpSpPr>
          <p:grpSp>
            <p:nvGrpSpPr>
              <p:cNvPr id="36" name="Gruppo 35">
                <a:extLst>
                  <a:ext uri="{FF2B5EF4-FFF2-40B4-BE49-F238E27FC236}">
                    <a16:creationId xmlns:a16="http://schemas.microsoft.com/office/drawing/2014/main" id="{F99159E7-EE75-6156-BF3C-715F09AD9B79}"/>
                  </a:ext>
                </a:extLst>
              </p:cNvPr>
              <p:cNvGrpSpPr/>
              <p:nvPr/>
            </p:nvGrpSpPr>
            <p:grpSpPr>
              <a:xfrm>
                <a:off x="3854292" y="1593411"/>
                <a:ext cx="830580" cy="1132498"/>
                <a:chOff x="3696595" y="2483548"/>
                <a:chExt cx="830580" cy="1132498"/>
              </a:xfrm>
            </p:grpSpPr>
            <p:sp>
              <p:nvSpPr>
                <p:cNvPr id="18" name="Rettangolo con angoli arrotondati 17">
                  <a:extLst>
                    <a:ext uri="{FF2B5EF4-FFF2-40B4-BE49-F238E27FC236}">
                      <a16:creationId xmlns:a16="http://schemas.microsoft.com/office/drawing/2014/main" id="{6654AD6C-C8DD-D7FC-B0DF-0F3CED6EB139}"/>
                    </a:ext>
                  </a:extLst>
                </p:cNvPr>
                <p:cNvSpPr/>
                <p:nvPr/>
              </p:nvSpPr>
              <p:spPr>
                <a:xfrm>
                  <a:off x="3750831" y="2483548"/>
                  <a:ext cx="722108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9" name="Arco 18">
                  <a:extLst>
                    <a:ext uri="{FF2B5EF4-FFF2-40B4-BE49-F238E27FC236}">
                      <a16:creationId xmlns:a16="http://schemas.microsoft.com/office/drawing/2014/main" id="{C90E9F9A-407E-D79A-3779-79E6EBBCE93F}"/>
                    </a:ext>
                  </a:extLst>
                </p:cNvPr>
                <p:cNvSpPr/>
                <p:nvPr/>
              </p:nvSpPr>
              <p:spPr>
                <a:xfrm rot="19408274">
                  <a:off x="3696595" y="2785466"/>
                  <a:ext cx="830580" cy="830580"/>
                </a:xfrm>
                <a:prstGeom prst="arc">
                  <a:avLst>
                    <a:gd name="adj1" fmla="val 16200000"/>
                    <a:gd name="adj2" fmla="val 20769370"/>
                  </a:avLst>
                </a:prstGeom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20" name="Connettore diritto 19">
                  <a:extLst>
                    <a:ext uri="{FF2B5EF4-FFF2-40B4-BE49-F238E27FC236}">
                      <a16:creationId xmlns:a16="http://schemas.microsoft.com/office/drawing/2014/main" id="{481C5900-1CA6-D94A-9CDD-0229F54C48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99445" y="2619854"/>
                  <a:ext cx="248718" cy="316804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uppo 34">
                <a:extLst>
                  <a:ext uri="{FF2B5EF4-FFF2-40B4-BE49-F238E27FC236}">
                    <a16:creationId xmlns:a16="http://schemas.microsoft.com/office/drawing/2014/main" id="{A325F561-CB4C-A0EC-F787-D78E1BCE3829}"/>
                  </a:ext>
                </a:extLst>
              </p:cNvPr>
              <p:cNvGrpSpPr/>
              <p:nvPr/>
            </p:nvGrpSpPr>
            <p:grpSpPr>
              <a:xfrm rot="16200000">
                <a:off x="3394209" y="3059288"/>
                <a:ext cx="1750747" cy="60960"/>
                <a:chOff x="1704975" y="5048027"/>
                <a:chExt cx="8782050" cy="60960"/>
              </a:xfrm>
            </p:grpSpPr>
            <p:cxnSp>
              <p:nvCxnSpPr>
                <p:cNvPr id="33" name="Connettore diritto 32">
                  <a:extLst>
                    <a:ext uri="{FF2B5EF4-FFF2-40B4-BE49-F238E27FC236}">
                      <a16:creationId xmlns:a16="http://schemas.microsoft.com/office/drawing/2014/main" id="{B635371E-7692-AFB0-DE64-140D4AE001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04802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ttore diritto 33">
                  <a:extLst>
                    <a:ext uri="{FF2B5EF4-FFF2-40B4-BE49-F238E27FC236}">
                      <a16:creationId xmlns:a16="http://schemas.microsoft.com/office/drawing/2014/main" id="{C91F8C2E-15A7-741E-9CA4-2B540E2F1B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10898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203C59CA-B53E-FA59-461F-FA48D7C4113E}"/>
                </a:ext>
              </a:extLst>
            </p:cNvPr>
            <p:cNvGrpSpPr/>
            <p:nvPr/>
          </p:nvGrpSpPr>
          <p:grpSpPr>
            <a:xfrm>
              <a:off x="4684773" y="2652639"/>
              <a:ext cx="1245336" cy="1707164"/>
              <a:chOff x="4748983" y="2652639"/>
              <a:chExt cx="1245336" cy="1707164"/>
            </a:xfrm>
          </p:grpSpPr>
          <p:grpSp>
            <p:nvGrpSpPr>
              <p:cNvPr id="63" name="Gruppo 62">
                <a:extLst>
                  <a:ext uri="{FF2B5EF4-FFF2-40B4-BE49-F238E27FC236}">
                    <a16:creationId xmlns:a16="http://schemas.microsoft.com/office/drawing/2014/main" id="{9A4EF54E-85B0-3ABE-2D59-DC716A49E64E}"/>
                  </a:ext>
                </a:extLst>
              </p:cNvPr>
              <p:cNvGrpSpPr/>
              <p:nvPr/>
            </p:nvGrpSpPr>
            <p:grpSpPr>
              <a:xfrm>
                <a:off x="4997543" y="2652639"/>
                <a:ext cx="716591" cy="633603"/>
                <a:chOff x="4962524" y="3262007"/>
                <a:chExt cx="716591" cy="633603"/>
              </a:xfrm>
            </p:grpSpPr>
            <p:sp>
              <p:nvSpPr>
                <p:cNvPr id="37" name="Rettangolo con angoli arrotondati 36">
                  <a:extLst>
                    <a:ext uri="{FF2B5EF4-FFF2-40B4-BE49-F238E27FC236}">
                      <a16:creationId xmlns:a16="http://schemas.microsoft.com/office/drawing/2014/main" id="{EF467927-15B1-C9DC-6909-7A0ADB3D33DB}"/>
                    </a:ext>
                  </a:extLst>
                </p:cNvPr>
                <p:cNvSpPr/>
                <p:nvPr/>
              </p:nvSpPr>
              <p:spPr>
                <a:xfrm>
                  <a:off x="4962524" y="3262007"/>
                  <a:ext cx="716591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FB1FEC5D-B49C-E4D7-3C0B-AF9C9DADA0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00" dirty="0">
                          <a:solidFill>
                            <a:srgbClr val="F4F3EE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oMath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FB1FEC5D-B49C-E4D7-3C0B-AF9C9DADA0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2" name="Ovale 31">
                <a:extLst>
                  <a:ext uri="{FF2B5EF4-FFF2-40B4-BE49-F238E27FC236}">
                    <a16:creationId xmlns:a16="http://schemas.microsoft.com/office/drawing/2014/main" id="{B8514F8C-2C54-F234-1F99-B47F571AC4DF}"/>
                  </a:ext>
                </a:extLst>
              </p:cNvPr>
              <p:cNvSpPr/>
              <p:nvPr/>
            </p:nvSpPr>
            <p:spPr>
              <a:xfrm>
                <a:off x="5279883" y="3916823"/>
                <a:ext cx="154963" cy="154963"/>
              </a:xfrm>
              <a:prstGeom prst="ellipse">
                <a:avLst/>
              </a:prstGeom>
              <a:solidFill>
                <a:srgbClr val="F4F3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39" name="Gruppo 38">
                <a:extLst>
                  <a:ext uri="{FF2B5EF4-FFF2-40B4-BE49-F238E27FC236}">
                    <a16:creationId xmlns:a16="http://schemas.microsoft.com/office/drawing/2014/main" id="{B859F85A-5BB5-5AE5-E0C4-491423B5AFB2}"/>
                  </a:ext>
                </a:extLst>
              </p:cNvPr>
              <p:cNvGrpSpPr/>
              <p:nvPr/>
            </p:nvGrpSpPr>
            <p:grpSpPr>
              <a:xfrm rot="16200000">
                <a:off x="5035885" y="3578184"/>
                <a:ext cx="644844" cy="60960"/>
                <a:chOff x="1704975" y="5048027"/>
                <a:chExt cx="8782050" cy="60960"/>
              </a:xfrm>
            </p:grpSpPr>
            <p:cxnSp>
              <p:nvCxnSpPr>
                <p:cNvPr id="40" name="Connettore diritto 39">
                  <a:extLst>
                    <a:ext uri="{FF2B5EF4-FFF2-40B4-BE49-F238E27FC236}">
                      <a16:creationId xmlns:a16="http://schemas.microsoft.com/office/drawing/2014/main" id="{71851ABF-037B-4954-162E-06ECECE9E2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04802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ttore diritto 40">
                  <a:extLst>
                    <a:ext uri="{FF2B5EF4-FFF2-40B4-BE49-F238E27FC236}">
                      <a16:creationId xmlns:a16="http://schemas.microsoft.com/office/drawing/2014/main" id="{41F40B11-D2FB-33CF-5085-8A43BF64E2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10898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asellaDiTesto 41">
                    <a:extLst>
                      <a:ext uri="{FF2B5EF4-FFF2-40B4-BE49-F238E27FC236}">
                        <a16:creationId xmlns:a16="http://schemas.microsoft.com/office/drawing/2014/main" id="{171B4E75-3096-C8F9-7412-AD9286187D17}"/>
                      </a:ext>
                    </a:extLst>
                  </p:cNvPr>
                  <p:cNvSpPr txBox="1"/>
                  <p:nvPr/>
                </p:nvSpPr>
                <p:spPr>
                  <a:xfrm>
                    <a:off x="4748983" y="4052026"/>
                    <a:ext cx="124533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CasellaDiTesto 41">
                    <a:extLst>
                      <a:ext uri="{FF2B5EF4-FFF2-40B4-BE49-F238E27FC236}">
                        <a16:creationId xmlns:a16="http://schemas.microsoft.com/office/drawing/2014/main" id="{171B4E75-3096-C8F9-7412-AD9286187D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8983" y="4052026"/>
                    <a:ext cx="1245336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EDBC9648-3516-6AD4-D2D2-BFF9869FBC83}"/>
                </a:ext>
              </a:extLst>
            </p:cNvPr>
            <p:cNvGrpSpPr/>
            <p:nvPr/>
          </p:nvGrpSpPr>
          <p:grpSpPr>
            <a:xfrm>
              <a:off x="6005943" y="1591270"/>
              <a:ext cx="1245336" cy="2776699"/>
              <a:chOff x="5813725" y="1591270"/>
              <a:chExt cx="1245336" cy="2776699"/>
            </a:xfrm>
          </p:grpSpPr>
          <p:grpSp>
            <p:nvGrpSpPr>
              <p:cNvPr id="65" name="Gruppo 64">
                <a:extLst>
                  <a:ext uri="{FF2B5EF4-FFF2-40B4-BE49-F238E27FC236}">
                    <a16:creationId xmlns:a16="http://schemas.microsoft.com/office/drawing/2014/main" id="{E7AF49B2-0CEA-DF30-9D18-E06EF6359908}"/>
                  </a:ext>
                </a:extLst>
              </p:cNvPr>
              <p:cNvGrpSpPr/>
              <p:nvPr/>
            </p:nvGrpSpPr>
            <p:grpSpPr>
              <a:xfrm>
                <a:off x="6043460" y="1591270"/>
                <a:ext cx="716591" cy="633603"/>
                <a:chOff x="4962524" y="3262007"/>
                <a:chExt cx="716591" cy="633603"/>
              </a:xfrm>
            </p:grpSpPr>
            <p:sp>
              <p:nvSpPr>
                <p:cNvPr id="66" name="Rettangolo con angoli arrotondati 65">
                  <a:extLst>
                    <a:ext uri="{FF2B5EF4-FFF2-40B4-BE49-F238E27FC236}">
                      <a16:creationId xmlns:a16="http://schemas.microsoft.com/office/drawing/2014/main" id="{EDF3B2EB-37CA-D8FA-5F51-2F97B4832024}"/>
                    </a:ext>
                  </a:extLst>
                </p:cNvPr>
                <p:cNvSpPr/>
                <p:nvPr/>
              </p:nvSpPr>
              <p:spPr>
                <a:xfrm>
                  <a:off x="4962524" y="3262007"/>
                  <a:ext cx="716591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CasellaDiTesto 66">
                      <a:extLst>
                        <a:ext uri="{FF2B5EF4-FFF2-40B4-BE49-F238E27FC236}">
                          <a16:creationId xmlns:a16="http://schemas.microsoft.com/office/drawing/2014/main" id="{D057BD7F-DAC5-C372-21EA-EC90C0FE927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00" dirty="0">
                          <a:solidFill>
                            <a:srgbClr val="F4F3EE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7" name="CasellaDiTesto 66">
                      <a:extLst>
                        <a:ext uri="{FF2B5EF4-FFF2-40B4-BE49-F238E27FC236}">
                          <a16:creationId xmlns:a16="http://schemas.microsoft.com/office/drawing/2014/main" id="{D057BD7F-DAC5-C372-21EA-EC90C0FE927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8" name="Gruppo 67">
                <a:extLst>
                  <a:ext uri="{FF2B5EF4-FFF2-40B4-BE49-F238E27FC236}">
                    <a16:creationId xmlns:a16="http://schemas.microsoft.com/office/drawing/2014/main" id="{8566F4AB-4F87-B551-77F1-ACB9BFD3F55F}"/>
                  </a:ext>
                </a:extLst>
              </p:cNvPr>
              <p:cNvGrpSpPr/>
              <p:nvPr/>
            </p:nvGrpSpPr>
            <p:grpSpPr>
              <a:xfrm>
                <a:off x="6066350" y="2661198"/>
                <a:ext cx="716591" cy="633603"/>
                <a:chOff x="4962524" y="3262007"/>
                <a:chExt cx="716591" cy="633603"/>
              </a:xfrm>
            </p:grpSpPr>
            <p:sp>
              <p:nvSpPr>
                <p:cNvPr id="69" name="Rettangolo con angoli arrotondati 68">
                  <a:extLst>
                    <a:ext uri="{FF2B5EF4-FFF2-40B4-BE49-F238E27FC236}">
                      <a16:creationId xmlns:a16="http://schemas.microsoft.com/office/drawing/2014/main" id="{1E80AE32-8E95-DB1B-3F56-1C58058AC9D8}"/>
                    </a:ext>
                  </a:extLst>
                </p:cNvPr>
                <p:cNvSpPr/>
                <p:nvPr/>
              </p:nvSpPr>
              <p:spPr>
                <a:xfrm>
                  <a:off x="4962524" y="3262007"/>
                  <a:ext cx="716591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CasellaDiTesto 69">
                      <a:extLst>
                        <a:ext uri="{FF2B5EF4-FFF2-40B4-BE49-F238E27FC236}">
                          <a16:creationId xmlns:a16="http://schemas.microsoft.com/office/drawing/2014/main" id="{2F3BAE76-8ADC-69E8-ADC7-6DDC1F00E4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00" dirty="0">
                          <a:solidFill>
                            <a:srgbClr val="F4F3EE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0" name="CasellaDiTesto 69">
                      <a:extLst>
                        <a:ext uri="{FF2B5EF4-FFF2-40B4-BE49-F238E27FC236}">
                          <a16:creationId xmlns:a16="http://schemas.microsoft.com/office/drawing/2014/main" id="{2F3BAE76-8ADC-69E8-ADC7-6DDC1F00E49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5" name="Ovale 74">
                <a:extLst>
                  <a:ext uri="{FF2B5EF4-FFF2-40B4-BE49-F238E27FC236}">
                    <a16:creationId xmlns:a16="http://schemas.microsoft.com/office/drawing/2014/main" id="{448FCFCE-520D-EF96-8AB0-6B0F4329B9DE}"/>
                  </a:ext>
                </a:extLst>
              </p:cNvPr>
              <p:cNvSpPr/>
              <p:nvPr/>
            </p:nvSpPr>
            <p:spPr>
              <a:xfrm>
                <a:off x="6344625" y="3924989"/>
                <a:ext cx="154963" cy="154963"/>
              </a:xfrm>
              <a:prstGeom prst="ellipse">
                <a:avLst/>
              </a:prstGeom>
              <a:solidFill>
                <a:srgbClr val="463F3A"/>
              </a:solidFill>
              <a:ln>
                <a:solidFill>
                  <a:srgbClr val="F4F3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76" name="Gruppo 75">
                <a:extLst>
                  <a:ext uri="{FF2B5EF4-FFF2-40B4-BE49-F238E27FC236}">
                    <a16:creationId xmlns:a16="http://schemas.microsoft.com/office/drawing/2014/main" id="{6076F0D5-F33A-DD36-AA05-1E0D3931C198}"/>
                  </a:ext>
                </a:extLst>
              </p:cNvPr>
              <p:cNvGrpSpPr/>
              <p:nvPr/>
            </p:nvGrpSpPr>
            <p:grpSpPr>
              <a:xfrm rot="16200000">
                <a:off x="6097734" y="3581076"/>
                <a:ext cx="650630" cy="60960"/>
                <a:chOff x="1704975" y="5048027"/>
                <a:chExt cx="8782050" cy="60960"/>
              </a:xfrm>
            </p:grpSpPr>
            <p:cxnSp>
              <p:nvCxnSpPr>
                <p:cNvPr id="77" name="Connettore diritto 76">
                  <a:extLst>
                    <a:ext uri="{FF2B5EF4-FFF2-40B4-BE49-F238E27FC236}">
                      <a16:creationId xmlns:a16="http://schemas.microsoft.com/office/drawing/2014/main" id="{EDFABACC-5941-15E0-BFEB-0502A90612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04802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Connettore diritto 77">
                  <a:extLst>
                    <a:ext uri="{FF2B5EF4-FFF2-40B4-BE49-F238E27FC236}">
                      <a16:creationId xmlns:a16="http://schemas.microsoft.com/office/drawing/2014/main" id="{584AD136-70DF-A276-1D3E-F41DE7FBDE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10898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CasellaDiTesto 78">
                    <a:extLst>
                      <a:ext uri="{FF2B5EF4-FFF2-40B4-BE49-F238E27FC236}">
                        <a16:creationId xmlns:a16="http://schemas.microsoft.com/office/drawing/2014/main" id="{B4E2FF95-7051-8A3F-022D-1C3C5146DD64}"/>
                      </a:ext>
                    </a:extLst>
                  </p:cNvPr>
                  <p:cNvSpPr txBox="1"/>
                  <p:nvPr/>
                </p:nvSpPr>
                <p:spPr>
                  <a:xfrm>
                    <a:off x="5813725" y="4060192"/>
                    <a:ext cx="124533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CasellaDiTesto 78">
                    <a:extLst>
                      <a:ext uri="{FF2B5EF4-FFF2-40B4-BE49-F238E27FC236}">
                        <a16:creationId xmlns:a16="http://schemas.microsoft.com/office/drawing/2014/main" id="{B4E2FF95-7051-8A3F-022D-1C3C5146DD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3725" y="4060192"/>
                    <a:ext cx="1245336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25D8B015-B778-C09E-DDE2-36EBBD484E69}"/>
                </a:ext>
              </a:extLst>
            </p:cNvPr>
            <p:cNvGrpSpPr/>
            <p:nvPr/>
          </p:nvGrpSpPr>
          <p:grpSpPr>
            <a:xfrm>
              <a:off x="7228503" y="1827749"/>
              <a:ext cx="1245336" cy="2545581"/>
              <a:chOff x="7015702" y="1827749"/>
              <a:chExt cx="1245336" cy="2545581"/>
            </a:xfrm>
          </p:grpSpPr>
          <p:sp>
            <p:nvSpPr>
              <p:cNvPr id="80" name="Ovale 79">
                <a:extLst>
                  <a:ext uri="{FF2B5EF4-FFF2-40B4-BE49-F238E27FC236}">
                    <a16:creationId xmlns:a16="http://schemas.microsoft.com/office/drawing/2014/main" id="{2E19B69A-3403-1595-2DED-DFEF14D466EA}"/>
                  </a:ext>
                </a:extLst>
              </p:cNvPr>
              <p:cNvSpPr/>
              <p:nvPr/>
            </p:nvSpPr>
            <p:spPr>
              <a:xfrm>
                <a:off x="7541998" y="1827749"/>
                <a:ext cx="154963" cy="154963"/>
              </a:xfrm>
              <a:prstGeom prst="ellipse">
                <a:avLst/>
              </a:prstGeom>
              <a:solidFill>
                <a:srgbClr val="F4F3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81" name="Connettore diritto 80">
                <a:extLst>
                  <a:ext uri="{FF2B5EF4-FFF2-40B4-BE49-F238E27FC236}">
                    <a16:creationId xmlns:a16="http://schemas.microsoft.com/office/drawing/2014/main" id="{A125BF1F-6060-5807-970B-CE88104877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19480" y="1934799"/>
                <a:ext cx="0" cy="1034641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e 82">
                <a:extLst>
                  <a:ext uri="{FF2B5EF4-FFF2-40B4-BE49-F238E27FC236}">
                    <a16:creationId xmlns:a16="http://schemas.microsoft.com/office/drawing/2014/main" id="{324AD232-418A-045C-6262-324FF9400B87}"/>
                  </a:ext>
                </a:extLst>
              </p:cNvPr>
              <p:cNvSpPr/>
              <p:nvPr/>
            </p:nvSpPr>
            <p:spPr>
              <a:xfrm>
                <a:off x="7396108" y="2746630"/>
                <a:ext cx="446741" cy="446741"/>
              </a:xfrm>
              <a:prstGeom prst="ellipse">
                <a:avLst/>
              </a:prstGeom>
              <a:solidFill>
                <a:srgbClr val="F4F3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5" name="CasellaDiTesto 84">
                <a:extLst>
                  <a:ext uri="{FF2B5EF4-FFF2-40B4-BE49-F238E27FC236}">
                    <a16:creationId xmlns:a16="http://schemas.microsoft.com/office/drawing/2014/main" id="{0A098AA2-1001-38DC-9896-B357B57F07C3}"/>
                  </a:ext>
                </a:extLst>
              </p:cNvPr>
              <p:cNvSpPr txBox="1"/>
              <p:nvPr/>
            </p:nvSpPr>
            <p:spPr>
              <a:xfrm>
                <a:off x="7207615" y="2624056"/>
                <a:ext cx="83007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noProof="0" dirty="0">
                    <a:solidFill>
                      <a:srgbClr val="463F3A"/>
                    </a:solidFill>
                  </a:rPr>
                  <a:t>+</a:t>
                </a:r>
              </a:p>
            </p:txBody>
          </p:sp>
          <p:sp>
            <p:nvSpPr>
              <p:cNvPr id="86" name="Ovale 85">
                <a:extLst>
                  <a:ext uri="{FF2B5EF4-FFF2-40B4-BE49-F238E27FC236}">
                    <a16:creationId xmlns:a16="http://schemas.microsoft.com/office/drawing/2014/main" id="{B368B03D-0467-B7D4-C603-E8A1AEDFEB0E}"/>
                  </a:ext>
                </a:extLst>
              </p:cNvPr>
              <p:cNvSpPr/>
              <p:nvPr/>
            </p:nvSpPr>
            <p:spPr>
              <a:xfrm>
                <a:off x="7546602" y="3930350"/>
                <a:ext cx="154963" cy="154963"/>
              </a:xfrm>
              <a:prstGeom prst="ellipse">
                <a:avLst/>
              </a:prstGeom>
              <a:solidFill>
                <a:srgbClr val="F4F3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87" name="Gruppo 86">
                <a:extLst>
                  <a:ext uri="{FF2B5EF4-FFF2-40B4-BE49-F238E27FC236}">
                    <a16:creationId xmlns:a16="http://schemas.microsoft.com/office/drawing/2014/main" id="{A0EDA98F-1FE4-8974-5D21-C00B4D3606BC}"/>
                  </a:ext>
                </a:extLst>
              </p:cNvPr>
              <p:cNvGrpSpPr/>
              <p:nvPr/>
            </p:nvGrpSpPr>
            <p:grpSpPr>
              <a:xfrm rot="16200000">
                <a:off x="7207948" y="3497056"/>
                <a:ext cx="834155" cy="60960"/>
                <a:chOff x="1704975" y="5048027"/>
                <a:chExt cx="8782050" cy="60960"/>
              </a:xfrm>
            </p:grpSpPr>
            <p:cxnSp>
              <p:nvCxnSpPr>
                <p:cNvPr id="88" name="Connettore diritto 87">
                  <a:extLst>
                    <a:ext uri="{FF2B5EF4-FFF2-40B4-BE49-F238E27FC236}">
                      <a16:creationId xmlns:a16="http://schemas.microsoft.com/office/drawing/2014/main" id="{D30A2AD2-1638-76FF-3AE2-F6810A465F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04802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ttore diritto 88">
                  <a:extLst>
                    <a:ext uri="{FF2B5EF4-FFF2-40B4-BE49-F238E27FC236}">
                      <a16:creationId xmlns:a16="http://schemas.microsoft.com/office/drawing/2014/main" id="{5BD9AC3E-55B7-DF52-3327-7C5060F297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10898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CasellaDiTesto 89">
                    <a:extLst>
                      <a:ext uri="{FF2B5EF4-FFF2-40B4-BE49-F238E27FC236}">
                        <a16:creationId xmlns:a16="http://schemas.microsoft.com/office/drawing/2014/main" id="{A57628C0-EA6C-EC92-50B0-5C25E4BF6F39}"/>
                      </a:ext>
                    </a:extLst>
                  </p:cNvPr>
                  <p:cNvSpPr txBox="1"/>
                  <p:nvPr/>
                </p:nvSpPr>
                <p:spPr>
                  <a:xfrm>
                    <a:off x="7015702" y="4065553"/>
                    <a:ext cx="124533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CasellaDiTesto 89">
                    <a:extLst>
                      <a:ext uri="{FF2B5EF4-FFF2-40B4-BE49-F238E27FC236}">
                        <a16:creationId xmlns:a16="http://schemas.microsoft.com/office/drawing/2014/main" id="{A57628C0-EA6C-EC92-50B0-5C25E4BF6F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5702" y="4065553"/>
                    <a:ext cx="1245336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04496E23-80CD-1C5D-605E-50C0B505046B}"/>
                </a:ext>
              </a:extLst>
            </p:cNvPr>
            <p:cNvGrpSpPr/>
            <p:nvPr/>
          </p:nvGrpSpPr>
          <p:grpSpPr>
            <a:xfrm>
              <a:off x="8513813" y="1597417"/>
              <a:ext cx="1245336" cy="2770552"/>
              <a:chOff x="8513813" y="1597417"/>
              <a:chExt cx="1245336" cy="2770552"/>
            </a:xfrm>
          </p:grpSpPr>
          <p:grpSp>
            <p:nvGrpSpPr>
              <p:cNvPr id="91" name="Gruppo 90">
                <a:extLst>
                  <a:ext uri="{FF2B5EF4-FFF2-40B4-BE49-F238E27FC236}">
                    <a16:creationId xmlns:a16="http://schemas.microsoft.com/office/drawing/2014/main" id="{01BF5850-286E-1877-6736-56C5F13EF1C1}"/>
                  </a:ext>
                </a:extLst>
              </p:cNvPr>
              <p:cNvGrpSpPr/>
              <p:nvPr/>
            </p:nvGrpSpPr>
            <p:grpSpPr>
              <a:xfrm>
                <a:off x="8704694" y="1597417"/>
                <a:ext cx="830580" cy="1132498"/>
                <a:chOff x="3696595" y="2483548"/>
                <a:chExt cx="830580" cy="1132498"/>
              </a:xfrm>
            </p:grpSpPr>
            <p:sp>
              <p:nvSpPr>
                <p:cNvPr id="92" name="Rettangolo con angoli arrotondati 91">
                  <a:extLst>
                    <a:ext uri="{FF2B5EF4-FFF2-40B4-BE49-F238E27FC236}">
                      <a16:creationId xmlns:a16="http://schemas.microsoft.com/office/drawing/2014/main" id="{0ECDE650-07B4-8633-986F-DFCDA5E90FE8}"/>
                    </a:ext>
                  </a:extLst>
                </p:cNvPr>
                <p:cNvSpPr/>
                <p:nvPr/>
              </p:nvSpPr>
              <p:spPr>
                <a:xfrm>
                  <a:off x="3750831" y="2483548"/>
                  <a:ext cx="722108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93" name="Arco 92">
                  <a:extLst>
                    <a:ext uri="{FF2B5EF4-FFF2-40B4-BE49-F238E27FC236}">
                      <a16:creationId xmlns:a16="http://schemas.microsoft.com/office/drawing/2014/main" id="{5BFD9DA1-4C4A-6F36-B66D-99B04DC6A030}"/>
                    </a:ext>
                  </a:extLst>
                </p:cNvPr>
                <p:cNvSpPr/>
                <p:nvPr/>
              </p:nvSpPr>
              <p:spPr>
                <a:xfrm rot="19408274">
                  <a:off x="3696595" y="2785466"/>
                  <a:ext cx="830580" cy="830580"/>
                </a:xfrm>
                <a:prstGeom prst="arc">
                  <a:avLst>
                    <a:gd name="adj1" fmla="val 16200000"/>
                    <a:gd name="adj2" fmla="val 20769370"/>
                  </a:avLst>
                </a:prstGeom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94" name="Connettore diritto 93">
                  <a:extLst>
                    <a:ext uri="{FF2B5EF4-FFF2-40B4-BE49-F238E27FC236}">
                      <a16:creationId xmlns:a16="http://schemas.microsoft.com/office/drawing/2014/main" id="{30C18091-2DD1-C1FD-95AA-8D04175203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99445" y="2619854"/>
                  <a:ext cx="248718" cy="316804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Ovale 98">
                <a:extLst>
                  <a:ext uri="{FF2B5EF4-FFF2-40B4-BE49-F238E27FC236}">
                    <a16:creationId xmlns:a16="http://schemas.microsoft.com/office/drawing/2014/main" id="{6C7A6D08-08F7-B125-C196-DB8E99A319FF}"/>
                  </a:ext>
                </a:extLst>
              </p:cNvPr>
              <p:cNvSpPr/>
              <p:nvPr/>
            </p:nvSpPr>
            <p:spPr>
              <a:xfrm>
                <a:off x="9044713" y="3924989"/>
                <a:ext cx="154963" cy="154963"/>
              </a:xfrm>
              <a:prstGeom prst="ellipse">
                <a:avLst/>
              </a:prstGeom>
              <a:solidFill>
                <a:srgbClr val="463F3A"/>
              </a:solidFill>
              <a:ln>
                <a:solidFill>
                  <a:srgbClr val="F4F3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100" name="Gruppo 99">
                <a:extLst>
                  <a:ext uri="{FF2B5EF4-FFF2-40B4-BE49-F238E27FC236}">
                    <a16:creationId xmlns:a16="http://schemas.microsoft.com/office/drawing/2014/main" id="{772F80AF-5BE9-E605-3F7C-EE359AFF310A}"/>
                  </a:ext>
                </a:extLst>
              </p:cNvPr>
              <p:cNvGrpSpPr/>
              <p:nvPr/>
            </p:nvGrpSpPr>
            <p:grpSpPr>
              <a:xfrm rot="16200000">
                <a:off x="8270211" y="3053466"/>
                <a:ext cx="1705851" cy="60960"/>
                <a:chOff x="1704975" y="5048027"/>
                <a:chExt cx="8782050" cy="60960"/>
              </a:xfrm>
            </p:grpSpPr>
            <p:cxnSp>
              <p:nvCxnSpPr>
                <p:cNvPr id="101" name="Connettore diritto 100">
                  <a:extLst>
                    <a:ext uri="{FF2B5EF4-FFF2-40B4-BE49-F238E27FC236}">
                      <a16:creationId xmlns:a16="http://schemas.microsoft.com/office/drawing/2014/main" id="{15FF74AA-3272-8C52-84B5-FCBFDA7F7B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04802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Connettore diritto 101">
                  <a:extLst>
                    <a:ext uri="{FF2B5EF4-FFF2-40B4-BE49-F238E27FC236}">
                      <a16:creationId xmlns:a16="http://schemas.microsoft.com/office/drawing/2014/main" id="{ED222A47-DD89-8C01-BE40-7CE1C7B076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10898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CasellaDiTesto 102">
                    <a:extLst>
                      <a:ext uri="{FF2B5EF4-FFF2-40B4-BE49-F238E27FC236}">
                        <a16:creationId xmlns:a16="http://schemas.microsoft.com/office/drawing/2014/main" id="{416A46B6-65AF-BF5F-8E9C-04CBF35D91C5}"/>
                      </a:ext>
                    </a:extLst>
                  </p:cNvPr>
                  <p:cNvSpPr txBox="1"/>
                  <p:nvPr/>
                </p:nvSpPr>
                <p:spPr>
                  <a:xfrm>
                    <a:off x="8513813" y="4060192"/>
                    <a:ext cx="124533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3" name="CasellaDiTesto 102">
                    <a:extLst>
                      <a:ext uri="{FF2B5EF4-FFF2-40B4-BE49-F238E27FC236}">
                        <a16:creationId xmlns:a16="http://schemas.microsoft.com/office/drawing/2014/main" id="{416A46B6-65AF-BF5F-8E9C-04CBF35D91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3813" y="4060192"/>
                    <a:ext cx="1245336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5" name="Gruppo 94">
                <a:extLst>
                  <a:ext uri="{FF2B5EF4-FFF2-40B4-BE49-F238E27FC236}">
                    <a16:creationId xmlns:a16="http://schemas.microsoft.com/office/drawing/2014/main" id="{4996A1A2-4A54-04B3-2CC3-19DBF5C10A7D}"/>
                  </a:ext>
                </a:extLst>
              </p:cNvPr>
              <p:cNvGrpSpPr/>
              <p:nvPr/>
            </p:nvGrpSpPr>
            <p:grpSpPr>
              <a:xfrm>
                <a:off x="8704694" y="2660546"/>
                <a:ext cx="830580" cy="1132498"/>
                <a:chOff x="3696595" y="2483548"/>
                <a:chExt cx="830580" cy="1132498"/>
              </a:xfrm>
            </p:grpSpPr>
            <p:sp>
              <p:nvSpPr>
                <p:cNvPr id="96" name="Rettangolo con angoli arrotondati 95">
                  <a:extLst>
                    <a:ext uri="{FF2B5EF4-FFF2-40B4-BE49-F238E27FC236}">
                      <a16:creationId xmlns:a16="http://schemas.microsoft.com/office/drawing/2014/main" id="{0FC95F96-E1DD-841F-D5CA-3E905519F163}"/>
                    </a:ext>
                  </a:extLst>
                </p:cNvPr>
                <p:cNvSpPr/>
                <p:nvPr/>
              </p:nvSpPr>
              <p:spPr>
                <a:xfrm>
                  <a:off x="3750831" y="2483548"/>
                  <a:ext cx="722108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97" name="Arco 96">
                  <a:extLst>
                    <a:ext uri="{FF2B5EF4-FFF2-40B4-BE49-F238E27FC236}">
                      <a16:creationId xmlns:a16="http://schemas.microsoft.com/office/drawing/2014/main" id="{7282A714-849E-5B9A-F62D-BC2E30CB86E1}"/>
                    </a:ext>
                  </a:extLst>
                </p:cNvPr>
                <p:cNvSpPr/>
                <p:nvPr/>
              </p:nvSpPr>
              <p:spPr>
                <a:xfrm rot="19408274">
                  <a:off x="3696595" y="2785466"/>
                  <a:ext cx="830580" cy="830580"/>
                </a:xfrm>
                <a:prstGeom prst="arc">
                  <a:avLst>
                    <a:gd name="adj1" fmla="val 16200000"/>
                    <a:gd name="adj2" fmla="val 20769370"/>
                  </a:avLst>
                </a:prstGeom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98" name="Connettore diritto 97">
                  <a:extLst>
                    <a:ext uri="{FF2B5EF4-FFF2-40B4-BE49-F238E27FC236}">
                      <a16:creationId xmlns:a16="http://schemas.microsoft.com/office/drawing/2014/main" id="{84C1B02D-1EF8-6D57-1540-1352CE268D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99445" y="2619854"/>
                  <a:ext cx="248718" cy="316804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51" name="Connettore a gomito 50">
            <a:extLst>
              <a:ext uri="{FF2B5EF4-FFF2-40B4-BE49-F238E27FC236}">
                <a16:creationId xmlns:a16="http://schemas.microsoft.com/office/drawing/2014/main" id="{9FCD8EE9-CE9D-00E2-8EC3-C26D0588F3C2}"/>
              </a:ext>
            </a:extLst>
          </p:cNvPr>
          <p:cNvCxnSpPr>
            <a:cxnSpLocks/>
            <a:stCxn id="60" idx="1"/>
            <a:endCxn id="58" idx="1"/>
          </p:cNvCxnSpPr>
          <p:nvPr/>
        </p:nvCxnSpPr>
        <p:spPr>
          <a:xfrm rot="10800000" flipV="1">
            <a:off x="3710400" y="4929324"/>
            <a:ext cx="3547752" cy="987831"/>
          </a:xfrm>
          <a:prstGeom prst="bentConnector3">
            <a:avLst>
              <a:gd name="adj1" fmla="val 145553"/>
            </a:avLst>
          </a:prstGeom>
          <a:ln w="28575" cap="rnd">
            <a:solidFill>
              <a:srgbClr val="E0AFA0"/>
            </a:solidFill>
            <a:bevel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ttangolo con angoli arrotondati 57">
            <a:extLst>
              <a:ext uri="{FF2B5EF4-FFF2-40B4-BE49-F238E27FC236}">
                <a16:creationId xmlns:a16="http://schemas.microsoft.com/office/drawing/2014/main" id="{C68C2329-4136-7BD1-2792-7FE8355623B6}"/>
              </a:ext>
            </a:extLst>
          </p:cNvPr>
          <p:cNvSpPr/>
          <p:nvPr/>
        </p:nvSpPr>
        <p:spPr>
          <a:xfrm>
            <a:off x="3710400" y="5664356"/>
            <a:ext cx="80476" cy="505599"/>
          </a:xfrm>
          <a:prstGeom prst="roundRect">
            <a:avLst>
              <a:gd name="adj" fmla="val 8385"/>
            </a:avLst>
          </a:prstGeom>
          <a:solidFill>
            <a:srgbClr val="463F3A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4" name="Ovale 113">
            <a:extLst>
              <a:ext uri="{FF2B5EF4-FFF2-40B4-BE49-F238E27FC236}">
                <a16:creationId xmlns:a16="http://schemas.microsoft.com/office/drawing/2014/main" id="{08B47C0B-5A9A-2BC5-095C-36F56D6C3FB0}"/>
              </a:ext>
            </a:extLst>
          </p:cNvPr>
          <p:cNvSpPr/>
          <p:nvPr/>
        </p:nvSpPr>
        <p:spPr>
          <a:xfrm>
            <a:off x="11091949" y="2382829"/>
            <a:ext cx="103868" cy="103868"/>
          </a:xfrm>
          <a:prstGeom prst="ellipse">
            <a:avLst/>
          </a:prstGeom>
          <a:solidFill>
            <a:srgbClr val="E0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34D0956-73C3-8673-3AE8-FBF86B9533C3}"/>
              </a:ext>
            </a:extLst>
          </p:cNvPr>
          <p:cNvSpPr txBox="1"/>
          <p:nvPr/>
        </p:nvSpPr>
        <p:spPr>
          <a:xfrm>
            <a:off x="2041859" y="313382"/>
            <a:ext cx="81082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spc="300" noProof="0" dirty="0">
                <a:solidFill>
                  <a:srgbClr val="F4F3EE"/>
                </a:solidFill>
              </a:rPr>
              <a:t>THE </a:t>
            </a:r>
            <a:r>
              <a:rPr lang="en-US" sz="1500" b="1" spc="300" noProof="0" dirty="0">
                <a:solidFill>
                  <a:srgbClr val="F4F3EE"/>
                </a:solidFill>
              </a:rPr>
              <a:t>SPECIALIZED CIRCUIT </a:t>
            </a:r>
            <a:r>
              <a:rPr lang="en-US" sz="1500" spc="300" noProof="0" dirty="0">
                <a:solidFill>
                  <a:srgbClr val="F4F3EE"/>
                </a:solidFill>
              </a:rPr>
              <a:t>FOR GENERATING </a:t>
            </a:r>
            <a:r>
              <a:rPr lang="en-US" sz="1500" b="1" spc="300" noProof="0" dirty="0">
                <a:solidFill>
                  <a:srgbClr val="F4F3EE"/>
                </a:solidFill>
              </a:rPr>
              <a:t>WERNER STATES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80E1072-3C1D-9228-F193-9C3A6145DFE3}"/>
              </a:ext>
            </a:extLst>
          </p:cNvPr>
          <p:cNvSpPr txBox="1"/>
          <p:nvPr/>
        </p:nvSpPr>
        <p:spPr>
          <a:xfrm>
            <a:off x="3640731" y="605867"/>
            <a:ext cx="4910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300" noProof="0" dirty="0">
                <a:solidFill>
                  <a:srgbClr val="F4F3EE"/>
                </a:solidFill>
              </a:rPr>
              <a:t>CONTROLLED BY </a:t>
            </a:r>
            <a:r>
              <a:rPr lang="en-US" sz="1200" b="1" spc="300" noProof="0" dirty="0">
                <a:solidFill>
                  <a:srgbClr val="E0AFA0"/>
                </a:solidFill>
              </a:rPr>
              <a:t>CHARLIE</a:t>
            </a:r>
            <a:r>
              <a:rPr lang="en-US" sz="1200" spc="300" noProof="0" dirty="0">
                <a:solidFill>
                  <a:srgbClr val="F4F3EE"/>
                </a:solidFill>
              </a:rPr>
              <a:t> </a:t>
            </a:r>
            <a:endParaRPr lang="en-US" sz="1200" b="1" spc="300" noProof="0" dirty="0">
              <a:solidFill>
                <a:srgbClr val="F4F3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17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6C29C3-C86B-E45D-EC6A-2B28577EF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06B56A5-E150-47C4-5F59-A618C6F0AC84}"/>
                  </a:ext>
                </a:extLst>
              </p:cNvPr>
              <p:cNvSpPr txBox="1"/>
              <p:nvPr/>
            </p:nvSpPr>
            <p:spPr>
              <a:xfrm>
                <a:off x="3710400" y="528849"/>
                <a:ext cx="4771201" cy="1004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⟩"/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000" b="0" i="0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sz="20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20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it-IT" sz="20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06B56A5-E150-47C4-5F59-A618C6F0A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400" y="528849"/>
                <a:ext cx="4771201" cy="1004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1AFF2C08-098A-D931-0008-4F19619B3C31}"/>
                  </a:ext>
                </a:extLst>
              </p:cNvPr>
              <p:cNvSpPr txBox="1"/>
              <p:nvPr/>
            </p:nvSpPr>
            <p:spPr>
              <a:xfrm>
                <a:off x="3907653" y="5226374"/>
                <a:ext cx="4376694" cy="695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+1 </m:t>
                          </m:r>
                        </m:num>
                        <m:den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1AFF2C08-098A-D931-0008-4F19619B3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653" y="5226374"/>
                <a:ext cx="4376694" cy="6950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8851B74-D651-9808-CC18-6F22C26FBA0A}"/>
                  </a:ext>
                </a:extLst>
              </p:cNvPr>
              <p:cNvSpPr txBox="1"/>
              <p:nvPr/>
            </p:nvSpPr>
            <p:spPr>
              <a:xfrm>
                <a:off x="1794439" y="2014460"/>
                <a:ext cx="860312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500" spc="300" noProof="0" dirty="0">
                    <a:solidFill>
                      <a:srgbClr val="F4F3EE"/>
                    </a:solidFill>
                  </a:rPr>
                  <a:t>THIS IS A </a:t>
                </a:r>
                <a:r>
                  <a:rPr lang="en-US" sz="1500" b="1" spc="300" noProof="0" dirty="0">
                    <a:solidFill>
                      <a:srgbClr val="E0AFA0"/>
                    </a:solidFill>
                  </a:rPr>
                  <a:t>WERNER STATE </a:t>
                </a:r>
                <a:r>
                  <a:rPr lang="en-US" sz="1500" spc="300" noProof="0" dirty="0">
                    <a:solidFill>
                      <a:srgbClr val="F4F3EE"/>
                    </a:solidFill>
                  </a:rPr>
                  <a:t>WHEN THE </a:t>
                </a:r>
                <a:r>
                  <a:rPr lang="en-US" sz="1500" b="1" spc="300" noProof="0" dirty="0">
                    <a:solidFill>
                      <a:srgbClr val="F4F3EE"/>
                    </a:solidFill>
                  </a:rPr>
                  <a:t>WERNER PARAMETER </a:t>
                </a:r>
                <a:r>
                  <a:rPr lang="en-US" sz="1500" spc="300" noProof="0" dirty="0">
                    <a:solidFill>
                      <a:srgbClr val="F4F3EE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it-IT" sz="1500" b="0" i="1" spc="300" noProof="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500" spc="300" noProof="0" dirty="0">
                    <a:solidFill>
                      <a:srgbClr val="F4F3EE"/>
                    </a:solidFill>
                  </a:rPr>
                  <a:t>) IS SET TO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8851B74-D651-9808-CC18-6F22C26FB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439" y="2014460"/>
                <a:ext cx="8603122" cy="323165"/>
              </a:xfrm>
              <a:prstGeom prst="rect">
                <a:avLst/>
              </a:prstGeom>
              <a:blipFill>
                <a:blip r:embed="rId5"/>
                <a:stretch>
                  <a:fillRect l="-283" t="-1887" r="-142" b="-226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02919FD-F53B-7858-9EBE-432F528EB46E}"/>
                  </a:ext>
                </a:extLst>
              </p:cNvPr>
              <p:cNvSpPr txBox="1"/>
              <p:nvPr/>
            </p:nvSpPr>
            <p:spPr>
              <a:xfrm>
                <a:off x="2331038" y="2818730"/>
                <a:ext cx="7529924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200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it-IT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i="1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i="1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it-IT" sz="2000" i="1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it-IT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it-IT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⟩"/>
                          <m:ctrlPr>
                            <a:rPr lang="it-IT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it-IT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f>
                        <m:fPr>
                          <m:ctrlPr>
                            <a:rPr lang="it-IT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it-IT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02919FD-F53B-7858-9EBE-432F528EB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038" y="2818730"/>
                <a:ext cx="7529924" cy="7838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7B17E77-9E2C-7887-F286-834DEFD0AED6}"/>
              </a:ext>
            </a:extLst>
          </p:cNvPr>
          <p:cNvSpPr txBox="1"/>
          <p:nvPr/>
        </p:nvSpPr>
        <p:spPr>
          <a:xfrm>
            <a:off x="1794439" y="4432756"/>
            <a:ext cx="8603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spc="300" dirty="0">
                <a:solidFill>
                  <a:srgbClr val="F4F3EE"/>
                </a:solidFill>
              </a:rPr>
              <a:t>THE </a:t>
            </a:r>
            <a:r>
              <a:rPr lang="en-US" sz="1500" b="1" spc="300" dirty="0">
                <a:solidFill>
                  <a:srgbClr val="F4F3EE"/>
                </a:solidFill>
              </a:rPr>
              <a:t>FIDELITY</a:t>
            </a:r>
            <a:r>
              <a:rPr lang="en-US" sz="1500" spc="300" dirty="0">
                <a:solidFill>
                  <a:srgbClr val="F4F3EE"/>
                </a:solidFill>
              </a:rPr>
              <a:t> CAN BE OBTAINED FROM THE WERNER PARAMETER USING THE FOLLOWING FORMULA:</a:t>
            </a:r>
          </a:p>
        </p:txBody>
      </p:sp>
    </p:spTree>
    <p:extLst>
      <p:ext uri="{BB962C8B-B14F-4D97-AF65-F5344CB8AC3E}">
        <p14:creationId xmlns:p14="http://schemas.microsoft.com/office/powerpoint/2010/main" val="132293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F4200E-FAC4-F988-4D46-A6CBC63BD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2BEFC935-E171-F51D-9086-BA5F57666824}"/>
              </a:ext>
            </a:extLst>
          </p:cNvPr>
          <p:cNvSpPr txBox="1"/>
          <p:nvPr/>
        </p:nvSpPr>
        <p:spPr>
          <a:xfrm>
            <a:off x="874312" y="2998113"/>
            <a:ext cx="71491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spc="300" noProof="0" dirty="0">
                <a:solidFill>
                  <a:srgbClr val="E0AFA0"/>
                </a:solidFill>
              </a:rPr>
              <a:t>1. </a:t>
            </a:r>
            <a:r>
              <a:rPr lang="en-US" sz="5000" spc="300" noProof="0" dirty="0">
                <a:solidFill>
                  <a:srgbClr val="F4F3EE"/>
                </a:solidFill>
              </a:rPr>
              <a:t>IDEAL CONDITIONS</a:t>
            </a: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34CC29D7-84F6-0FE4-7098-9C4452E55294}"/>
              </a:ext>
            </a:extLst>
          </p:cNvPr>
          <p:cNvCxnSpPr>
            <a:cxnSpLocks/>
          </p:cNvCxnSpPr>
          <p:nvPr/>
        </p:nvCxnSpPr>
        <p:spPr>
          <a:xfrm flipH="1">
            <a:off x="1033780" y="3859887"/>
            <a:ext cx="6736080" cy="0"/>
          </a:xfrm>
          <a:prstGeom prst="line">
            <a:avLst/>
          </a:prstGeom>
          <a:ln w="38100" cap="rnd">
            <a:solidFill>
              <a:srgbClr val="E0AFA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560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021EEC-98EA-2005-6F39-14D27A9BE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642DCE29-4F5F-BE4E-6B10-1B2F5865F824}"/>
              </a:ext>
            </a:extLst>
          </p:cNvPr>
          <p:cNvCxnSpPr>
            <a:cxnSpLocks/>
          </p:cNvCxnSpPr>
          <p:nvPr/>
        </p:nvCxnSpPr>
        <p:spPr>
          <a:xfrm flipV="1">
            <a:off x="3488576" y="1389529"/>
            <a:ext cx="0" cy="3334871"/>
          </a:xfrm>
          <a:prstGeom prst="line">
            <a:avLst/>
          </a:prstGeom>
          <a:ln w="28575">
            <a:solidFill>
              <a:srgbClr val="E0AFA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A8972CF2-AFB3-7070-A976-7869DAA94171}"/>
                  </a:ext>
                </a:extLst>
              </p:cNvPr>
              <p:cNvSpPr txBox="1"/>
              <p:nvPr/>
            </p:nvSpPr>
            <p:spPr>
              <a:xfrm>
                <a:off x="1389994" y="4690691"/>
                <a:ext cx="4316150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d>
                        <m:dPr>
                          <m:begChr m:val="|"/>
                          <m:endChr m:val="⟩"/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it-IT" sz="2000" b="0" i="1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it-IT" sz="2000" b="0" i="1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⟩  </m:t>
                      </m:r>
                    </m:oMath>
                  </m:oMathPara>
                </a14:m>
                <a:endParaRPr lang="en-US" sz="2000" dirty="0">
                  <a:solidFill>
                    <a:srgbClr val="E0AFA0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A8972CF2-AFB3-7070-A976-7869DAA94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994" y="4690691"/>
                <a:ext cx="4316150" cy="7838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55975F6-81C1-7B49-2DFD-17F8AA810C8B}"/>
              </a:ext>
            </a:extLst>
          </p:cNvPr>
          <p:cNvSpPr txBox="1"/>
          <p:nvPr/>
        </p:nvSpPr>
        <p:spPr>
          <a:xfrm>
            <a:off x="1629952" y="5709959"/>
            <a:ext cx="6471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pc="300" dirty="0">
                <a:solidFill>
                  <a:srgbClr val="F4F3EE"/>
                </a:solidFill>
              </a:rPr>
              <a:t>MEASUREMENT PROBABILITIES </a:t>
            </a:r>
            <a:r>
              <a:rPr lang="en-US" sz="1600" spc="300" dirty="0">
                <a:solidFill>
                  <a:srgbClr val="F4F3EE"/>
                </a:solidFill>
              </a:rPr>
              <a:t>FOR ALICE’S QUBIT</a:t>
            </a:r>
          </a:p>
        </p:txBody>
      </p:sp>
      <p:grpSp>
        <p:nvGrpSpPr>
          <p:cNvPr id="146" name="Gruppo 145">
            <a:extLst>
              <a:ext uri="{FF2B5EF4-FFF2-40B4-BE49-F238E27FC236}">
                <a16:creationId xmlns:a16="http://schemas.microsoft.com/office/drawing/2014/main" id="{8EE2F5C7-B75E-8C6C-6E60-65BDC87992AD}"/>
              </a:ext>
            </a:extLst>
          </p:cNvPr>
          <p:cNvGrpSpPr/>
          <p:nvPr/>
        </p:nvGrpSpPr>
        <p:grpSpPr>
          <a:xfrm>
            <a:off x="9110026" y="5019404"/>
            <a:ext cx="2190815" cy="1719665"/>
            <a:chOff x="9199676" y="4897484"/>
            <a:chExt cx="2190815" cy="1719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757729A6-CEE2-B8FA-5FE0-FFBBAAEF3118}"/>
                    </a:ext>
                  </a:extLst>
                </p:cNvPr>
                <p:cNvSpPr txBox="1"/>
                <p:nvPr/>
              </p:nvSpPr>
              <p:spPr>
                <a:xfrm>
                  <a:off x="9199676" y="4897484"/>
                  <a:ext cx="2117903" cy="714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  <m:r>
                          <a:rPr lang="it-IT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it-IT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757729A6-CEE2-B8FA-5FE0-FFBBAAEF31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9676" y="4897484"/>
                  <a:ext cx="2117903" cy="71468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5CDC9D6F-402C-4C63-9FCC-AB90740C1F40}"/>
                    </a:ext>
                  </a:extLst>
                </p:cNvPr>
                <p:cNvSpPr txBox="1"/>
                <p:nvPr/>
              </p:nvSpPr>
              <p:spPr>
                <a:xfrm>
                  <a:off x="9199676" y="5902466"/>
                  <a:ext cx="2190815" cy="714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  <m:r>
                          <a:rPr lang="it-IT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it-IT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5CDC9D6F-402C-4C63-9FCC-AB90740C1F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9676" y="5902466"/>
                  <a:ext cx="2190815" cy="71468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1" name="Connettore a gomito 78">
            <a:extLst>
              <a:ext uri="{FF2B5EF4-FFF2-40B4-BE49-F238E27FC236}">
                <a16:creationId xmlns:a16="http://schemas.microsoft.com/office/drawing/2014/main" id="{9DFFD6C3-FAF1-641C-DDE3-5ABA04875038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8101850" y="5376746"/>
            <a:ext cx="1008176" cy="502490"/>
          </a:xfrm>
          <a:prstGeom prst="bentConnector3">
            <a:avLst>
              <a:gd name="adj1" fmla="val 50000"/>
            </a:avLst>
          </a:prstGeom>
          <a:ln w="28575" cap="rnd">
            <a:solidFill>
              <a:srgbClr val="E0AFA0"/>
            </a:solidFill>
            <a:bevel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a gomito 78">
            <a:extLst>
              <a:ext uri="{FF2B5EF4-FFF2-40B4-BE49-F238E27FC236}">
                <a16:creationId xmlns:a16="http://schemas.microsoft.com/office/drawing/2014/main" id="{FFB4F66A-28B8-231B-C9BB-252D3F61256D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8101850" y="5879236"/>
            <a:ext cx="1008176" cy="502492"/>
          </a:xfrm>
          <a:prstGeom prst="bentConnector3">
            <a:avLst>
              <a:gd name="adj1" fmla="val 50000"/>
            </a:avLst>
          </a:prstGeom>
          <a:ln w="28575" cap="rnd">
            <a:solidFill>
              <a:srgbClr val="E0AFA0"/>
            </a:solidFill>
            <a:bevel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97FD7CE-FDDC-803E-E4AF-11E2E4DBFDEA}"/>
              </a:ext>
            </a:extLst>
          </p:cNvPr>
          <p:cNvSpPr txBox="1"/>
          <p:nvPr/>
        </p:nvSpPr>
        <p:spPr>
          <a:xfrm>
            <a:off x="2041859" y="447853"/>
            <a:ext cx="8108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300" noProof="0" dirty="0">
                <a:solidFill>
                  <a:srgbClr val="F4F3EE"/>
                </a:solidFill>
              </a:rPr>
              <a:t>CIRCUIT </a:t>
            </a:r>
            <a:r>
              <a:rPr lang="en-US" sz="1600" b="1" spc="300" noProof="0" dirty="0">
                <a:solidFill>
                  <a:srgbClr val="F4F3EE"/>
                </a:solidFill>
              </a:rPr>
              <a:t>ANALYSIS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F817E79A-C11A-2EC1-B25C-C423BC988DE7}"/>
              </a:ext>
            </a:extLst>
          </p:cNvPr>
          <p:cNvGrpSpPr/>
          <p:nvPr/>
        </p:nvGrpSpPr>
        <p:grpSpPr>
          <a:xfrm>
            <a:off x="997317" y="1589724"/>
            <a:ext cx="9563997" cy="2783606"/>
            <a:chOff x="997317" y="1589724"/>
            <a:chExt cx="9563997" cy="2783606"/>
          </a:xfrm>
        </p:grpSpPr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5977C359-1995-9C44-25FF-4CE3F3B17E30}"/>
                </a:ext>
              </a:extLst>
            </p:cNvPr>
            <p:cNvCxnSpPr>
              <a:cxnSpLocks/>
            </p:cNvCxnSpPr>
            <p:nvPr/>
          </p:nvCxnSpPr>
          <p:spPr>
            <a:xfrm>
              <a:off x="1779264" y="1906526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C6F347BA-49C5-2B4E-F40C-B6CC4650240E}"/>
                </a:ext>
              </a:extLst>
            </p:cNvPr>
            <p:cNvGrpSpPr/>
            <p:nvPr/>
          </p:nvGrpSpPr>
          <p:grpSpPr>
            <a:xfrm>
              <a:off x="1779264" y="3965142"/>
              <a:ext cx="7343072" cy="60960"/>
              <a:chOff x="1646144" y="4346987"/>
              <a:chExt cx="8782050" cy="60960"/>
            </a:xfrm>
          </p:grpSpPr>
          <p:cxnSp>
            <p:nvCxnSpPr>
              <p:cNvPr id="132" name="Connettore diritto 131">
                <a:extLst>
                  <a:ext uri="{FF2B5EF4-FFF2-40B4-BE49-F238E27FC236}">
                    <a16:creationId xmlns:a16="http://schemas.microsoft.com/office/drawing/2014/main" id="{3C6A798C-1F5C-9E23-FED7-8AAF7A203E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6144" y="4346987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ttore diritto 132">
                <a:extLst>
                  <a:ext uri="{FF2B5EF4-FFF2-40B4-BE49-F238E27FC236}">
                    <a16:creationId xmlns:a16="http://schemas.microsoft.com/office/drawing/2014/main" id="{277D18FE-99D0-77A8-F7E3-79A46FA0CB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6144" y="4407947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EF64B841-498E-5702-D388-50DF2F8C634E}"/>
                </a:ext>
              </a:extLst>
            </p:cNvPr>
            <p:cNvCxnSpPr>
              <a:cxnSpLocks/>
            </p:cNvCxnSpPr>
            <p:nvPr/>
          </p:nvCxnSpPr>
          <p:spPr>
            <a:xfrm>
              <a:off x="1779264" y="2972468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2074F722-F2E7-FD48-994F-92D2073A3CFC}"/>
                    </a:ext>
                  </a:extLst>
                </p:cNvPr>
                <p:cNvSpPr txBox="1"/>
                <p:nvPr/>
              </p:nvSpPr>
              <p:spPr>
                <a:xfrm>
                  <a:off x="997317" y="1684858"/>
                  <a:ext cx="9199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|0⟩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2074F722-F2E7-FD48-994F-92D2073A3C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317" y="1684858"/>
                  <a:ext cx="919994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6EBC8670-2F6E-370B-295B-9F1947830182}"/>
                    </a:ext>
                  </a:extLst>
                </p:cNvPr>
                <p:cNvSpPr txBox="1"/>
                <p:nvPr/>
              </p:nvSpPr>
              <p:spPr>
                <a:xfrm>
                  <a:off x="1002560" y="2749655"/>
                  <a:ext cx="91999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|0⟩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6EBC8670-2F6E-370B-295B-9F19478301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560" y="2749655"/>
                  <a:ext cx="919993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78E3A7E6-4BC4-68FC-C6BB-6E20B7175CFC}"/>
                    </a:ext>
                  </a:extLst>
                </p:cNvPr>
                <p:cNvSpPr txBox="1"/>
                <p:nvPr/>
              </p:nvSpPr>
              <p:spPr>
                <a:xfrm>
                  <a:off x="1005959" y="3803187"/>
                  <a:ext cx="9199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78E3A7E6-4BC4-68FC-C6BB-6E20B7175C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959" y="3803187"/>
                  <a:ext cx="919991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40AB0523-EF18-0C5D-C93D-D5A1B572780B}"/>
                </a:ext>
              </a:extLst>
            </p:cNvPr>
            <p:cNvGrpSpPr/>
            <p:nvPr/>
          </p:nvGrpSpPr>
          <p:grpSpPr>
            <a:xfrm>
              <a:off x="2260890" y="1589724"/>
              <a:ext cx="948571" cy="633603"/>
              <a:chOff x="2214521" y="2491235"/>
              <a:chExt cx="948571" cy="633603"/>
            </a:xfrm>
          </p:grpSpPr>
          <p:sp>
            <p:nvSpPr>
              <p:cNvPr id="129" name="Rettangolo con angoli arrotondati 128">
                <a:extLst>
                  <a:ext uri="{FF2B5EF4-FFF2-40B4-BE49-F238E27FC236}">
                    <a16:creationId xmlns:a16="http://schemas.microsoft.com/office/drawing/2014/main" id="{A77B43B7-8557-52FF-526E-C893347A9611}"/>
                  </a:ext>
                </a:extLst>
              </p:cNvPr>
              <p:cNvSpPr/>
              <p:nvPr/>
            </p:nvSpPr>
            <p:spPr>
              <a:xfrm>
                <a:off x="2214521" y="2491235"/>
                <a:ext cx="919993" cy="633603"/>
              </a:xfrm>
              <a:prstGeom prst="roundRect">
                <a:avLst>
                  <a:gd name="adj" fmla="val 8385"/>
                </a:avLst>
              </a:prstGeom>
              <a:solidFill>
                <a:srgbClr val="463F3A"/>
              </a:solidFill>
              <a:ln w="28575">
                <a:solidFill>
                  <a:srgbClr val="F4F3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CasellaDiTesto 129">
                    <a:extLst>
                      <a:ext uri="{FF2B5EF4-FFF2-40B4-BE49-F238E27FC236}">
                        <a16:creationId xmlns:a16="http://schemas.microsoft.com/office/drawing/2014/main" id="{BB243666-FD79-AED8-48D1-648460392CA9}"/>
                      </a:ext>
                    </a:extLst>
                  </p:cNvPr>
                  <p:cNvSpPr txBox="1"/>
                  <p:nvPr/>
                </p:nvSpPr>
                <p:spPr>
                  <a:xfrm>
                    <a:off x="2243098" y="2595895"/>
                    <a:ext cx="919994" cy="4242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0FB1EAB7-6FF4-9AD5-CBD9-B5D1287353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3098" y="2595895"/>
                    <a:ext cx="919994" cy="42428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E9610167-7165-6F71-B96F-3891901B48E0}"/>
                </a:ext>
              </a:extLst>
            </p:cNvPr>
            <p:cNvGrpSpPr/>
            <p:nvPr/>
          </p:nvGrpSpPr>
          <p:grpSpPr>
            <a:xfrm>
              <a:off x="3670782" y="1593411"/>
              <a:ext cx="830580" cy="2371730"/>
              <a:chOff x="3854292" y="1593411"/>
              <a:chExt cx="830580" cy="2371730"/>
            </a:xfrm>
          </p:grpSpPr>
          <p:grpSp>
            <p:nvGrpSpPr>
              <p:cNvPr id="98" name="Gruppo 97">
                <a:extLst>
                  <a:ext uri="{FF2B5EF4-FFF2-40B4-BE49-F238E27FC236}">
                    <a16:creationId xmlns:a16="http://schemas.microsoft.com/office/drawing/2014/main" id="{2E3B63E0-3110-CAC6-9DC0-A2EE5DBB4C8F}"/>
                  </a:ext>
                </a:extLst>
              </p:cNvPr>
              <p:cNvGrpSpPr/>
              <p:nvPr/>
            </p:nvGrpSpPr>
            <p:grpSpPr>
              <a:xfrm>
                <a:off x="3854292" y="1593411"/>
                <a:ext cx="830580" cy="1132498"/>
                <a:chOff x="3696595" y="2483548"/>
                <a:chExt cx="830580" cy="1132498"/>
              </a:xfrm>
            </p:grpSpPr>
            <p:sp>
              <p:nvSpPr>
                <p:cNvPr id="102" name="Rettangolo con angoli arrotondati 101">
                  <a:extLst>
                    <a:ext uri="{FF2B5EF4-FFF2-40B4-BE49-F238E27FC236}">
                      <a16:creationId xmlns:a16="http://schemas.microsoft.com/office/drawing/2014/main" id="{A1325B64-3B07-2F99-D117-59808A290239}"/>
                    </a:ext>
                  </a:extLst>
                </p:cNvPr>
                <p:cNvSpPr/>
                <p:nvPr/>
              </p:nvSpPr>
              <p:spPr>
                <a:xfrm>
                  <a:off x="3750831" y="2483548"/>
                  <a:ext cx="722108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03" name="Arco 102">
                  <a:extLst>
                    <a:ext uri="{FF2B5EF4-FFF2-40B4-BE49-F238E27FC236}">
                      <a16:creationId xmlns:a16="http://schemas.microsoft.com/office/drawing/2014/main" id="{2744A70A-79A5-2A32-2B53-81629EFB1C02}"/>
                    </a:ext>
                  </a:extLst>
                </p:cNvPr>
                <p:cNvSpPr/>
                <p:nvPr/>
              </p:nvSpPr>
              <p:spPr>
                <a:xfrm rot="19408274">
                  <a:off x="3696595" y="2785466"/>
                  <a:ext cx="830580" cy="830580"/>
                </a:xfrm>
                <a:prstGeom prst="arc">
                  <a:avLst>
                    <a:gd name="adj1" fmla="val 16200000"/>
                    <a:gd name="adj2" fmla="val 20769370"/>
                  </a:avLst>
                </a:prstGeom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128" name="Connettore diritto 127">
                  <a:extLst>
                    <a:ext uri="{FF2B5EF4-FFF2-40B4-BE49-F238E27FC236}">
                      <a16:creationId xmlns:a16="http://schemas.microsoft.com/office/drawing/2014/main" id="{D637C795-32A5-9AD6-B8A9-66F7A23F3F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99445" y="2619854"/>
                  <a:ext cx="248718" cy="316804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Gruppo 98">
                <a:extLst>
                  <a:ext uri="{FF2B5EF4-FFF2-40B4-BE49-F238E27FC236}">
                    <a16:creationId xmlns:a16="http://schemas.microsoft.com/office/drawing/2014/main" id="{ED5D0DFC-5FBF-9C44-2043-9667A8193619}"/>
                  </a:ext>
                </a:extLst>
              </p:cNvPr>
              <p:cNvGrpSpPr/>
              <p:nvPr/>
            </p:nvGrpSpPr>
            <p:grpSpPr>
              <a:xfrm rot="16200000">
                <a:off x="3394209" y="3059288"/>
                <a:ext cx="1750747" cy="60960"/>
                <a:chOff x="1704975" y="5048027"/>
                <a:chExt cx="8782050" cy="60960"/>
              </a:xfrm>
            </p:grpSpPr>
            <p:cxnSp>
              <p:nvCxnSpPr>
                <p:cNvPr id="100" name="Connettore diritto 99">
                  <a:extLst>
                    <a:ext uri="{FF2B5EF4-FFF2-40B4-BE49-F238E27FC236}">
                      <a16:creationId xmlns:a16="http://schemas.microsoft.com/office/drawing/2014/main" id="{08C0BDB3-5A34-33D3-7EB9-CCB95A7434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04802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Connettore diritto 100">
                  <a:extLst>
                    <a:ext uri="{FF2B5EF4-FFF2-40B4-BE49-F238E27FC236}">
                      <a16:creationId xmlns:a16="http://schemas.microsoft.com/office/drawing/2014/main" id="{0CAE2E87-2A51-6A76-CC50-83BEFECA86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10898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AEA97923-33E7-AB59-2B8C-6B351127E1DF}"/>
                </a:ext>
              </a:extLst>
            </p:cNvPr>
            <p:cNvGrpSpPr/>
            <p:nvPr/>
          </p:nvGrpSpPr>
          <p:grpSpPr>
            <a:xfrm>
              <a:off x="4684773" y="2652639"/>
              <a:ext cx="1245336" cy="1707164"/>
              <a:chOff x="4748983" y="2652639"/>
              <a:chExt cx="1245336" cy="1707164"/>
            </a:xfrm>
          </p:grpSpPr>
          <p:grpSp>
            <p:nvGrpSpPr>
              <p:cNvPr id="90" name="Gruppo 89">
                <a:extLst>
                  <a:ext uri="{FF2B5EF4-FFF2-40B4-BE49-F238E27FC236}">
                    <a16:creationId xmlns:a16="http://schemas.microsoft.com/office/drawing/2014/main" id="{F5692902-2C91-4505-AF2C-3042E244E52D}"/>
                  </a:ext>
                </a:extLst>
              </p:cNvPr>
              <p:cNvGrpSpPr/>
              <p:nvPr/>
            </p:nvGrpSpPr>
            <p:grpSpPr>
              <a:xfrm>
                <a:off x="4997543" y="2652639"/>
                <a:ext cx="716591" cy="633603"/>
                <a:chOff x="4962524" y="3262007"/>
                <a:chExt cx="716591" cy="633603"/>
              </a:xfrm>
            </p:grpSpPr>
            <p:sp>
              <p:nvSpPr>
                <p:cNvPr id="96" name="Rettangolo con angoli arrotondati 95">
                  <a:extLst>
                    <a:ext uri="{FF2B5EF4-FFF2-40B4-BE49-F238E27FC236}">
                      <a16:creationId xmlns:a16="http://schemas.microsoft.com/office/drawing/2014/main" id="{3313D7A9-FA2A-1901-7B4E-591E16A126B7}"/>
                    </a:ext>
                  </a:extLst>
                </p:cNvPr>
                <p:cNvSpPr/>
                <p:nvPr/>
              </p:nvSpPr>
              <p:spPr>
                <a:xfrm>
                  <a:off x="4962524" y="3262007"/>
                  <a:ext cx="716591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CasellaDiTesto 96">
                      <a:extLst>
                        <a:ext uri="{FF2B5EF4-FFF2-40B4-BE49-F238E27FC236}">
                          <a16:creationId xmlns:a16="http://schemas.microsoft.com/office/drawing/2014/main" id="{78CED5D9-4470-3641-474D-028096AC83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00" dirty="0">
                          <a:solidFill>
                            <a:srgbClr val="F4F3EE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oMath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FB1FEC5D-B49C-E4D7-3C0B-AF9C9DADA0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1" name="Ovale 90">
                <a:extLst>
                  <a:ext uri="{FF2B5EF4-FFF2-40B4-BE49-F238E27FC236}">
                    <a16:creationId xmlns:a16="http://schemas.microsoft.com/office/drawing/2014/main" id="{1F23754C-2E0B-D423-8844-F28B47EEC673}"/>
                  </a:ext>
                </a:extLst>
              </p:cNvPr>
              <p:cNvSpPr/>
              <p:nvPr/>
            </p:nvSpPr>
            <p:spPr>
              <a:xfrm>
                <a:off x="5279883" y="3916823"/>
                <a:ext cx="154963" cy="154963"/>
              </a:xfrm>
              <a:prstGeom prst="ellipse">
                <a:avLst/>
              </a:prstGeom>
              <a:solidFill>
                <a:srgbClr val="F4F3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92" name="Gruppo 91">
                <a:extLst>
                  <a:ext uri="{FF2B5EF4-FFF2-40B4-BE49-F238E27FC236}">
                    <a16:creationId xmlns:a16="http://schemas.microsoft.com/office/drawing/2014/main" id="{6E0C07EA-908D-03C0-1B81-4BF642A0A209}"/>
                  </a:ext>
                </a:extLst>
              </p:cNvPr>
              <p:cNvGrpSpPr/>
              <p:nvPr/>
            </p:nvGrpSpPr>
            <p:grpSpPr>
              <a:xfrm rot="16200000">
                <a:off x="5035885" y="3578184"/>
                <a:ext cx="644844" cy="60960"/>
                <a:chOff x="1704975" y="5048027"/>
                <a:chExt cx="8782050" cy="60960"/>
              </a:xfrm>
            </p:grpSpPr>
            <p:cxnSp>
              <p:nvCxnSpPr>
                <p:cNvPr id="94" name="Connettore diritto 93">
                  <a:extLst>
                    <a:ext uri="{FF2B5EF4-FFF2-40B4-BE49-F238E27FC236}">
                      <a16:creationId xmlns:a16="http://schemas.microsoft.com/office/drawing/2014/main" id="{DF96150D-3C00-9F32-504D-34CBAF5FA2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04802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Connettore diritto 94">
                  <a:extLst>
                    <a:ext uri="{FF2B5EF4-FFF2-40B4-BE49-F238E27FC236}">
                      <a16:creationId xmlns:a16="http://schemas.microsoft.com/office/drawing/2014/main" id="{E6691D8E-05DF-CC7E-643E-DED486CB30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10898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CasellaDiTesto 92">
                    <a:extLst>
                      <a:ext uri="{FF2B5EF4-FFF2-40B4-BE49-F238E27FC236}">
                        <a16:creationId xmlns:a16="http://schemas.microsoft.com/office/drawing/2014/main" id="{3CB1FA39-B002-C219-8A83-B8AAFA81619E}"/>
                      </a:ext>
                    </a:extLst>
                  </p:cNvPr>
                  <p:cNvSpPr txBox="1"/>
                  <p:nvPr/>
                </p:nvSpPr>
                <p:spPr>
                  <a:xfrm>
                    <a:off x="4748983" y="4052026"/>
                    <a:ext cx="124533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3" name="CasellaDiTesto 92">
                    <a:extLst>
                      <a:ext uri="{FF2B5EF4-FFF2-40B4-BE49-F238E27FC236}">
                        <a16:creationId xmlns:a16="http://schemas.microsoft.com/office/drawing/2014/main" id="{3CB1FA39-B002-C219-8A83-B8AAFA8161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8983" y="4052026"/>
                    <a:ext cx="1245336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A37630E5-3198-6976-5D1C-E755B32C5B4E}"/>
                </a:ext>
              </a:extLst>
            </p:cNvPr>
            <p:cNvGrpSpPr/>
            <p:nvPr/>
          </p:nvGrpSpPr>
          <p:grpSpPr>
            <a:xfrm>
              <a:off x="6005943" y="1591270"/>
              <a:ext cx="1245336" cy="2776699"/>
              <a:chOff x="5813725" y="1591270"/>
              <a:chExt cx="1245336" cy="2776699"/>
            </a:xfrm>
          </p:grpSpPr>
          <p:grpSp>
            <p:nvGrpSpPr>
              <p:cNvPr id="77" name="Gruppo 76">
                <a:extLst>
                  <a:ext uri="{FF2B5EF4-FFF2-40B4-BE49-F238E27FC236}">
                    <a16:creationId xmlns:a16="http://schemas.microsoft.com/office/drawing/2014/main" id="{4A8484E9-935C-235F-D50B-9F8F236777B9}"/>
                  </a:ext>
                </a:extLst>
              </p:cNvPr>
              <p:cNvGrpSpPr/>
              <p:nvPr/>
            </p:nvGrpSpPr>
            <p:grpSpPr>
              <a:xfrm>
                <a:off x="6043460" y="1591270"/>
                <a:ext cx="716591" cy="633603"/>
                <a:chOff x="4962524" y="3262007"/>
                <a:chExt cx="716591" cy="633603"/>
              </a:xfrm>
            </p:grpSpPr>
            <p:sp>
              <p:nvSpPr>
                <p:cNvPr id="88" name="Rettangolo con angoli arrotondati 87">
                  <a:extLst>
                    <a:ext uri="{FF2B5EF4-FFF2-40B4-BE49-F238E27FC236}">
                      <a16:creationId xmlns:a16="http://schemas.microsoft.com/office/drawing/2014/main" id="{43C555A5-854A-6D73-F938-EA5B0676BB76}"/>
                    </a:ext>
                  </a:extLst>
                </p:cNvPr>
                <p:cNvSpPr/>
                <p:nvPr/>
              </p:nvSpPr>
              <p:spPr>
                <a:xfrm>
                  <a:off x="4962524" y="3262007"/>
                  <a:ext cx="716591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CasellaDiTesto 88">
                      <a:extLst>
                        <a:ext uri="{FF2B5EF4-FFF2-40B4-BE49-F238E27FC236}">
                          <a16:creationId xmlns:a16="http://schemas.microsoft.com/office/drawing/2014/main" id="{B7D6A208-6EC3-A47D-08DC-F17F4CB581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00" dirty="0">
                          <a:solidFill>
                            <a:srgbClr val="F4F3EE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7" name="CasellaDiTesto 66">
                      <a:extLst>
                        <a:ext uri="{FF2B5EF4-FFF2-40B4-BE49-F238E27FC236}">
                          <a16:creationId xmlns:a16="http://schemas.microsoft.com/office/drawing/2014/main" id="{D057BD7F-DAC5-C372-21EA-EC90C0FE927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8" name="Gruppo 77">
                <a:extLst>
                  <a:ext uri="{FF2B5EF4-FFF2-40B4-BE49-F238E27FC236}">
                    <a16:creationId xmlns:a16="http://schemas.microsoft.com/office/drawing/2014/main" id="{26E9AEDF-D2F1-C49F-484A-7481020336A5}"/>
                  </a:ext>
                </a:extLst>
              </p:cNvPr>
              <p:cNvGrpSpPr/>
              <p:nvPr/>
            </p:nvGrpSpPr>
            <p:grpSpPr>
              <a:xfrm>
                <a:off x="6066350" y="2661198"/>
                <a:ext cx="716591" cy="633603"/>
                <a:chOff x="4962524" y="3262007"/>
                <a:chExt cx="716591" cy="633603"/>
              </a:xfrm>
            </p:grpSpPr>
            <p:sp>
              <p:nvSpPr>
                <p:cNvPr id="86" name="Rettangolo con angoli arrotondati 85">
                  <a:extLst>
                    <a:ext uri="{FF2B5EF4-FFF2-40B4-BE49-F238E27FC236}">
                      <a16:creationId xmlns:a16="http://schemas.microsoft.com/office/drawing/2014/main" id="{4247F29C-0AA6-63A0-7724-7722B1085E97}"/>
                    </a:ext>
                  </a:extLst>
                </p:cNvPr>
                <p:cNvSpPr/>
                <p:nvPr/>
              </p:nvSpPr>
              <p:spPr>
                <a:xfrm>
                  <a:off x="4962524" y="3262007"/>
                  <a:ext cx="716591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CasellaDiTesto 86">
                      <a:extLst>
                        <a:ext uri="{FF2B5EF4-FFF2-40B4-BE49-F238E27FC236}">
                          <a16:creationId xmlns:a16="http://schemas.microsoft.com/office/drawing/2014/main" id="{FD76D6E9-022B-8BD2-37A7-13263A923D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00" dirty="0">
                          <a:solidFill>
                            <a:srgbClr val="F4F3EE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0" name="CasellaDiTesto 69">
                      <a:extLst>
                        <a:ext uri="{FF2B5EF4-FFF2-40B4-BE49-F238E27FC236}">
                          <a16:creationId xmlns:a16="http://schemas.microsoft.com/office/drawing/2014/main" id="{2F3BAE76-8ADC-69E8-ADC7-6DDC1F00E49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9" name="Ovale 78">
                <a:extLst>
                  <a:ext uri="{FF2B5EF4-FFF2-40B4-BE49-F238E27FC236}">
                    <a16:creationId xmlns:a16="http://schemas.microsoft.com/office/drawing/2014/main" id="{BF30FA3A-39C4-493C-0F2C-685BA27DD1A4}"/>
                  </a:ext>
                </a:extLst>
              </p:cNvPr>
              <p:cNvSpPr/>
              <p:nvPr/>
            </p:nvSpPr>
            <p:spPr>
              <a:xfrm>
                <a:off x="6344625" y="3924989"/>
                <a:ext cx="154963" cy="154963"/>
              </a:xfrm>
              <a:prstGeom prst="ellipse">
                <a:avLst/>
              </a:prstGeom>
              <a:solidFill>
                <a:srgbClr val="463F3A"/>
              </a:solidFill>
              <a:ln>
                <a:solidFill>
                  <a:srgbClr val="F4F3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80" name="Gruppo 79">
                <a:extLst>
                  <a:ext uri="{FF2B5EF4-FFF2-40B4-BE49-F238E27FC236}">
                    <a16:creationId xmlns:a16="http://schemas.microsoft.com/office/drawing/2014/main" id="{27B8ACB6-F330-3937-D89E-AC47A3A49119}"/>
                  </a:ext>
                </a:extLst>
              </p:cNvPr>
              <p:cNvGrpSpPr/>
              <p:nvPr/>
            </p:nvGrpSpPr>
            <p:grpSpPr>
              <a:xfrm rot="16200000">
                <a:off x="6097734" y="3581076"/>
                <a:ext cx="650630" cy="60960"/>
                <a:chOff x="1704975" y="5048027"/>
                <a:chExt cx="8782050" cy="60960"/>
              </a:xfrm>
            </p:grpSpPr>
            <p:cxnSp>
              <p:nvCxnSpPr>
                <p:cNvPr id="83" name="Connettore diritto 82">
                  <a:extLst>
                    <a:ext uri="{FF2B5EF4-FFF2-40B4-BE49-F238E27FC236}">
                      <a16:creationId xmlns:a16="http://schemas.microsoft.com/office/drawing/2014/main" id="{E93B81CA-D12C-5841-6993-9F1316F7AB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04802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Connettore diritto 84">
                  <a:extLst>
                    <a:ext uri="{FF2B5EF4-FFF2-40B4-BE49-F238E27FC236}">
                      <a16:creationId xmlns:a16="http://schemas.microsoft.com/office/drawing/2014/main" id="{05538AEE-8F60-031F-A534-9DB6EB0B18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10898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CasellaDiTesto 80">
                    <a:extLst>
                      <a:ext uri="{FF2B5EF4-FFF2-40B4-BE49-F238E27FC236}">
                        <a16:creationId xmlns:a16="http://schemas.microsoft.com/office/drawing/2014/main" id="{AC7FC5D6-4056-BA24-3F6F-F09482ABAFCC}"/>
                      </a:ext>
                    </a:extLst>
                  </p:cNvPr>
                  <p:cNvSpPr txBox="1"/>
                  <p:nvPr/>
                </p:nvSpPr>
                <p:spPr>
                  <a:xfrm>
                    <a:off x="5813725" y="4060192"/>
                    <a:ext cx="124533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CasellaDiTesto 80">
                    <a:extLst>
                      <a:ext uri="{FF2B5EF4-FFF2-40B4-BE49-F238E27FC236}">
                        <a16:creationId xmlns:a16="http://schemas.microsoft.com/office/drawing/2014/main" id="{AC7FC5D6-4056-BA24-3F6F-F09482ABAF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3725" y="4060192"/>
                    <a:ext cx="1245336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943EABF5-5DDB-8B4B-762B-E404147F3EAF}"/>
                </a:ext>
              </a:extLst>
            </p:cNvPr>
            <p:cNvGrpSpPr/>
            <p:nvPr/>
          </p:nvGrpSpPr>
          <p:grpSpPr>
            <a:xfrm>
              <a:off x="7228503" y="1827749"/>
              <a:ext cx="1245336" cy="2545581"/>
              <a:chOff x="7015702" y="1827749"/>
              <a:chExt cx="1245336" cy="2545581"/>
            </a:xfrm>
          </p:grpSpPr>
          <p:sp>
            <p:nvSpPr>
              <p:cNvPr id="63" name="Ovale 62">
                <a:extLst>
                  <a:ext uri="{FF2B5EF4-FFF2-40B4-BE49-F238E27FC236}">
                    <a16:creationId xmlns:a16="http://schemas.microsoft.com/office/drawing/2014/main" id="{0DD2874E-A56F-A4E2-21C4-98C5BA90B0CD}"/>
                  </a:ext>
                </a:extLst>
              </p:cNvPr>
              <p:cNvSpPr/>
              <p:nvPr/>
            </p:nvSpPr>
            <p:spPr>
              <a:xfrm>
                <a:off x="7541998" y="1827749"/>
                <a:ext cx="154963" cy="154963"/>
              </a:xfrm>
              <a:prstGeom prst="ellipse">
                <a:avLst/>
              </a:prstGeom>
              <a:solidFill>
                <a:srgbClr val="F4F3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65" name="Connettore diritto 64">
                <a:extLst>
                  <a:ext uri="{FF2B5EF4-FFF2-40B4-BE49-F238E27FC236}">
                    <a16:creationId xmlns:a16="http://schemas.microsoft.com/office/drawing/2014/main" id="{726D1686-3461-9846-0B9C-0DBC90145E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19480" y="1934799"/>
                <a:ext cx="0" cy="1034641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e 65">
                <a:extLst>
                  <a:ext uri="{FF2B5EF4-FFF2-40B4-BE49-F238E27FC236}">
                    <a16:creationId xmlns:a16="http://schemas.microsoft.com/office/drawing/2014/main" id="{A4144CB4-7DF7-EF16-8FF8-D27731CD720D}"/>
                  </a:ext>
                </a:extLst>
              </p:cNvPr>
              <p:cNvSpPr/>
              <p:nvPr/>
            </p:nvSpPr>
            <p:spPr>
              <a:xfrm>
                <a:off x="7396108" y="2746630"/>
                <a:ext cx="446741" cy="446741"/>
              </a:xfrm>
              <a:prstGeom prst="ellipse">
                <a:avLst/>
              </a:prstGeom>
              <a:solidFill>
                <a:srgbClr val="F4F3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6803FA28-0CCD-36B0-3F09-E04A99427947}"/>
                  </a:ext>
                </a:extLst>
              </p:cNvPr>
              <p:cNvSpPr txBox="1"/>
              <p:nvPr/>
            </p:nvSpPr>
            <p:spPr>
              <a:xfrm>
                <a:off x="7207615" y="2624056"/>
                <a:ext cx="83007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noProof="0" dirty="0">
                    <a:solidFill>
                      <a:srgbClr val="463F3A"/>
                    </a:solidFill>
                  </a:rPr>
                  <a:t>+</a:t>
                </a:r>
              </a:p>
            </p:txBody>
          </p:sp>
          <p:sp>
            <p:nvSpPr>
              <p:cNvPr id="68" name="Ovale 67">
                <a:extLst>
                  <a:ext uri="{FF2B5EF4-FFF2-40B4-BE49-F238E27FC236}">
                    <a16:creationId xmlns:a16="http://schemas.microsoft.com/office/drawing/2014/main" id="{9C4F45AE-F14F-64E5-B3B4-B7D1AC563BD0}"/>
                  </a:ext>
                </a:extLst>
              </p:cNvPr>
              <p:cNvSpPr/>
              <p:nvPr/>
            </p:nvSpPr>
            <p:spPr>
              <a:xfrm>
                <a:off x="7546602" y="3930350"/>
                <a:ext cx="154963" cy="154963"/>
              </a:xfrm>
              <a:prstGeom prst="ellipse">
                <a:avLst/>
              </a:prstGeom>
              <a:solidFill>
                <a:srgbClr val="F4F3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69" name="Gruppo 68">
                <a:extLst>
                  <a:ext uri="{FF2B5EF4-FFF2-40B4-BE49-F238E27FC236}">
                    <a16:creationId xmlns:a16="http://schemas.microsoft.com/office/drawing/2014/main" id="{DEE0D21E-35BF-E3E0-613A-FC6C0A97CCEF}"/>
                  </a:ext>
                </a:extLst>
              </p:cNvPr>
              <p:cNvGrpSpPr/>
              <p:nvPr/>
            </p:nvGrpSpPr>
            <p:grpSpPr>
              <a:xfrm rot="16200000">
                <a:off x="7207948" y="3497056"/>
                <a:ext cx="834155" cy="60960"/>
                <a:chOff x="1704975" y="5048027"/>
                <a:chExt cx="8782050" cy="60960"/>
              </a:xfrm>
            </p:grpSpPr>
            <p:cxnSp>
              <p:nvCxnSpPr>
                <p:cNvPr id="75" name="Connettore diritto 74">
                  <a:extLst>
                    <a:ext uri="{FF2B5EF4-FFF2-40B4-BE49-F238E27FC236}">
                      <a16:creationId xmlns:a16="http://schemas.microsoft.com/office/drawing/2014/main" id="{54731BB8-6E37-633B-C0BB-21B3BA5D07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04802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Connettore diritto 75">
                  <a:extLst>
                    <a:ext uri="{FF2B5EF4-FFF2-40B4-BE49-F238E27FC236}">
                      <a16:creationId xmlns:a16="http://schemas.microsoft.com/office/drawing/2014/main" id="{2B329CCC-768B-E38F-EC64-A101DDBC63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10898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CasellaDiTesto 69">
                    <a:extLst>
                      <a:ext uri="{FF2B5EF4-FFF2-40B4-BE49-F238E27FC236}">
                        <a16:creationId xmlns:a16="http://schemas.microsoft.com/office/drawing/2014/main" id="{0288CBF0-A08B-F12C-F78E-A8F5C00E1689}"/>
                      </a:ext>
                    </a:extLst>
                  </p:cNvPr>
                  <p:cNvSpPr txBox="1"/>
                  <p:nvPr/>
                </p:nvSpPr>
                <p:spPr>
                  <a:xfrm>
                    <a:off x="7015702" y="4065553"/>
                    <a:ext cx="124533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0" name="CasellaDiTesto 69">
                    <a:extLst>
                      <a:ext uri="{FF2B5EF4-FFF2-40B4-BE49-F238E27FC236}">
                        <a16:creationId xmlns:a16="http://schemas.microsoft.com/office/drawing/2014/main" id="{0288CBF0-A08B-F12C-F78E-A8F5C00E16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5702" y="4065553"/>
                    <a:ext cx="1245336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74FB98DC-FE95-3BB9-990D-E1CE0C8C5FE8}"/>
                </a:ext>
              </a:extLst>
            </p:cNvPr>
            <p:cNvGrpSpPr/>
            <p:nvPr/>
          </p:nvGrpSpPr>
          <p:grpSpPr>
            <a:xfrm>
              <a:off x="8513813" y="1597417"/>
              <a:ext cx="1245336" cy="2770552"/>
              <a:chOff x="8513813" y="1597417"/>
              <a:chExt cx="1245336" cy="2770552"/>
            </a:xfrm>
          </p:grpSpPr>
          <p:grpSp>
            <p:nvGrpSpPr>
              <p:cNvPr id="32" name="Gruppo 31">
                <a:extLst>
                  <a:ext uri="{FF2B5EF4-FFF2-40B4-BE49-F238E27FC236}">
                    <a16:creationId xmlns:a16="http://schemas.microsoft.com/office/drawing/2014/main" id="{E81ED81E-4C65-134A-A323-055B0C0C039A}"/>
                  </a:ext>
                </a:extLst>
              </p:cNvPr>
              <p:cNvGrpSpPr/>
              <p:nvPr/>
            </p:nvGrpSpPr>
            <p:grpSpPr>
              <a:xfrm>
                <a:off x="8704694" y="1597417"/>
                <a:ext cx="830580" cy="1132498"/>
                <a:chOff x="3696595" y="2483548"/>
                <a:chExt cx="830580" cy="1132498"/>
              </a:xfrm>
            </p:grpSpPr>
            <p:sp>
              <p:nvSpPr>
                <p:cNvPr id="42" name="Rettangolo con angoli arrotondati 41">
                  <a:extLst>
                    <a:ext uri="{FF2B5EF4-FFF2-40B4-BE49-F238E27FC236}">
                      <a16:creationId xmlns:a16="http://schemas.microsoft.com/office/drawing/2014/main" id="{FAC07B44-A458-2AFA-E3C7-5F6776E3C2AC}"/>
                    </a:ext>
                  </a:extLst>
                </p:cNvPr>
                <p:cNvSpPr/>
                <p:nvPr/>
              </p:nvSpPr>
              <p:spPr>
                <a:xfrm>
                  <a:off x="3750831" y="2483548"/>
                  <a:ext cx="722108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54" name="Arco 53">
                  <a:extLst>
                    <a:ext uri="{FF2B5EF4-FFF2-40B4-BE49-F238E27FC236}">
                      <a16:creationId xmlns:a16="http://schemas.microsoft.com/office/drawing/2014/main" id="{934C8D11-4CE9-908A-45C6-9FEF1C634CDE}"/>
                    </a:ext>
                  </a:extLst>
                </p:cNvPr>
                <p:cNvSpPr/>
                <p:nvPr/>
              </p:nvSpPr>
              <p:spPr>
                <a:xfrm rot="19408274">
                  <a:off x="3696595" y="2785466"/>
                  <a:ext cx="830580" cy="830580"/>
                </a:xfrm>
                <a:prstGeom prst="arc">
                  <a:avLst>
                    <a:gd name="adj1" fmla="val 16200000"/>
                    <a:gd name="adj2" fmla="val 20769370"/>
                  </a:avLst>
                </a:prstGeom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62" name="Connettore diritto 61">
                  <a:extLst>
                    <a:ext uri="{FF2B5EF4-FFF2-40B4-BE49-F238E27FC236}">
                      <a16:creationId xmlns:a16="http://schemas.microsoft.com/office/drawing/2014/main" id="{37FA9A2B-CEF5-36ED-C31B-7735F7C054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99445" y="2619854"/>
                  <a:ext cx="248718" cy="316804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Ovale 32">
                <a:extLst>
                  <a:ext uri="{FF2B5EF4-FFF2-40B4-BE49-F238E27FC236}">
                    <a16:creationId xmlns:a16="http://schemas.microsoft.com/office/drawing/2014/main" id="{5CBF3841-CBC3-79EF-5365-FE56C3B0AA05}"/>
                  </a:ext>
                </a:extLst>
              </p:cNvPr>
              <p:cNvSpPr/>
              <p:nvPr/>
            </p:nvSpPr>
            <p:spPr>
              <a:xfrm>
                <a:off x="9044713" y="3924989"/>
                <a:ext cx="154963" cy="154963"/>
              </a:xfrm>
              <a:prstGeom prst="ellipse">
                <a:avLst/>
              </a:prstGeom>
              <a:solidFill>
                <a:srgbClr val="463F3A"/>
              </a:solidFill>
              <a:ln>
                <a:solidFill>
                  <a:srgbClr val="F4F3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34" name="Gruppo 33">
                <a:extLst>
                  <a:ext uri="{FF2B5EF4-FFF2-40B4-BE49-F238E27FC236}">
                    <a16:creationId xmlns:a16="http://schemas.microsoft.com/office/drawing/2014/main" id="{61D483F0-0EAA-DF03-A6D4-01671FD60859}"/>
                  </a:ext>
                </a:extLst>
              </p:cNvPr>
              <p:cNvGrpSpPr/>
              <p:nvPr/>
            </p:nvGrpSpPr>
            <p:grpSpPr>
              <a:xfrm rot="16200000">
                <a:off x="8270211" y="3053466"/>
                <a:ext cx="1705851" cy="60960"/>
                <a:chOff x="1704975" y="5048027"/>
                <a:chExt cx="8782050" cy="60960"/>
              </a:xfrm>
            </p:grpSpPr>
            <p:cxnSp>
              <p:nvCxnSpPr>
                <p:cNvPr id="40" name="Connettore diritto 39">
                  <a:extLst>
                    <a:ext uri="{FF2B5EF4-FFF2-40B4-BE49-F238E27FC236}">
                      <a16:creationId xmlns:a16="http://schemas.microsoft.com/office/drawing/2014/main" id="{9235B898-CB05-FDA4-3973-F64FA66187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04802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ttore diritto 40">
                  <a:extLst>
                    <a:ext uri="{FF2B5EF4-FFF2-40B4-BE49-F238E27FC236}">
                      <a16:creationId xmlns:a16="http://schemas.microsoft.com/office/drawing/2014/main" id="{5A5668AE-04DE-C663-0662-D1CFF143E3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10898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CasellaDiTesto 34">
                    <a:extLst>
                      <a:ext uri="{FF2B5EF4-FFF2-40B4-BE49-F238E27FC236}">
                        <a16:creationId xmlns:a16="http://schemas.microsoft.com/office/drawing/2014/main" id="{F1D2B7DF-61EA-1475-6025-53704A82A2BE}"/>
                      </a:ext>
                    </a:extLst>
                  </p:cNvPr>
                  <p:cNvSpPr txBox="1"/>
                  <p:nvPr/>
                </p:nvSpPr>
                <p:spPr>
                  <a:xfrm>
                    <a:off x="8513813" y="4060192"/>
                    <a:ext cx="124533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CasellaDiTesto 34">
                    <a:extLst>
                      <a:ext uri="{FF2B5EF4-FFF2-40B4-BE49-F238E27FC236}">
                        <a16:creationId xmlns:a16="http://schemas.microsoft.com/office/drawing/2014/main" id="{F1D2B7DF-61EA-1475-6025-53704A82A2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3813" y="4060192"/>
                    <a:ext cx="1245336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6" name="Gruppo 35">
                <a:extLst>
                  <a:ext uri="{FF2B5EF4-FFF2-40B4-BE49-F238E27FC236}">
                    <a16:creationId xmlns:a16="http://schemas.microsoft.com/office/drawing/2014/main" id="{235D4C12-E1A1-D286-0EDC-F15BD8CCCECC}"/>
                  </a:ext>
                </a:extLst>
              </p:cNvPr>
              <p:cNvGrpSpPr/>
              <p:nvPr/>
            </p:nvGrpSpPr>
            <p:grpSpPr>
              <a:xfrm>
                <a:off x="8704694" y="2660546"/>
                <a:ext cx="830580" cy="1132498"/>
                <a:chOff x="3696595" y="2483548"/>
                <a:chExt cx="830580" cy="1132498"/>
              </a:xfrm>
            </p:grpSpPr>
            <p:sp>
              <p:nvSpPr>
                <p:cNvPr id="37" name="Rettangolo con angoli arrotondati 36">
                  <a:extLst>
                    <a:ext uri="{FF2B5EF4-FFF2-40B4-BE49-F238E27FC236}">
                      <a16:creationId xmlns:a16="http://schemas.microsoft.com/office/drawing/2014/main" id="{BE9438C2-FA9C-458B-B75A-0CD40220D4A6}"/>
                    </a:ext>
                  </a:extLst>
                </p:cNvPr>
                <p:cNvSpPr/>
                <p:nvPr/>
              </p:nvSpPr>
              <p:spPr>
                <a:xfrm>
                  <a:off x="3750831" y="2483548"/>
                  <a:ext cx="722108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38" name="Arco 37">
                  <a:extLst>
                    <a:ext uri="{FF2B5EF4-FFF2-40B4-BE49-F238E27FC236}">
                      <a16:creationId xmlns:a16="http://schemas.microsoft.com/office/drawing/2014/main" id="{305724E0-EC11-695C-38CC-A5714AE9E176}"/>
                    </a:ext>
                  </a:extLst>
                </p:cNvPr>
                <p:cNvSpPr/>
                <p:nvPr/>
              </p:nvSpPr>
              <p:spPr>
                <a:xfrm rot="19408274">
                  <a:off x="3696595" y="2785466"/>
                  <a:ext cx="830580" cy="830580"/>
                </a:xfrm>
                <a:prstGeom prst="arc">
                  <a:avLst>
                    <a:gd name="adj1" fmla="val 16200000"/>
                    <a:gd name="adj2" fmla="val 20769370"/>
                  </a:avLst>
                </a:prstGeom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39" name="Connettore diritto 38">
                  <a:extLst>
                    <a:ext uri="{FF2B5EF4-FFF2-40B4-BE49-F238E27FC236}">
                      <a16:creationId xmlns:a16="http://schemas.microsoft.com/office/drawing/2014/main" id="{3F38858D-7B5B-4253-5B99-D9A76C9725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99445" y="2619854"/>
                  <a:ext cx="248718" cy="316804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458226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D30972-FAA5-372A-91BE-37A76FF47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>
            <a:extLst>
              <a:ext uri="{FF2B5EF4-FFF2-40B4-BE49-F238E27FC236}">
                <a16:creationId xmlns:a16="http://schemas.microsoft.com/office/drawing/2014/main" id="{653D1CED-B3DD-ABA5-FF69-524AA631624D}"/>
              </a:ext>
            </a:extLst>
          </p:cNvPr>
          <p:cNvGrpSpPr/>
          <p:nvPr/>
        </p:nvGrpSpPr>
        <p:grpSpPr>
          <a:xfrm>
            <a:off x="1884015" y="1715453"/>
            <a:ext cx="8423971" cy="562975"/>
            <a:chOff x="1613861" y="1734503"/>
            <a:chExt cx="8423971" cy="5629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27C3A124-C775-52B0-9B4F-FD250B9868AE}"/>
                    </a:ext>
                  </a:extLst>
                </p:cNvPr>
                <p:cNvSpPr txBox="1"/>
                <p:nvPr/>
              </p:nvSpPr>
              <p:spPr>
                <a:xfrm>
                  <a:off x="1613861" y="1734503"/>
                  <a:ext cx="3280505" cy="562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  <m:r>
                          <a:rPr lang="it-IT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it-IT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it-IT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func>
                      </m:oMath>
                    </m:oMathPara>
                  </a14:m>
                  <a:endParaRPr lang="en-US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27C3A124-C775-52B0-9B4F-FD250B9868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861" y="1734503"/>
                  <a:ext cx="3280505" cy="5629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726CF5BA-85BA-209A-5EEE-7E2E446C8E04}"/>
                    </a:ext>
                  </a:extLst>
                </p:cNvPr>
                <p:cNvSpPr txBox="1"/>
                <p:nvPr/>
              </p:nvSpPr>
              <p:spPr>
                <a:xfrm>
                  <a:off x="6483926" y="1734503"/>
                  <a:ext cx="3553906" cy="562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  <m:r>
                          <a:rPr lang="it-IT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it-IT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it-IT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func>
                      </m:oMath>
                    </m:oMathPara>
                  </a14:m>
                  <a:endParaRPr lang="en-US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726CF5BA-85BA-209A-5EEE-7E2E446C8E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3926" y="1734503"/>
                  <a:ext cx="3553906" cy="5629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8441872-FB9F-8690-C577-7CF6D20078EF}"/>
                  </a:ext>
                </a:extLst>
              </p:cNvPr>
              <p:cNvSpPr txBox="1"/>
              <p:nvPr/>
            </p:nvSpPr>
            <p:spPr>
              <a:xfrm>
                <a:off x="1118598" y="519728"/>
                <a:ext cx="99548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spc="300" dirty="0">
                    <a:solidFill>
                      <a:srgbClr val="F4F3EE"/>
                    </a:solidFill>
                  </a:rPr>
                  <a:t>IN THE </a:t>
                </a:r>
                <a:r>
                  <a:rPr lang="en-US" sz="1600" b="1" spc="300" dirty="0">
                    <a:solidFill>
                      <a:srgbClr val="E0AFA0"/>
                    </a:solidFill>
                  </a:rPr>
                  <a:t>IDEAL CASE</a:t>
                </a:r>
                <a:r>
                  <a:rPr lang="en-US" sz="1600" spc="300" dirty="0">
                    <a:solidFill>
                      <a:srgbClr val="F4F3EE"/>
                    </a:solidFill>
                  </a:rPr>
                  <a:t>, SETTING </a:t>
                </a:r>
                <a14:m>
                  <m:oMath xmlns:m="http://schemas.openxmlformats.org/officeDocument/2006/math">
                    <m:r>
                      <a:rPr lang="it-IT" sz="1600" b="1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it-IT" sz="1600" b="1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1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1600" b="1" spc="300" dirty="0">
                    <a:solidFill>
                      <a:srgbClr val="F4F3EE"/>
                    </a:solidFill>
                  </a:rPr>
                  <a:t> </a:t>
                </a:r>
                <a:r>
                  <a:rPr lang="en-US" sz="1600" spc="300" dirty="0">
                    <a:solidFill>
                      <a:srgbClr val="F4F3EE"/>
                    </a:solidFill>
                  </a:rPr>
                  <a:t>SIMPLIFIES THE CIRCUIT AS FOLLOWS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8441872-FB9F-8690-C577-7CF6D2007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98" y="519728"/>
                <a:ext cx="9954804" cy="338554"/>
              </a:xfrm>
              <a:prstGeom prst="rect">
                <a:avLst/>
              </a:prstGeom>
              <a:blipFill>
                <a:blip r:embed="rId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432BAC6B-5209-8D93-BE8F-191FB5181046}"/>
              </a:ext>
            </a:extLst>
          </p:cNvPr>
          <p:cNvSpPr txBox="1"/>
          <p:nvPr/>
        </p:nvSpPr>
        <p:spPr>
          <a:xfrm>
            <a:off x="3145881" y="909612"/>
            <a:ext cx="5900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300" dirty="0">
                <a:solidFill>
                  <a:srgbClr val="F4F3EE"/>
                </a:solidFill>
              </a:rPr>
              <a:t>(AFTER MEASURING ALICE'S QUBIT)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FCD70F60-0A23-BF32-CDA3-0FBE2B4EC9EF}"/>
              </a:ext>
            </a:extLst>
          </p:cNvPr>
          <p:cNvGrpSpPr/>
          <p:nvPr/>
        </p:nvGrpSpPr>
        <p:grpSpPr>
          <a:xfrm>
            <a:off x="1632841" y="3093240"/>
            <a:ext cx="8926319" cy="2558355"/>
            <a:chOff x="1388072" y="3093240"/>
            <a:chExt cx="8926319" cy="25583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D9C8B177-FEF1-23BF-B837-F0D757FEB106}"/>
                    </a:ext>
                  </a:extLst>
                </p:cNvPr>
                <p:cNvSpPr txBox="1"/>
                <p:nvPr/>
              </p:nvSpPr>
              <p:spPr>
                <a:xfrm>
                  <a:off x="7499536" y="3784373"/>
                  <a:ext cx="2814855" cy="7489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p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⟩"/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e>
                            </m:d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−|10⟩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D9C8B177-FEF1-23BF-B837-F0D757FEB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9536" y="3784373"/>
                  <a:ext cx="2814855" cy="74892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69929F3B-4E41-9960-8A3C-AC23CEC8DEE9}"/>
                </a:ext>
              </a:extLst>
            </p:cNvPr>
            <p:cNvGrpSpPr/>
            <p:nvPr/>
          </p:nvGrpSpPr>
          <p:grpSpPr>
            <a:xfrm>
              <a:off x="1388072" y="3093240"/>
              <a:ext cx="6243285" cy="2558355"/>
              <a:chOff x="1302347" y="2940840"/>
              <a:chExt cx="6243285" cy="2558355"/>
            </a:xfrm>
          </p:grpSpPr>
          <p:cxnSp>
            <p:nvCxnSpPr>
              <p:cNvPr id="3" name="Connettore diritto 2">
                <a:extLst>
                  <a:ext uri="{FF2B5EF4-FFF2-40B4-BE49-F238E27FC236}">
                    <a16:creationId xmlns:a16="http://schemas.microsoft.com/office/drawing/2014/main" id="{22BFBC88-62B7-118E-08DD-20449E2A80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4294" y="3479987"/>
                <a:ext cx="4878481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ttore diritto 10">
                <a:extLst>
                  <a:ext uri="{FF2B5EF4-FFF2-40B4-BE49-F238E27FC236}">
                    <a16:creationId xmlns:a16="http://schemas.microsoft.com/office/drawing/2014/main" id="{7892DF1F-7CDE-04B2-3AAB-7F0ECADCE9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4294" y="4545929"/>
                <a:ext cx="4878481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CasellaDiTesto 11">
                    <a:extLst>
                      <a:ext uri="{FF2B5EF4-FFF2-40B4-BE49-F238E27FC236}">
                        <a16:creationId xmlns:a16="http://schemas.microsoft.com/office/drawing/2014/main" id="{CBB2C208-848E-E75F-854C-4A47B1FFA861}"/>
                      </a:ext>
                    </a:extLst>
                  </p:cNvPr>
                  <p:cNvSpPr txBox="1"/>
                  <p:nvPr/>
                </p:nvSpPr>
                <p:spPr>
                  <a:xfrm>
                    <a:off x="1302347" y="3258319"/>
                    <a:ext cx="91999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|1⟩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CasellaDiTesto 11">
                    <a:extLst>
                      <a:ext uri="{FF2B5EF4-FFF2-40B4-BE49-F238E27FC236}">
                        <a16:creationId xmlns:a16="http://schemas.microsoft.com/office/drawing/2014/main" id="{CBB2C208-848E-E75F-854C-4A47B1FFA8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2347" y="3258319"/>
                    <a:ext cx="919994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51C0F8DD-C5EF-F820-9502-A8C7E770650D}"/>
                      </a:ext>
                    </a:extLst>
                  </p:cNvPr>
                  <p:cNvSpPr txBox="1"/>
                  <p:nvPr/>
                </p:nvSpPr>
                <p:spPr>
                  <a:xfrm>
                    <a:off x="1307590" y="4323116"/>
                    <a:ext cx="91999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|0⟩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51C0F8DD-C5EF-F820-9502-A8C7E77065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7590" y="4323116"/>
                    <a:ext cx="919993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3" name="Gruppo 62">
                <a:extLst>
                  <a:ext uri="{FF2B5EF4-FFF2-40B4-BE49-F238E27FC236}">
                    <a16:creationId xmlns:a16="http://schemas.microsoft.com/office/drawing/2014/main" id="{AD6E24C2-C886-B7CB-205A-76CC2733CFCE}"/>
                  </a:ext>
                </a:extLst>
              </p:cNvPr>
              <p:cNvGrpSpPr/>
              <p:nvPr/>
            </p:nvGrpSpPr>
            <p:grpSpPr>
              <a:xfrm>
                <a:off x="2537523" y="4226100"/>
                <a:ext cx="716591" cy="633603"/>
                <a:chOff x="4962524" y="3262007"/>
                <a:chExt cx="716591" cy="633603"/>
              </a:xfrm>
            </p:grpSpPr>
            <p:sp>
              <p:nvSpPr>
                <p:cNvPr id="37" name="Rettangolo con angoli arrotondati 36">
                  <a:extLst>
                    <a:ext uri="{FF2B5EF4-FFF2-40B4-BE49-F238E27FC236}">
                      <a16:creationId xmlns:a16="http://schemas.microsoft.com/office/drawing/2014/main" id="{3A04D80B-82D2-366A-E680-BC1F6FB07E49}"/>
                    </a:ext>
                  </a:extLst>
                </p:cNvPr>
                <p:cNvSpPr/>
                <p:nvPr/>
              </p:nvSpPr>
              <p:spPr>
                <a:xfrm>
                  <a:off x="4962524" y="3262007"/>
                  <a:ext cx="716591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59D2A2EE-3A99-9FD8-E7C2-5D663A2CC8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00" dirty="0">
                          <a:solidFill>
                            <a:srgbClr val="F4F3EE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oMath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59D2A2EE-3A99-9FD8-E7C2-5D663A2CC81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5" name="Gruppo 64">
                <a:extLst>
                  <a:ext uri="{FF2B5EF4-FFF2-40B4-BE49-F238E27FC236}">
                    <a16:creationId xmlns:a16="http://schemas.microsoft.com/office/drawing/2014/main" id="{600AEED7-69E5-F909-BCFA-515214B4D862}"/>
                  </a:ext>
                </a:extLst>
              </p:cNvPr>
              <p:cNvGrpSpPr/>
              <p:nvPr/>
            </p:nvGrpSpPr>
            <p:grpSpPr>
              <a:xfrm>
                <a:off x="3938665" y="3164731"/>
                <a:ext cx="716591" cy="633603"/>
                <a:chOff x="4962524" y="3262007"/>
                <a:chExt cx="716591" cy="633603"/>
              </a:xfrm>
            </p:grpSpPr>
            <p:sp>
              <p:nvSpPr>
                <p:cNvPr id="66" name="Rettangolo con angoli arrotondati 65">
                  <a:extLst>
                    <a:ext uri="{FF2B5EF4-FFF2-40B4-BE49-F238E27FC236}">
                      <a16:creationId xmlns:a16="http://schemas.microsoft.com/office/drawing/2014/main" id="{BBEC394C-0A76-E00B-810D-36DC945E35A7}"/>
                    </a:ext>
                  </a:extLst>
                </p:cNvPr>
                <p:cNvSpPr/>
                <p:nvPr/>
              </p:nvSpPr>
              <p:spPr>
                <a:xfrm>
                  <a:off x="4962524" y="3262007"/>
                  <a:ext cx="716591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CasellaDiTesto 66">
                      <a:extLst>
                        <a:ext uri="{FF2B5EF4-FFF2-40B4-BE49-F238E27FC236}">
                          <a16:creationId xmlns:a16="http://schemas.microsoft.com/office/drawing/2014/main" id="{963CC0F2-F3E2-60CF-7EF2-A19D2AD95C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00" dirty="0">
                          <a:solidFill>
                            <a:srgbClr val="F4F3EE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7" name="CasellaDiTesto 66">
                      <a:extLst>
                        <a:ext uri="{FF2B5EF4-FFF2-40B4-BE49-F238E27FC236}">
                          <a16:creationId xmlns:a16="http://schemas.microsoft.com/office/drawing/2014/main" id="{963CC0F2-F3E2-60CF-7EF2-A19D2AD95CF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0" name="Ovale 79">
                <a:extLst>
                  <a:ext uri="{FF2B5EF4-FFF2-40B4-BE49-F238E27FC236}">
                    <a16:creationId xmlns:a16="http://schemas.microsoft.com/office/drawing/2014/main" id="{A5436F0B-E89F-CB42-441D-D208423A5516}"/>
                  </a:ext>
                </a:extLst>
              </p:cNvPr>
              <p:cNvSpPr/>
              <p:nvPr/>
            </p:nvSpPr>
            <p:spPr>
              <a:xfrm>
                <a:off x="5437203" y="3401210"/>
                <a:ext cx="154963" cy="154963"/>
              </a:xfrm>
              <a:prstGeom prst="ellipse">
                <a:avLst/>
              </a:prstGeom>
              <a:solidFill>
                <a:srgbClr val="F4F3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81" name="Connettore diritto 80">
                <a:extLst>
                  <a:ext uri="{FF2B5EF4-FFF2-40B4-BE49-F238E27FC236}">
                    <a16:creationId xmlns:a16="http://schemas.microsoft.com/office/drawing/2014/main" id="{CDE7A40C-1225-C6EE-C398-C75CCC439F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14685" y="3508260"/>
                <a:ext cx="0" cy="1034641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e 82">
                <a:extLst>
                  <a:ext uri="{FF2B5EF4-FFF2-40B4-BE49-F238E27FC236}">
                    <a16:creationId xmlns:a16="http://schemas.microsoft.com/office/drawing/2014/main" id="{96AF455A-FA19-1649-6ACD-9353A8BD297A}"/>
                  </a:ext>
                </a:extLst>
              </p:cNvPr>
              <p:cNvSpPr/>
              <p:nvPr/>
            </p:nvSpPr>
            <p:spPr>
              <a:xfrm>
                <a:off x="5291313" y="4320091"/>
                <a:ext cx="446741" cy="446741"/>
              </a:xfrm>
              <a:prstGeom prst="ellipse">
                <a:avLst/>
              </a:prstGeom>
              <a:solidFill>
                <a:srgbClr val="F4F3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5" name="CasellaDiTesto 84">
                <a:extLst>
                  <a:ext uri="{FF2B5EF4-FFF2-40B4-BE49-F238E27FC236}">
                    <a16:creationId xmlns:a16="http://schemas.microsoft.com/office/drawing/2014/main" id="{14551327-8184-9998-5D0C-5875E86C251E}"/>
                  </a:ext>
                </a:extLst>
              </p:cNvPr>
              <p:cNvSpPr txBox="1"/>
              <p:nvPr/>
            </p:nvSpPr>
            <p:spPr>
              <a:xfrm>
                <a:off x="5102820" y="4197517"/>
                <a:ext cx="83007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noProof="0" dirty="0">
                    <a:solidFill>
                      <a:srgbClr val="463F3A"/>
                    </a:solidFill>
                  </a:rPr>
                  <a:t>+</a:t>
                </a:r>
              </a:p>
            </p:txBody>
          </p:sp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6A98E4B6-C4F4-58D3-7C81-D32B049C39FE}"/>
                  </a:ext>
                </a:extLst>
              </p:cNvPr>
              <p:cNvSpPr/>
              <p:nvPr/>
            </p:nvSpPr>
            <p:spPr>
              <a:xfrm>
                <a:off x="3643282" y="2940840"/>
                <a:ext cx="2614643" cy="2202579"/>
              </a:xfrm>
              <a:prstGeom prst="roundRect">
                <a:avLst>
                  <a:gd name="adj" fmla="val 3570"/>
                </a:avLst>
              </a:prstGeom>
              <a:noFill/>
              <a:ln w="28575">
                <a:solidFill>
                  <a:srgbClr val="E0AFA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2" name="Parentesi graffa chiusa 1">
                <a:extLst>
                  <a:ext uri="{FF2B5EF4-FFF2-40B4-BE49-F238E27FC236}">
                    <a16:creationId xmlns:a16="http://schemas.microsoft.com/office/drawing/2014/main" id="{EAE8DF00-0EA5-371C-33B9-8AF4DBC581BA}"/>
                  </a:ext>
                </a:extLst>
              </p:cNvPr>
              <p:cNvSpPr/>
              <p:nvPr/>
            </p:nvSpPr>
            <p:spPr>
              <a:xfrm>
                <a:off x="6960012" y="3216582"/>
                <a:ext cx="585620" cy="1612685"/>
              </a:xfrm>
              <a:prstGeom prst="rightBrace">
                <a:avLst>
                  <a:gd name="adj1" fmla="val 0"/>
                  <a:gd name="adj2" fmla="val 50000"/>
                </a:avLst>
              </a:prstGeom>
              <a:ln w="28575" cap="rnd">
                <a:solidFill>
                  <a:srgbClr val="E0AFA0"/>
                </a:solidFill>
                <a:bevel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CDABF25-BFB7-6B38-A037-07826F95A2DA}"/>
                  </a:ext>
                </a:extLst>
              </p:cNvPr>
              <p:cNvSpPr txBox="1"/>
              <p:nvPr/>
            </p:nvSpPr>
            <p:spPr>
              <a:xfrm>
                <a:off x="3766201" y="5222196"/>
                <a:ext cx="23688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spc="300" dirty="0">
                    <a:solidFill>
                      <a:srgbClr val="E0AFA0"/>
                    </a:solidFill>
                  </a:rPr>
                  <a:t>BELL GATE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2762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831BE6-BD2C-5962-243F-2B90DAF00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EAF0C7C-956F-923E-33D6-7463F4A1DAAF}"/>
              </a:ext>
            </a:extLst>
          </p:cNvPr>
          <p:cNvSpPr txBox="1"/>
          <p:nvPr/>
        </p:nvSpPr>
        <p:spPr>
          <a:xfrm>
            <a:off x="954861" y="2828836"/>
            <a:ext cx="3276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300" dirty="0">
                <a:solidFill>
                  <a:srgbClr val="E0AFA0"/>
                </a:solidFill>
              </a:rPr>
              <a:t>2</a:t>
            </a:r>
            <a:r>
              <a:rPr lang="en-US" sz="3600" b="1" spc="300" noProof="0" dirty="0">
                <a:solidFill>
                  <a:srgbClr val="E0AFA0"/>
                </a:solidFill>
              </a:rPr>
              <a:t>. </a:t>
            </a:r>
            <a:r>
              <a:rPr lang="en-US" sz="3600" spc="300" noProof="0" dirty="0">
                <a:solidFill>
                  <a:srgbClr val="F4F3EE"/>
                </a:solidFill>
              </a:rPr>
              <a:t>CHANNEL </a:t>
            </a:r>
          </a:p>
          <a:p>
            <a:r>
              <a:rPr lang="en-US" sz="3600" dirty="0">
                <a:solidFill>
                  <a:srgbClr val="F4F3EE"/>
                </a:solidFill>
              </a:rPr>
              <a:t>      </a:t>
            </a:r>
            <a:r>
              <a:rPr lang="en-US" sz="3600" spc="300" noProof="0" dirty="0">
                <a:solidFill>
                  <a:srgbClr val="F4F3EE"/>
                </a:solidFill>
              </a:rPr>
              <a:t>ERRORS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4630B4EF-360D-7BEF-3BCA-CCF8A18090A2}"/>
              </a:ext>
            </a:extLst>
          </p:cNvPr>
          <p:cNvCxnSpPr>
            <a:cxnSpLocks/>
          </p:cNvCxnSpPr>
          <p:nvPr/>
        </p:nvCxnSpPr>
        <p:spPr>
          <a:xfrm>
            <a:off x="5186045" y="837548"/>
            <a:ext cx="0" cy="5182904"/>
          </a:xfrm>
          <a:prstGeom prst="line">
            <a:avLst/>
          </a:prstGeom>
          <a:ln w="41275" cap="rnd">
            <a:solidFill>
              <a:srgbClr val="E0AFA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FF23773B-8AFF-FAD9-D541-6BC7C6DF3615}"/>
              </a:ext>
            </a:extLst>
          </p:cNvPr>
          <p:cNvGrpSpPr/>
          <p:nvPr/>
        </p:nvGrpSpPr>
        <p:grpSpPr>
          <a:xfrm>
            <a:off x="6124021" y="956163"/>
            <a:ext cx="5212552" cy="4945675"/>
            <a:chOff x="6221854" y="913852"/>
            <a:chExt cx="5212552" cy="49456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B673FA2B-D8E1-B145-01CE-E6908E5ED6D8}"/>
                    </a:ext>
                  </a:extLst>
                </p:cNvPr>
                <p:cNvSpPr txBox="1"/>
                <p:nvPr/>
              </p:nvSpPr>
              <p:spPr>
                <a:xfrm>
                  <a:off x="6442530" y="3343221"/>
                  <a:ext cx="4771201" cy="10045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it-IT" sz="2000" b="0" i="0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it-IT" sz="20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0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it-IT" sz="20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p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p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000" i="1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it-IT" sz="200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it-IT" sz="20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t-IT" sz="2000" b="0" i="0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e>
                                  <m:sup>
                                    <m:r>
                                      <a:rPr lang="it-IT" sz="20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d>
                                  <m:dPr>
                                    <m:ctrlPr>
                                      <a:rPr lang="it-IT" sz="20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it-IT" sz="2000" b="0" i="1" smtClean="0">
                                            <a:solidFill>
                                              <a:srgbClr val="F4F3E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sz="2000" b="0" i="1" smtClean="0">
                                            <a:solidFill>
                                              <a:srgbClr val="F4F3E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it-IT" sz="2000" b="0" i="1" smtClean="0">
                                            <a:solidFill>
                                              <a:srgbClr val="F4F3E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it-IT" sz="2000" i="1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B673FA2B-D8E1-B145-01CE-E6908E5ED6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2530" y="3343221"/>
                  <a:ext cx="4771201" cy="100450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42C08F9C-0CA1-5322-3FDC-4A09CAD4E07A}"/>
                    </a:ext>
                  </a:extLst>
                </p:cNvPr>
                <p:cNvSpPr txBox="1"/>
                <p:nvPr/>
              </p:nvSpPr>
              <p:spPr>
                <a:xfrm>
                  <a:off x="6221854" y="913852"/>
                  <a:ext cx="5212552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sz="1500" spc="300" dirty="0">
                      <a:solidFill>
                        <a:srgbClr val="F4F3EE"/>
                      </a:solidFill>
                    </a:rPr>
                    <a:t>THE </a:t>
                  </a:r>
                  <a:r>
                    <a:rPr lang="en-US" sz="1500" b="1" spc="300" dirty="0">
                      <a:solidFill>
                        <a:srgbClr val="E0AFA0"/>
                      </a:solidFill>
                    </a:rPr>
                    <a:t>CHANNEL ERRORS</a:t>
                  </a:r>
                  <a:r>
                    <a:rPr lang="en-US" sz="1500" spc="300" dirty="0">
                      <a:solidFill>
                        <a:srgbClr val="F4F3EE"/>
                      </a:solidFill>
                    </a:rPr>
                    <a:t> ARE SIMULATED USING THE GENERAL CIRCUIT PREVIOUSLY ILLUSTRATED WITH THE FOLLOWING </a:t>
                  </a:r>
                  <a14:m>
                    <m:oMath xmlns:m="http://schemas.openxmlformats.org/officeDocument/2006/math">
                      <m:r>
                        <a:rPr lang="it-IT" sz="1500" b="0" i="1" spc="30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1500" spc="300" dirty="0">
                      <a:solidFill>
                        <a:srgbClr val="F4F3EE"/>
                      </a:solidFill>
                    </a:rPr>
                    <a:t> VALUES:</a:t>
                  </a:r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42C08F9C-0CA1-5322-3FDC-4A09CAD4E0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1854" y="913852"/>
                  <a:ext cx="5212552" cy="1015663"/>
                </a:xfrm>
                <a:prstGeom prst="rect">
                  <a:avLst/>
                </a:prstGeom>
                <a:blipFill>
                  <a:blip r:embed="rId3"/>
                  <a:stretch>
                    <a:fillRect l="-468" t="-599" r="-468" b="-598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F3ED53AB-F83C-6EF1-47E9-8D980B0F22F6}"/>
                    </a:ext>
                  </a:extLst>
                </p:cNvPr>
                <p:cNvSpPr txBox="1"/>
                <p:nvPr/>
              </p:nvSpPr>
              <p:spPr>
                <a:xfrm>
                  <a:off x="7495122" y="2255938"/>
                  <a:ext cx="26660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it-IT" sz="24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it-IT" sz="24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it-IT" sz="24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it-IT" sz="24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it-IT" sz="24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F3ED53AB-F83C-6EF1-47E9-8D980B0F2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22" y="2255938"/>
                  <a:ext cx="2666016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6E6BD54E-7162-E14C-4D05-314A9820CBD8}"/>
                    </a:ext>
                  </a:extLst>
                </p:cNvPr>
                <p:cNvSpPr txBox="1"/>
                <p:nvPr/>
              </p:nvSpPr>
              <p:spPr>
                <a:xfrm>
                  <a:off x="6355205" y="4613032"/>
                  <a:ext cx="4945851" cy="12464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sz="1500" spc="300" dirty="0">
                      <a:solidFill>
                        <a:srgbClr val="E0AFA0"/>
                      </a:solidFill>
                    </a:rPr>
                    <a:t>NOTE</a:t>
                  </a:r>
                  <a:r>
                    <a:rPr lang="en-US" sz="1500" spc="300" dirty="0">
                      <a:solidFill>
                        <a:srgbClr val="F4F3EE"/>
                      </a:solidFill>
                    </a:rPr>
                    <a:t>: WHEN </a:t>
                  </a:r>
                  <a14:m>
                    <m:oMath xmlns:m="http://schemas.openxmlformats.org/officeDocument/2006/math">
                      <m:r>
                        <a:rPr lang="it-IT" sz="1500" b="0" i="1" spc="30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it-IT" sz="1500" b="0" i="1" spc="30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US" sz="1500" spc="300" dirty="0">
                      <a:solidFill>
                        <a:srgbClr val="F4F3EE"/>
                      </a:solidFill>
                    </a:rPr>
                    <a:t>, THE OUTPUT OF THE CIRCUIT WILL BE A COMPLETELY MIXED STATE. THEREFORE, THE CHANNEL CONSIDERED IN THIS SCENARIO IS A DEPOLARIZING CHANNEL.</a:t>
                  </a:r>
                </a:p>
              </p:txBody>
            </p:sp>
          </mc:Choice>
          <mc:Fallback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6E6BD54E-7162-E14C-4D05-314A9820CB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5205" y="4613032"/>
                  <a:ext cx="4945851" cy="1246495"/>
                </a:xfrm>
                <a:prstGeom prst="rect">
                  <a:avLst/>
                </a:prstGeom>
                <a:blipFill>
                  <a:blip r:embed="rId5"/>
                  <a:stretch>
                    <a:fillRect l="-493" t="-980" r="-369" b="-4902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187252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</TotalTime>
  <Words>1548</Words>
  <Application>Microsoft Office PowerPoint</Application>
  <PresentationFormat>Widescreen</PresentationFormat>
  <Paragraphs>245</Paragraphs>
  <Slides>31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5" baseType="lpstr">
      <vt:lpstr>Aptos</vt:lpstr>
      <vt:lpstr>Arial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Giovanni Ligato</dc:creator>
  <cp:lastModifiedBy>Giovanni Ligato</cp:lastModifiedBy>
  <cp:revision>32</cp:revision>
  <dcterms:created xsi:type="dcterms:W3CDTF">2024-07-20T20:01:06Z</dcterms:created>
  <dcterms:modified xsi:type="dcterms:W3CDTF">2025-02-13T09:58:00Z</dcterms:modified>
</cp:coreProperties>
</file>