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A1D"/>
    <a:srgbClr val="F5F3F4"/>
    <a:srgbClr val="D3D3D3"/>
    <a:srgbClr val="B1A7A6"/>
    <a:srgbClr val="FCA311"/>
    <a:srgbClr val="BA181B"/>
    <a:srgbClr val="14213D"/>
    <a:srgbClr val="660708"/>
    <a:srgbClr val="0B090A"/>
    <a:srgbClr val="6B9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18/05/2024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B4834-7522-48CD-08E6-A84BD3BED224}"/>
              </a:ext>
            </a:extLst>
          </p:cNvPr>
          <p:cNvSpPr txBox="1"/>
          <p:nvPr/>
        </p:nvSpPr>
        <p:spPr>
          <a:xfrm>
            <a:off x="3783106" y="2579515"/>
            <a:ext cx="46257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     </a:t>
            </a:r>
            <a:r>
              <a:rPr lang="it-IT" sz="5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  <a:endParaRPr lang="it-IT" sz="5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8" y="752535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OF THINGS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7" y="2342425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1049477"/>
            <a:chOff x="458636" y="4195298"/>
            <a:chExt cx="2684252" cy="1049477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5888" y="4598444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ANASTASI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CARLO VALLATI</a:t>
              </a:r>
            </a:p>
            <a:p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FRANCESCA RIGHETTI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119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ENGINEERING MASTER DEGREE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9515148" y="4322493"/>
            <a:ext cx="2976831" cy="850576"/>
            <a:chOff x="166057" y="4195298"/>
            <a:chExt cx="2976831" cy="85057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166057" y="4584209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it-IT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GIUSEPPE SORIANO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GROUP MEMBERS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58654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Elemento grafico 3" descr="Batteria in carica con riempimento a tinta unita">
            <a:extLst>
              <a:ext uri="{FF2B5EF4-FFF2-40B4-BE49-F238E27FC236}">
                <a16:creationId xmlns:a16="http://schemas.microsoft.com/office/drawing/2014/main" id="{991F9F64-AB78-F583-D3B0-4B55F0095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538" y="2737234"/>
            <a:ext cx="700731" cy="7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pic>
        <p:nvPicPr>
          <p:cNvPr id="96" name="Immagine 95" descr="Immagine che contiene Elementi grafici, clipart, simbolo, Carattere&#10;&#10;Descrizione generata automaticamente">
            <a:extLst>
              <a:ext uri="{FF2B5EF4-FFF2-40B4-BE49-F238E27FC236}">
                <a16:creationId xmlns:a16="http://schemas.microsoft.com/office/drawing/2014/main" id="{4813EE03-1438-5A06-11DE-5E9513E79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8" y="2753319"/>
            <a:ext cx="569459" cy="569459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75C21C0-CE3B-53C0-AA00-D2DB84EC9677}"/>
              </a:ext>
            </a:extLst>
          </p:cNvPr>
          <p:cNvSpPr txBox="1"/>
          <p:nvPr/>
        </p:nvSpPr>
        <p:spPr>
          <a:xfrm>
            <a:off x="6852824" y="3337346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CO2 SENSOR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B312FCC-1772-8EC2-3FC0-D779F0C33214}"/>
              </a:ext>
            </a:extLst>
          </p:cNvPr>
          <p:cNvSpPr txBox="1"/>
          <p:nvPr/>
        </p:nvSpPr>
        <p:spPr>
          <a:xfrm>
            <a:off x="6095999" y="307193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CAMBIARE IN CO</a:t>
            </a:r>
          </a:p>
        </p:txBody>
      </p:sp>
    </p:spTree>
    <p:extLst>
      <p:ext uri="{BB962C8B-B14F-4D97-AF65-F5344CB8AC3E}">
        <p14:creationId xmlns:p14="http://schemas.microsoft.com/office/powerpoint/2010/main" val="4399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56951" cy="1313282"/>
          </a:xfrm>
          <a:prstGeom prst="line">
            <a:avLst/>
          </a:prstGeom>
          <a:ln w="12700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39731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EEE76D2-2F19-6887-FA4D-980FA52A41B6}"/>
              </a:ext>
            </a:extLst>
          </p:cNvPr>
          <p:cNvGrpSpPr/>
          <p:nvPr/>
        </p:nvGrpSpPr>
        <p:grpSpPr>
          <a:xfrm>
            <a:off x="4978143" y="4239258"/>
            <a:ext cx="1225265" cy="835839"/>
            <a:chOff x="5441410" y="3959948"/>
            <a:chExt cx="1225265" cy="835839"/>
          </a:xfrm>
        </p:grpSpPr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2108DB2D-DCEF-171F-70AB-93C8A98F2CDA}"/>
                </a:ext>
              </a:extLst>
            </p:cNvPr>
            <p:cNvSpPr txBox="1"/>
            <p:nvPr/>
          </p:nvSpPr>
          <p:spPr>
            <a:xfrm>
              <a:off x="5441410" y="458034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 OPENING</a:t>
              </a:r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124F48C-12FC-6BB8-0FFB-1186166CE593}"/>
                </a:ext>
              </a:extLst>
            </p:cNvPr>
            <p:cNvGrpSpPr/>
            <p:nvPr/>
          </p:nvGrpSpPr>
          <p:grpSpPr>
            <a:xfrm>
              <a:off x="5781899" y="3959948"/>
              <a:ext cx="544289" cy="595783"/>
              <a:chOff x="5781899" y="3959948"/>
              <a:chExt cx="544289" cy="595783"/>
            </a:xfrm>
          </p:grpSpPr>
          <p:sp>
            <p:nvSpPr>
              <p:cNvPr id="84" name="Rettangolo con angoli arrotondati 83">
                <a:extLst>
                  <a:ext uri="{FF2B5EF4-FFF2-40B4-BE49-F238E27FC236}">
                    <a16:creationId xmlns:a16="http://schemas.microsoft.com/office/drawing/2014/main" id="{6BF85A10-6A08-A1BD-BD96-8551195189EC}"/>
                  </a:ext>
                </a:extLst>
              </p:cNvPr>
              <p:cNvSpPr/>
              <p:nvPr/>
            </p:nvSpPr>
            <p:spPr>
              <a:xfrm>
                <a:off x="5781899" y="3959948"/>
                <a:ext cx="544289" cy="595783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88" name="Gruppo 87">
                <a:extLst>
                  <a:ext uri="{FF2B5EF4-FFF2-40B4-BE49-F238E27FC236}">
                    <a16:creationId xmlns:a16="http://schemas.microsoft.com/office/drawing/2014/main" id="{0B4D3C74-B537-F8F7-BD54-874C96CE77DB}"/>
                  </a:ext>
                </a:extLst>
              </p:cNvPr>
              <p:cNvGrpSpPr/>
              <p:nvPr/>
            </p:nvGrpSpPr>
            <p:grpSpPr>
              <a:xfrm>
                <a:off x="5931325" y="4129385"/>
                <a:ext cx="253764" cy="253764"/>
                <a:chOff x="5931325" y="4129385"/>
                <a:chExt cx="253764" cy="253764"/>
              </a:xfrm>
            </p:grpSpPr>
            <p:sp>
              <p:nvSpPr>
                <p:cNvPr id="86" name="Ovale 85">
                  <a:extLst>
                    <a:ext uri="{FF2B5EF4-FFF2-40B4-BE49-F238E27FC236}">
                      <a16:creationId xmlns:a16="http://schemas.microsoft.com/office/drawing/2014/main" id="{6DE31C60-E587-B5E6-E783-ED55E9D2126B}"/>
                    </a:ext>
                  </a:extLst>
                </p:cNvPr>
                <p:cNvSpPr/>
                <p:nvPr/>
              </p:nvSpPr>
              <p:spPr>
                <a:xfrm>
                  <a:off x="5931325" y="4129385"/>
                  <a:ext cx="253764" cy="253764"/>
                </a:xfrm>
                <a:prstGeom prst="ellipse">
                  <a:avLst/>
                </a:prstGeom>
                <a:noFill/>
                <a:ln w="28575">
                  <a:solidFill>
                    <a:srgbClr val="B1A7A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7" name="Ovale 86">
                  <a:extLst>
                    <a:ext uri="{FF2B5EF4-FFF2-40B4-BE49-F238E27FC236}">
                      <a16:creationId xmlns:a16="http://schemas.microsoft.com/office/drawing/2014/main" id="{2DAA5A0A-2C51-16A7-916C-3F2C5E38B0CF}"/>
                    </a:ext>
                  </a:extLst>
                </p:cNvPr>
                <p:cNvSpPr/>
                <p:nvPr/>
              </p:nvSpPr>
              <p:spPr>
                <a:xfrm>
                  <a:off x="5983402" y="4178884"/>
                  <a:ext cx="154300" cy="154300"/>
                </a:xfrm>
                <a:prstGeom prst="ellipse">
                  <a:avLst/>
                </a:prstGeom>
                <a:solidFill>
                  <a:srgbClr val="F5F3F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03B5FD2E-913C-DC09-AAD1-4540A359A459}"/>
              </a:ext>
            </a:extLst>
          </p:cNvPr>
          <p:cNvGrpSpPr/>
          <p:nvPr/>
        </p:nvGrpSpPr>
        <p:grpSpPr>
          <a:xfrm>
            <a:off x="4979027" y="2658927"/>
            <a:ext cx="1225265" cy="1030663"/>
            <a:chOff x="8720146" y="2626195"/>
            <a:chExt cx="1225265" cy="1030663"/>
          </a:xfrm>
        </p:grpSpPr>
        <p:pic>
          <p:nvPicPr>
            <p:cNvPr id="90" name="Immagine 89" descr="Immagine che contiene creatività&#10;&#10;Descrizione generata automaticamente con attendibilità bassa">
              <a:extLst>
                <a:ext uri="{FF2B5EF4-FFF2-40B4-BE49-F238E27FC236}">
                  <a16:creationId xmlns:a16="http://schemas.microsoft.com/office/drawing/2014/main" id="{4DA6205B-3587-4851-9C02-32A3B6EE3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392" y="2720004"/>
              <a:ext cx="602774" cy="602774"/>
            </a:xfrm>
            <a:prstGeom prst="rect">
              <a:avLst/>
            </a:prstGeom>
          </p:spPr>
        </p:pic>
        <p:sp>
          <p:nvSpPr>
            <p:cNvPr id="91" name="Rettangolo con angoli arrotondati 90">
              <a:extLst>
                <a:ext uri="{FF2B5EF4-FFF2-40B4-BE49-F238E27FC236}">
                  <a16:creationId xmlns:a16="http://schemas.microsoft.com/office/drawing/2014/main" id="{8CC67033-76AB-7207-8E9F-ADBB51360A06}"/>
                </a:ext>
              </a:extLst>
            </p:cNvPr>
            <p:cNvSpPr/>
            <p:nvPr/>
          </p:nvSpPr>
          <p:spPr>
            <a:xfrm>
              <a:off x="8948422" y="2626195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A6B7E67-D8BA-6EDD-1E4B-5EF8FE200F0F}"/>
                </a:ext>
              </a:extLst>
            </p:cNvPr>
            <p:cNvSpPr txBox="1"/>
            <p:nvPr/>
          </p:nvSpPr>
          <p:spPr>
            <a:xfrm>
              <a:off x="8720146" y="3441414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HVAC SYSTEM</a:t>
              </a:r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D2AA4590-F347-4838-6145-626425F4587C}"/>
              </a:ext>
            </a:extLst>
          </p:cNvPr>
          <p:cNvGrpSpPr/>
          <p:nvPr/>
        </p:nvGrpSpPr>
        <p:grpSpPr>
          <a:xfrm>
            <a:off x="8675342" y="3950762"/>
            <a:ext cx="1225265" cy="1156834"/>
            <a:chOff x="8720146" y="3894571"/>
            <a:chExt cx="1225265" cy="1156834"/>
          </a:xfrm>
        </p:grpSpPr>
        <p:pic>
          <p:nvPicPr>
            <p:cNvPr id="94" name="Elemento grafico 93" descr="Termometro con riempimento a tinta unita">
              <a:extLst>
                <a:ext uri="{FF2B5EF4-FFF2-40B4-BE49-F238E27FC236}">
                  <a16:creationId xmlns:a16="http://schemas.microsoft.com/office/drawing/2014/main" id="{26523283-6B84-0375-9763-31FB0015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3477" y="3981822"/>
              <a:ext cx="615890" cy="615890"/>
            </a:xfrm>
            <a:prstGeom prst="rect">
              <a:avLst/>
            </a:prstGeom>
          </p:spPr>
        </p:pic>
        <p:sp>
          <p:nvSpPr>
            <p:cNvPr id="97" name="Rettangolo con angoli arrotondati 96">
              <a:extLst>
                <a:ext uri="{FF2B5EF4-FFF2-40B4-BE49-F238E27FC236}">
                  <a16:creationId xmlns:a16="http://schemas.microsoft.com/office/drawing/2014/main" id="{BDD29EAC-2154-DBD1-3FC7-2014B0CFE1B4}"/>
                </a:ext>
              </a:extLst>
            </p:cNvPr>
            <p:cNvSpPr/>
            <p:nvPr/>
          </p:nvSpPr>
          <p:spPr>
            <a:xfrm>
              <a:off x="8947064" y="3894571"/>
              <a:ext cx="768716" cy="790392"/>
            </a:xfrm>
            <a:prstGeom prst="roundRect">
              <a:avLst>
                <a:gd name="adj" fmla="val 8991"/>
              </a:avLst>
            </a:prstGeom>
            <a:noFill/>
            <a:ln w="28575">
              <a:solidFill>
                <a:srgbClr val="F5F3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4A13957-5E27-3C83-18D1-2186A932A3E9}"/>
                </a:ext>
              </a:extLst>
            </p:cNvPr>
            <p:cNvSpPr txBox="1"/>
            <p:nvPr/>
          </p:nvSpPr>
          <p:spPr>
            <a:xfrm>
              <a:off x="8720146" y="4712851"/>
              <a:ext cx="1225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TEMPERATURE </a:t>
              </a:r>
              <a:r>
                <a:rPr lang="it-IT" sz="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HUMIDITY SENSOR</a:t>
              </a:r>
            </a:p>
          </p:txBody>
        </p:sp>
      </p:grp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ACD8718-E110-7D6B-90A2-3F8CD9ED530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915885" y="4537150"/>
            <a:ext cx="402747" cy="149196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908F07B-190A-656D-B074-27B444AEDDAA}"/>
              </a:ext>
            </a:extLst>
          </p:cNvPr>
          <p:cNvGrpSpPr/>
          <p:nvPr/>
        </p:nvGrpSpPr>
        <p:grpSpPr>
          <a:xfrm>
            <a:off x="8674677" y="2685993"/>
            <a:ext cx="1225265" cy="695534"/>
            <a:chOff x="6852824" y="2753320"/>
            <a:chExt cx="1225265" cy="695534"/>
          </a:xfrm>
        </p:grpSpPr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75C21C0-CE3B-53C0-AA00-D2DB84EC9677}"/>
                </a:ext>
              </a:extLst>
            </p:cNvPr>
            <p:cNvSpPr txBox="1"/>
            <p:nvPr/>
          </p:nvSpPr>
          <p:spPr>
            <a:xfrm>
              <a:off x="6852824" y="3233410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 SENSOR</a:t>
              </a: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2D4469F-92AF-D3BE-E3D5-C7A5EDDE4128}"/>
                </a:ext>
              </a:extLst>
            </p:cNvPr>
            <p:cNvGrpSpPr/>
            <p:nvPr/>
          </p:nvGrpSpPr>
          <p:grpSpPr>
            <a:xfrm>
              <a:off x="7180728" y="2753320"/>
              <a:ext cx="569459" cy="510415"/>
              <a:chOff x="7180728" y="2753320"/>
              <a:chExt cx="569459" cy="510415"/>
            </a:xfrm>
          </p:grpSpPr>
          <p:pic>
            <p:nvPicPr>
              <p:cNvPr id="96" name="Immagine 95" descr="Immagine che contiene Elementi grafici, clipart, simbolo, Carattere&#10;&#10;Descrizione generata automaticamente">
                <a:extLst>
                  <a:ext uri="{FF2B5EF4-FFF2-40B4-BE49-F238E27FC236}">
                    <a16:creationId xmlns:a16="http://schemas.microsoft.com/office/drawing/2014/main" id="{4813EE03-1438-5A06-11DE-5E9513E79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259"/>
              <a:stretch/>
            </p:blipFill>
            <p:spPr>
              <a:xfrm>
                <a:off x="7180728" y="2753320"/>
                <a:ext cx="569459" cy="163666"/>
              </a:xfrm>
              <a:prstGeom prst="rect">
                <a:avLst/>
              </a:prstGeom>
            </p:spPr>
          </p:pic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E2CBADB0-D7FF-A3C5-6ABD-86E8479D4B3A}"/>
                  </a:ext>
                </a:extLst>
              </p:cNvPr>
              <p:cNvGrpSpPr/>
              <p:nvPr/>
            </p:nvGrpSpPr>
            <p:grpSpPr>
              <a:xfrm>
                <a:off x="7229252" y="2925181"/>
                <a:ext cx="473740" cy="338554"/>
                <a:chOff x="7223287" y="3001547"/>
                <a:chExt cx="473740" cy="338554"/>
              </a:xfrm>
            </p:grpSpPr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4B2648D7-A845-53AD-4BFF-A6AFA345A8F0}"/>
                    </a:ext>
                  </a:extLst>
                </p:cNvPr>
                <p:cNvSpPr/>
                <p:nvPr/>
              </p:nvSpPr>
              <p:spPr>
                <a:xfrm>
                  <a:off x="7265922" y="3044949"/>
                  <a:ext cx="388471" cy="244573"/>
                </a:xfrm>
                <a:prstGeom prst="roundRect">
                  <a:avLst>
                    <a:gd name="adj" fmla="val 8991"/>
                  </a:avLst>
                </a:prstGeom>
                <a:noFill/>
                <a:ln w="28575">
                  <a:solidFill>
                    <a:srgbClr val="F5F3F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B2C8563-7513-23DB-CAFB-20C1F902A5DF}"/>
                    </a:ext>
                  </a:extLst>
                </p:cNvPr>
                <p:cNvSpPr txBox="1"/>
                <p:nvPr/>
              </p:nvSpPr>
              <p:spPr>
                <a:xfrm>
                  <a:off x="7223287" y="3001547"/>
                  <a:ext cx="4737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6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CO</a:t>
                  </a:r>
                  <a:endParaRPr lang="it-IT" sz="1000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4E90B8C-D909-EBB1-E817-80BB7DA1B8E2}"/>
              </a:ext>
            </a:extLst>
          </p:cNvPr>
          <p:cNvGrpSpPr/>
          <p:nvPr/>
        </p:nvGrpSpPr>
        <p:grpSpPr>
          <a:xfrm>
            <a:off x="6586162" y="3208650"/>
            <a:ext cx="1768812" cy="1328486"/>
            <a:chOff x="6634114" y="3266771"/>
            <a:chExt cx="1768812" cy="1328486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7BE1DD06-DD4A-C020-045E-931CD65D71C1}"/>
                </a:ext>
              </a:extLst>
            </p:cNvPr>
            <p:cNvGrpSpPr/>
            <p:nvPr/>
          </p:nvGrpSpPr>
          <p:grpSpPr>
            <a:xfrm>
              <a:off x="6634114" y="3266771"/>
              <a:ext cx="1768812" cy="1071782"/>
              <a:chOff x="6634114" y="3266771"/>
              <a:chExt cx="1768812" cy="1071782"/>
            </a:xfrm>
          </p:grpSpPr>
          <p:sp>
            <p:nvSpPr>
              <p:cNvPr id="4" name="Rettangolo con angoli arrotondati 3">
                <a:extLst>
                  <a:ext uri="{FF2B5EF4-FFF2-40B4-BE49-F238E27FC236}">
                    <a16:creationId xmlns:a16="http://schemas.microsoft.com/office/drawing/2014/main" id="{709D1C1A-8C49-CBDD-18D7-4D89D6D25A5D}"/>
                  </a:ext>
                </a:extLst>
              </p:cNvPr>
              <p:cNvSpPr/>
              <p:nvPr/>
            </p:nvSpPr>
            <p:spPr>
              <a:xfrm>
                <a:off x="6634114" y="3266771"/>
                <a:ext cx="1768812" cy="1071782"/>
              </a:xfrm>
              <a:prstGeom prst="roundRect">
                <a:avLst>
                  <a:gd name="adj" fmla="val 8991"/>
                </a:avLst>
              </a:prstGeom>
              <a:noFill/>
              <a:ln w="28575">
                <a:solidFill>
                  <a:srgbClr val="F5F3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5B5868EF-F44C-2ACA-5D72-ADDB155BD0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0914" y="3740148"/>
                <a:ext cx="198170" cy="241674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96D8C624-E643-B0BC-1925-20805820ABA8}"/>
                  </a:ext>
                </a:extLst>
              </p:cNvPr>
              <p:cNvSpPr/>
              <p:nvPr/>
            </p:nvSpPr>
            <p:spPr>
              <a:xfrm>
                <a:off x="7034711" y="3705926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2CBE3533-321E-7143-E7C5-AB19CD6C5D3E}"/>
                  </a:ext>
                </a:extLst>
              </p:cNvPr>
              <p:cNvSpPr/>
              <p:nvPr/>
            </p:nvSpPr>
            <p:spPr>
              <a:xfrm>
                <a:off x="7365199" y="3828677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9017E62C-528E-DF35-F476-BD05C6BD28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7320" y="3736020"/>
                <a:ext cx="337126" cy="124965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45D0D576-919E-B1DC-EBA9-E4A437E65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9403" y="3614829"/>
                <a:ext cx="206976" cy="255227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6E75401C-4E3F-59BF-A627-2B1F28E78B71}"/>
                  </a:ext>
                </a:extLst>
              </p:cNvPr>
              <p:cNvSpPr/>
              <p:nvPr/>
            </p:nvSpPr>
            <p:spPr>
              <a:xfrm>
                <a:off x="6836541" y="3945954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2BBC3E77-0F9C-A9C3-C16A-4D65D89EC246}"/>
                  </a:ext>
                </a:extLst>
              </p:cNvPr>
              <p:cNvSpPr/>
              <p:nvPr/>
            </p:nvSpPr>
            <p:spPr>
              <a:xfrm>
                <a:off x="7565257" y="357757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F2A21F4C-09DB-1B1E-F774-CCA2D5481CDB}"/>
                  </a:ext>
                </a:extLst>
              </p:cNvPr>
              <p:cNvSpPr/>
              <p:nvPr/>
            </p:nvSpPr>
            <p:spPr>
              <a:xfrm>
                <a:off x="7890470" y="3708069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0" name="Connettore diritto 39">
                <a:extLst>
                  <a:ext uri="{FF2B5EF4-FFF2-40B4-BE49-F238E27FC236}">
                    <a16:creationId xmlns:a16="http://schemas.microsoft.com/office/drawing/2014/main" id="{F821D83A-890E-9B25-FF78-2F4246194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8452" y="3605389"/>
                <a:ext cx="338246" cy="137053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3A22DAF4-20FA-6DC3-0396-150CA2648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904" y="3741722"/>
                <a:ext cx="263681" cy="208346"/>
              </a:xfrm>
              <a:prstGeom prst="line">
                <a:avLst/>
              </a:prstGeom>
              <a:ln>
                <a:solidFill>
                  <a:srgbClr val="F5F3F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D6074D9A-BB44-8873-02FE-5D237412C86F}"/>
                  </a:ext>
                </a:extLst>
              </p:cNvPr>
              <p:cNvSpPr/>
              <p:nvPr/>
            </p:nvSpPr>
            <p:spPr>
              <a:xfrm>
                <a:off x="8150274" y="3921331"/>
                <a:ext cx="68745" cy="68745"/>
              </a:xfrm>
              <a:prstGeom prst="ellipse">
                <a:avLst/>
              </a:prstGeom>
              <a:solidFill>
                <a:srgbClr val="F5F3F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1FC36D8-3077-84A8-23F5-51D0B070F3DB}"/>
                </a:ext>
              </a:extLst>
            </p:cNvPr>
            <p:cNvSpPr txBox="1"/>
            <p:nvPr/>
          </p:nvSpPr>
          <p:spPr>
            <a:xfrm>
              <a:off x="6896533" y="4379813"/>
              <a:ext cx="1225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6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C1C1E9C8-6B97-B5E3-CAD4-8FFA656C4A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1355" y="785515"/>
            <a:ext cx="10249291" cy="5286970"/>
          </a:xfrm>
          <a:prstGeom prst="roundRect">
            <a:avLst>
              <a:gd name="adj" fmla="val 8991"/>
            </a:avLst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5" name="Immagine 24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F131E02B-6B2C-235E-4F51-8935736D6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50" y="1616551"/>
            <a:ext cx="505320" cy="1082829"/>
          </a:xfrm>
          <a:prstGeom prst="rect">
            <a:avLst/>
          </a:prstGeom>
        </p:spPr>
      </p:pic>
      <p:pic>
        <p:nvPicPr>
          <p:cNvPr id="77" name="Elemento grafico 76" descr="Portatile con riempimento a tinta unita">
            <a:extLst>
              <a:ext uri="{FF2B5EF4-FFF2-40B4-BE49-F238E27FC236}">
                <a16:creationId xmlns:a16="http://schemas.microsoft.com/office/drawing/2014/main" id="{6701FC26-05B8-AE52-4496-319BBA996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4326" y="2773426"/>
            <a:ext cx="1311149" cy="1311149"/>
          </a:xfrm>
          <a:prstGeom prst="rect">
            <a:avLst/>
          </a:prstGeom>
        </p:spPr>
      </p:pic>
      <p:grpSp>
        <p:nvGrpSpPr>
          <p:cNvPr id="95" name="Gruppo 94">
            <a:extLst>
              <a:ext uri="{FF2B5EF4-FFF2-40B4-BE49-F238E27FC236}">
                <a16:creationId xmlns:a16="http://schemas.microsoft.com/office/drawing/2014/main" id="{D19579E9-3990-7722-0F9E-0683BF718B41}"/>
              </a:ext>
            </a:extLst>
          </p:cNvPr>
          <p:cNvGrpSpPr/>
          <p:nvPr/>
        </p:nvGrpSpPr>
        <p:grpSpPr>
          <a:xfrm>
            <a:off x="-196045" y="2835762"/>
            <a:ext cx="1348298" cy="1348298"/>
            <a:chOff x="2772622" y="1857493"/>
            <a:chExt cx="1348298" cy="1348298"/>
          </a:xfrm>
        </p:grpSpPr>
        <p:pic>
          <p:nvPicPr>
            <p:cNvPr id="81" name="Elemento grafico 80" descr="Chiavetta USB con riempimento a tinta unita">
              <a:extLst>
                <a:ext uri="{FF2B5EF4-FFF2-40B4-BE49-F238E27FC236}">
                  <a16:creationId xmlns:a16="http://schemas.microsoft.com/office/drawing/2014/main" id="{21729A59-7C80-B10F-C527-2F44CE90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-2700000">
              <a:off x="2772622" y="1857493"/>
              <a:ext cx="1348298" cy="1348298"/>
            </a:xfrm>
            <a:prstGeom prst="rect">
              <a:avLst/>
            </a:prstGeom>
          </p:spPr>
        </p:pic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DD4A2177-3F82-212B-B58A-C76CC479BE22}"/>
                </a:ext>
              </a:extLst>
            </p:cNvPr>
            <p:cNvSpPr txBox="1"/>
            <p:nvPr/>
          </p:nvSpPr>
          <p:spPr>
            <a:xfrm>
              <a:off x="2834138" y="2441558"/>
              <a:ext cx="1225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nRF52840 </a:t>
              </a:r>
            </a:p>
            <a:p>
              <a:pPr algn="ctr"/>
              <a:r>
                <a:rPr lang="it-IT" sz="7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Dongle</a:t>
              </a:r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782A6014-EA8B-16CE-5808-F67E943A1E71}"/>
                </a:ext>
              </a:extLst>
            </p:cNvPr>
            <p:cNvSpPr txBox="1"/>
            <p:nvPr/>
          </p:nvSpPr>
          <p:spPr>
            <a:xfrm>
              <a:off x="3050530" y="2833671"/>
              <a:ext cx="79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7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NORDIC</a:t>
              </a:r>
              <a:endPara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0" name="Immagine 99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2A5D2475-B4C4-B446-80CD-9692B235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42" y="4063985"/>
            <a:ext cx="505320" cy="1082829"/>
          </a:xfrm>
          <a:prstGeom prst="rect">
            <a:avLst/>
          </a:prstGeom>
        </p:spPr>
      </p:pic>
      <p:pic>
        <p:nvPicPr>
          <p:cNvPr id="101" name="Immagine 100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716C0E0A-41ED-23CC-0910-45385EC6D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359" y="3183940"/>
            <a:ext cx="505320" cy="1082829"/>
          </a:xfrm>
          <a:prstGeom prst="rect">
            <a:avLst/>
          </a:prstGeom>
        </p:spPr>
      </p:pic>
      <p:pic>
        <p:nvPicPr>
          <p:cNvPr id="102" name="Immagine 101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8EB82765-2006-FAC6-31EB-C9604858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53" y="1142157"/>
            <a:ext cx="505320" cy="1082829"/>
          </a:xfrm>
          <a:prstGeom prst="rect">
            <a:avLst/>
          </a:prstGeom>
        </p:spPr>
      </p:pic>
      <p:pic>
        <p:nvPicPr>
          <p:cNvPr id="103" name="Immagine 102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E4800053-3309-B051-4651-98A41394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68426" y="2809941"/>
            <a:ext cx="505320" cy="1082829"/>
          </a:xfrm>
          <a:prstGeom prst="rect">
            <a:avLst/>
          </a:prstGeom>
        </p:spPr>
      </p:pic>
      <p:pic>
        <p:nvPicPr>
          <p:cNvPr id="105" name="Immagine 104" descr="Immagine che contiene elettronica, Componente elettrico, Componente di circuito, circuito&#10;&#10;Descrizione generata automaticamente">
            <a:extLst>
              <a:ext uri="{FF2B5EF4-FFF2-40B4-BE49-F238E27FC236}">
                <a16:creationId xmlns:a16="http://schemas.microsoft.com/office/drawing/2014/main" id="{358C158C-D9B7-FA5A-E190-1630F4B24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98" y="4360416"/>
            <a:ext cx="505320" cy="1082829"/>
          </a:xfrm>
          <a:prstGeom prst="rect">
            <a:avLst/>
          </a:prstGeom>
        </p:spPr>
      </p:pic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F3F0F9F-191E-0344-3F8F-96426D34AAEC}"/>
              </a:ext>
            </a:extLst>
          </p:cNvPr>
          <p:cNvSpPr txBox="1"/>
          <p:nvPr/>
        </p:nvSpPr>
        <p:spPr>
          <a:xfrm>
            <a:off x="5034845" y="3509911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 ROUTER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F6E6D82A-F17D-1597-529A-5C7A58AC14CF}"/>
              </a:ext>
            </a:extLst>
          </p:cNvPr>
          <p:cNvSpPr txBox="1"/>
          <p:nvPr/>
        </p:nvSpPr>
        <p:spPr>
          <a:xfrm>
            <a:off x="1453077" y="2707665"/>
            <a:ext cx="12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 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17354EC0-F4D2-94A6-E93E-7BA602EBA75C}"/>
              </a:ext>
            </a:extLst>
          </p:cNvPr>
          <p:cNvSpPr txBox="1"/>
          <p:nvPr/>
        </p:nvSpPr>
        <p:spPr>
          <a:xfrm>
            <a:off x="3268180" y="2247592"/>
            <a:ext cx="1225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VAULT STATUS 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43F7E30A-1D94-423D-1FBA-689BAC0D89A8}"/>
              </a:ext>
            </a:extLst>
          </p:cNvPr>
          <p:cNvSpPr txBox="1"/>
          <p:nvPr/>
        </p:nvSpPr>
        <p:spPr>
          <a:xfrm>
            <a:off x="1413069" y="5133727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 SENSOR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925C0A13-3F85-5CFD-3717-736DD31EBD5F}"/>
              </a:ext>
            </a:extLst>
          </p:cNvPr>
          <p:cNvSpPr txBox="1"/>
          <p:nvPr/>
        </p:nvSpPr>
        <p:spPr>
          <a:xfrm>
            <a:off x="2671386" y="4262144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 SENSOR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60A66EEC-2E6F-ED1C-6A09-6C7DC03B481D}"/>
              </a:ext>
            </a:extLst>
          </p:cNvPr>
          <p:cNvSpPr txBox="1"/>
          <p:nvPr/>
        </p:nvSpPr>
        <p:spPr>
          <a:xfrm>
            <a:off x="3992925" y="5443245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3AC4E04F-33B4-99B4-C169-088A2BD96647}"/>
              </a:ext>
            </a:extLst>
          </p:cNvPr>
          <p:cNvSpPr txBox="1"/>
          <p:nvPr/>
        </p:nvSpPr>
        <p:spPr>
          <a:xfrm>
            <a:off x="6207267" y="3825052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9B7673F-9C54-76C4-6B38-6367D60DEA68}"/>
              </a:ext>
            </a:extLst>
          </p:cNvPr>
          <p:cNvSpPr txBox="1"/>
          <p:nvPr/>
        </p:nvSpPr>
        <p:spPr>
          <a:xfrm>
            <a:off x="7749197" y="426214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9574418-BF8F-9C85-268A-E3AE9776585E}"/>
              </a:ext>
            </a:extLst>
          </p:cNvPr>
          <p:cNvSpPr txBox="1"/>
          <p:nvPr/>
        </p:nvSpPr>
        <p:spPr>
          <a:xfrm>
            <a:off x="7811950" y="4634402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APPLICATION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014B5909-FCA6-2978-B3F2-941405E3CE4A}"/>
              </a:ext>
            </a:extLst>
          </p:cNvPr>
          <p:cNvSpPr txBox="1"/>
          <p:nvPr/>
        </p:nvSpPr>
        <p:spPr>
          <a:xfrm>
            <a:off x="7919527" y="497657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0AA2F4A7-AFE5-EE21-8AEB-91B6A05AA8ED}"/>
              </a:ext>
            </a:extLst>
          </p:cNvPr>
          <p:cNvSpPr txBox="1"/>
          <p:nvPr/>
        </p:nvSpPr>
        <p:spPr>
          <a:xfrm>
            <a:off x="7987100" y="5309085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GRAFANA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11AD13C2-E518-C4F4-B99A-0AB8849C846B}"/>
              </a:ext>
            </a:extLst>
          </p:cNvPr>
          <p:cNvSpPr txBox="1"/>
          <p:nvPr/>
        </p:nvSpPr>
        <p:spPr>
          <a:xfrm>
            <a:off x="8974462" y="3538491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APPLICATION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95FC932-260D-8B07-A046-74B5D5AFA492}"/>
              </a:ext>
            </a:extLst>
          </p:cNvPr>
          <p:cNvSpPr txBox="1"/>
          <p:nvPr/>
        </p:nvSpPr>
        <p:spPr>
          <a:xfrm>
            <a:off x="9144792" y="386913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 err="1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CoAP</a:t>
            </a:r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FOR REGISTRATION</a:t>
            </a:r>
          </a:p>
        </p:txBody>
      </p:sp>
      <p:pic>
        <p:nvPicPr>
          <p:cNvPr id="121" name="Immagine 120" descr="Immagine che contiene Elementi grafici, schermata, Carattere, simbolo&#10;&#10;Descrizione generata automaticamente">
            <a:extLst>
              <a:ext uri="{FF2B5EF4-FFF2-40B4-BE49-F238E27FC236}">
                <a16:creationId xmlns:a16="http://schemas.microsoft.com/office/drawing/2014/main" id="{9305B6F1-40DF-C77E-71F4-DD33F3994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85" y="4362262"/>
            <a:ext cx="404690" cy="404690"/>
          </a:xfrm>
          <a:prstGeom prst="rect">
            <a:avLst/>
          </a:prstGeom>
        </p:spPr>
      </p:pic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A5DC1042-6F2B-3451-A746-8B5BAF6C3C55}"/>
              </a:ext>
            </a:extLst>
          </p:cNvPr>
          <p:cNvSpPr txBox="1"/>
          <p:nvPr/>
        </p:nvSpPr>
        <p:spPr>
          <a:xfrm>
            <a:off x="4477000" y="474212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rgbClr val="161A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</a:t>
            </a:r>
          </a:p>
        </p:txBody>
      </p:sp>
    </p:spTree>
    <p:extLst>
      <p:ext uri="{BB962C8B-B14F-4D97-AF65-F5344CB8AC3E}">
        <p14:creationId xmlns:p14="http://schemas.microsoft.com/office/powerpoint/2010/main" val="290383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7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6</cp:revision>
  <dcterms:created xsi:type="dcterms:W3CDTF">2024-05-07T18:21:51Z</dcterms:created>
  <dcterms:modified xsi:type="dcterms:W3CDTF">2024-05-18T21:31:05Z</dcterms:modified>
</cp:coreProperties>
</file>