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D3D3D3"/>
    <a:srgbClr val="B1A7A6"/>
    <a:srgbClr val="FCA311"/>
    <a:srgbClr val="BA181B"/>
    <a:srgbClr val="161A1D"/>
    <a:srgbClr val="14213D"/>
    <a:srgbClr val="660708"/>
    <a:srgbClr val="0B090A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3783106" y="2579515"/>
            <a:ext cx="46257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     </a:t>
            </a:r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52535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Elemento grafico 3" descr="Batteria in carica con riempimento a tinta unita">
            <a:extLst>
              <a:ext uri="{FF2B5EF4-FFF2-40B4-BE49-F238E27FC236}">
                <a16:creationId xmlns:a16="http://schemas.microsoft.com/office/drawing/2014/main" id="{991F9F64-AB78-F583-D3B0-4B55F009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538" y="2737234"/>
            <a:ext cx="700731" cy="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312FCC-1772-8EC2-3FC0-D779F0C33214}"/>
              </a:ext>
            </a:extLst>
          </p:cNvPr>
          <p:cNvSpPr txBox="1"/>
          <p:nvPr/>
        </p:nvSpPr>
        <p:spPr>
          <a:xfrm>
            <a:off x="6095999" y="307193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CAMBIARE IN CO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08997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4736402" y="2497756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41536" y="315744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60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5</cp:revision>
  <dcterms:created xsi:type="dcterms:W3CDTF">2024-05-07T18:21:51Z</dcterms:created>
  <dcterms:modified xsi:type="dcterms:W3CDTF">2024-05-18T15:40:28Z</dcterms:modified>
</cp:coreProperties>
</file>