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4" r:id="rId6"/>
    <p:sldId id="265" r:id="rId7"/>
    <p:sldId id="258" r:id="rId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3F4"/>
    <a:srgbClr val="FCA311"/>
    <a:srgbClr val="161A1D"/>
    <a:srgbClr val="D3D3D3"/>
    <a:srgbClr val="B1A7A6"/>
    <a:srgbClr val="BA181B"/>
    <a:srgbClr val="14213D"/>
    <a:srgbClr val="660708"/>
    <a:srgbClr val="0B090A"/>
    <a:srgbClr val="6B9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247" autoAdjust="0"/>
  </p:normalViewPr>
  <p:slideViewPr>
    <p:cSldViewPr snapToGrid="0">
      <p:cViewPr varScale="1">
        <p:scale>
          <a:sx n="107" d="100"/>
          <a:sy n="107" d="100"/>
        </p:scale>
        <p:origin x="22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FB00FAE-1881-2211-CAD0-6EB914F5C2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3F57225-D0D5-6C95-40EC-3C572940C6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18419F8-5282-4577-AD66-0E58BA247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1891F-6021-4547-BABD-76381B614AD1}" type="datetimeFigureOut">
              <a:rPr lang="it-IT" smtClean="0"/>
              <a:t>27/05/2024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E834765-E420-F2CA-7BCC-DE21689B7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EB33FCF-34F7-0220-17A6-656E8B2B0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EE287-A332-4F4D-B832-304C00405E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09789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0228CB-9917-6E85-7751-EB119C25D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DB8383D-D9C7-6084-4C34-54ED0FDCAA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AB82AC5-38A5-746D-DAB1-632269770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1891F-6021-4547-BABD-76381B614AD1}" type="datetimeFigureOut">
              <a:rPr lang="it-IT" smtClean="0"/>
              <a:t>27/05/2024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561EAFD-F045-AF3C-B33A-A3C22E57F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87233A8-CFD1-B683-FD4C-0C2B216B2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EE287-A332-4F4D-B832-304C00405E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18984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BE401E99-CA9D-8CDE-4CB2-1B861A93EE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95BA0A7-60B7-E3C8-C54B-F9CB36FABB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FCC1803-3083-12CD-7668-F2837EEFF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1891F-6021-4547-BABD-76381B614AD1}" type="datetimeFigureOut">
              <a:rPr lang="it-IT" smtClean="0"/>
              <a:t>27/05/2024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14C15BC-196F-3CEE-C15D-71E863659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6157EA5-5A82-68DB-025A-DA2CC7A97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EE287-A332-4F4D-B832-304C00405E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1597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4BF5AC2-4001-C2B3-046E-8C73BA0A0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91E8CDC-0762-C253-9898-AE951CA267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6EC42C6-0499-6887-BFB4-7047EB082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1891F-6021-4547-BABD-76381B614AD1}" type="datetimeFigureOut">
              <a:rPr lang="it-IT" smtClean="0"/>
              <a:t>27/05/2024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F9E764B-A1AB-4814-B042-055F06CE9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413D640-3B08-8E1E-7FB2-1A929408C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EE287-A332-4F4D-B832-304C00405E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07675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6F08A9-B2D2-05E8-B25A-D2456C6EF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85BA8F7-3393-12A1-BA69-0314652A28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5919943-879A-25DB-E613-06154661B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1891F-6021-4547-BABD-76381B614AD1}" type="datetimeFigureOut">
              <a:rPr lang="it-IT" smtClean="0"/>
              <a:t>27/05/2024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5CDDA8E-2029-5392-8CE3-718F866CD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110FC83-42C7-CD9A-309C-F25C7B385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EE287-A332-4F4D-B832-304C00405E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79927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976F17-F5B8-F7FE-9A22-31FE149CB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67B1129-A59A-8E24-EECF-C214B51BEE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C48568A-3165-4BA9-3EC8-42D60EFA81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F7B3726-5524-ECDD-B404-19EF4AFD3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1891F-6021-4547-BABD-76381B614AD1}" type="datetimeFigureOut">
              <a:rPr lang="it-IT" smtClean="0"/>
              <a:t>27/05/2024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BB50221-6121-60DB-EF7B-E6BB73441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B6BB3E9-9E56-3FDD-F571-ADB27F16F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EE287-A332-4F4D-B832-304C00405E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59554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9170668-6AF1-704D-3F7E-1F81ACDFC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34F0959-7C26-0AF9-D6AA-C89544D8FE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66975E6-DBB1-4DBE-67C4-0E497362AE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922B9166-9422-9629-30CC-76D40FE7B0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7BEE6871-55A5-641D-3C7F-69160F289F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5A718893-F068-FEA2-BBB1-CDE10C1CC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1891F-6021-4547-BABD-76381B614AD1}" type="datetimeFigureOut">
              <a:rPr lang="it-IT" smtClean="0"/>
              <a:t>27/05/2024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60F1E33F-3342-E8BA-3468-20235D15E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77FA0E11-D7EF-BF1C-FF0A-9B514969A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EE287-A332-4F4D-B832-304C00405E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53940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A68EBDC-F8F1-85F6-C6BB-5D5E516B5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3BDC529-F94B-26D8-00B9-4ECDF8B77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1891F-6021-4547-BABD-76381B614AD1}" type="datetimeFigureOut">
              <a:rPr lang="it-IT" smtClean="0"/>
              <a:t>27/05/2024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BBA7A63-0BA3-BF9B-CBBF-75E0AB117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8CE05ED-001A-BEAE-FAA1-18DA1F536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EE287-A332-4F4D-B832-304C00405E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72078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EBD90418-F571-6E5F-DB5C-45CA241C3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1891F-6021-4547-BABD-76381B614AD1}" type="datetimeFigureOut">
              <a:rPr lang="it-IT" smtClean="0"/>
              <a:t>27/05/2024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46E52285-8B57-98BE-20EA-45F91AE29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DD4B349-4E07-FE6F-97AF-1304C8E32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EE287-A332-4F4D-B832-304C00405E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0009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A60BF61-CC4E-005D-695A-010B722DE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223B541-3EF6-1A76-6E32-2D9B6388A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497DE94-EC1D-1AC3-235F-A0BCAF70CF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97B5ECB-A9CB-C5FC-B90E-D1AB97E7C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1891F-6021-4547-BABD-76381B614AD1}" type="datetimeFigureOut">
              <a:rPr lang="it-IT" smtClean="0"/>
              <a:t>27/05/2024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4E99D1B-7547-F9D7-6461-4ADCC59C7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E80C74C-3047-CAF2-1EE5-C7CC628F0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EE287-A332-4F4D-B832-304C00405E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21622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73407CB-43B9-A565-8A00-6401C65E9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DD8CC797-4AF8-B5B4-0AA1-79E8B1144A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764D531-8A39-F4E6-B2D2-BE90D3AA5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F15E0B1-B159-F5E3-907A-1CE1B62D0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1891F-6021-4547-BABD-76381B614AD1}" type="datetimeFigureOut">
              <a:rPr lang="it-IT" smtClean="0"/>
              <a:t>27/05/2024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5F6F766-09FD-50E8-5A77-FA51BFA2F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7297A21-423E-0CEF-479B-11A3EC012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EE287-A332-4F4D-B832-304C00405E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82078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ACF813E6-E790-D2B2-E732-4C7A4612F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74D6295-B3FD-648D-3B00-A31F251E30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A922B3D-3335-5295-AE71-EE32735C3D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01891F-6021-4547-BABD-76381B614AD1}" type="datetimeFigureOut">
              <a:rPr lang="it-IT" smtClean="0"/>
              <a:t>27/05/2024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B780BB3-2EA6-2838-ADB9-4E43E0F0D7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42C0203-58F7-4811-2B48-6CEED4B1A3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64EE287-A332-4F4D-B832-304C00405E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18201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sv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sv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23.svg"/><Relationship Id="rId18" Type="http://schemas.openxmlformats.org/officeDocument/2006/relationships/image" Target="../media/image28.svg"/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" Type="http://schemas.openxmlformats.org/officeDocument/2006/relationships/image" Target="../media/image13.png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21.svg"/><Relationship Id="rId5" Type="http://schemas.openxmlformats.org/officeDocument/2006/relationships/image" Target="../media/image9.png"/><Relationship Id="rId15" Type="http://schemas.openxmlformats.org/officeDocument/2006/relationships/image" Target="../media/image25.svg"/><Relationship Id="rId10" Type="http://schemas.openxmlformats.org/officeDocument/2006/relationships/image" Target="../media/image20.png"/><Relationship Id="rId4" Type="http://schemas.openxmlformats.org/officeDocument/2006/relationships/image" Target="../media/image6.svg"/><Relationship Id="rId9" Type="http://schemas.openxmlformats.org/officeDocument/2006/relationships/image" Target="../media/image12.png"/><Relationship Id="rId1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1A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8B1B4834-7522-48CD-08E6-A84BD3BED224}"/>
              </a:ext>
            </a:extLst>
          </p:cNvPr>
          <p:cNvSpPr txBox="1"/>
          <p:nvPr/>
        </p:nvSpPr>
        <p:spPr>
          <a:xfrm>
            <a:off x="3783106" y="2579515"/>
            <a:ext cx="4625788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5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Volt     </a:t>
            </a:r>
            <a:r>
              <a:rPr lang="it-IT" sz="55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Vault</a:t>
            </a:r>
            <a:endParaRPr lang="it-IT" sz="55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7711F5E-7421-40F9-0514-FF25F24170A7}"/>
              </a:ext>
            </a:extLst>
          </p:cNvPr>
          <p:cNvSpPr txBox="1"/>
          <p:nvPr/>
        </p:nvSpPr>
        <p:spPr>
          <a:xfrm>
            <a:off x="3518138" y="752535"/>
            <a:ext cx="5155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INTERNET OF THINGS</a:t>
            </a:r>
          </a:p>
        </p:txBody>
      </p: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7F125397-E915-CFD3-D3FF-C18F02397270}"/>
              </a:ext>
            </a:extLst>
          </p:cNvPr>
          <p:cNvGrpSpPr/>
          <p:nvPr/>
        </p:nvGrpSpPr>
        <p:grpSpPr>
          <a:xfrm>
            <a:off x="4326864" y="5301966"/>
            <a:ext cx="3538270" cy="1458396"/>
            <a:chOff x="4326864" y="975041"/>
            <a:chExt cx="3538270" cy="1458396"/>
          </a:xfrm>
        </p:grpSpPr>
        <p:pic>
          <p:nvPicPr>
            <p:cNvPr id="12" name="Elemento grafico 11">
              <a:extLst>
                <a:ext uri="{FF2B5EF4-FFF2-40B4-BE49-F238E27FC236}">
                  <a16:creationId xmlns:a16="http://schemas.microsoft.com/office/drawing/2014/main" id="{E8DE187A-83EF-7CE1-B8FA-4D07F88356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536856" y="975041"/>
              <a:ext cx="1118288" cy="1138781"/>
            </a:xfrm>
            <a:prstGeom prst="rect">
              <a:avLst/>
            </a:prstGeom>
          </p:spPr>
        </p:pic>
        <p:sp>
          <p:nvSpPr>
            <p:cNvPr id="13" name="CasellaDiTesto 12">
              <a:extLst>
                <a:ext uri="{FF2B5EF4-FFF2-40B4-BE49-F238E27FC236}">
                  <a16:creationId xmlns:a16="http://schemas.microsoft.com/office/drawing/2014/main" id="{F338B660-3D6E-BEEA-9A7C-F97C5712877F}"/>
                </a:ext>
              </a:extLst>
            </p:cNvPr>
            <p:cNvSpPr txBox="1"/>
            <p:nvPr/>
          </p:nvSpPr>
          <p:spPr>
            <a:xfrm>
              <a:off x="4326864" y="2141049"/>
              <a:ext cx="353827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300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University of Pisa</a:t>
              </a:r>
            </a:p>
          </p:txBody>
        </p:sp>
      </p:grp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36FDA734-3A3A-8856-DE15-1F4E28172142}"/>
              </a:ext>
            </a:extLst>
          </p:cNvPr>
          <p:cNvSpPr txBox="1"/>
          <p:nvPr/>
        </p:nvSpPr>
        <p:spPr>
          <a:xfrm>
            <a:off x="3518137" y="2342425"/>
            <a:ext cx="51557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PROJECT DISCUSSION</a:t>
            </a:r>
          </a:p>
        </p:txBody>
      </p:sp>
      <p:grpSp>
        <p:nvGrpSpPr>
          <p:cNvPr id="6" name="Gruppo 5">
            <a:extLst>
              <a:ext uri="{FF2B5EF4-FFF2-40B4-BE49-F238E27FC236}">
                <a16:creationId xmlns:a16="http://schemas.microsoft.com/office/drawing/2014/main" id="{DCCA6799-BE8F-1FC3-1C1A-5542FE198BC4}"/>
              </a:ext>
            </a:extLst>
          </p:cNvPr>
          <p:cNvGrpSpPr/>
          <p:nvPr/>
        </p:nvGrpSpPr>
        <p:grpSpPr>
          <a:xfrm>
            <a:off x="605075" y="4322493"/>
            <a:ext cx="2684252" cy="1049477"/>
            <a:chOff x="458636" y="4195298"/>
            <a:chExt cx="2684252" cy="1049477"/>
          </a:xfrm>
        </p:grpSpPr>
        <p:sp>
          <p:nvSpPr>
            <p:cNvPr id="26" name="CasellaDiTesto 25">
              <a:extLst>
                <a:ext uri="{FF2B5EF4-FFF2-40B4-BE49-F238E27FC236}">
                  <a16:creationId xmlns:a16="http://schemas.microsoft.com/office/drawing/2014/main" id="{5A8FF00D-590A-73BD-4D6E-46186BEAD610}"/>
                </a:ext>
              </a:extLst>
            </p:cNvPr>
            <p:cNvSpPr txBox="1"/>
            <p:nvPr/>
          </p:nvSpPr>
          <p:spPr>
            <a:xfrm>
              <a:off x="475888" y="4598444"/>
              <a:ext cx="207177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200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GIUSEPPE ANASTASI</a:t>
              </a:r>
            </a:p>
            <a:p>
              <a:r>
                <a:rPr lang="it-IT" sz="1200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CARLO VALLATI</a:t>
              </a:r>
            </a:p>
            <a:p>
              <a:r>
                <a:rPr lang="it-IT" sz="1200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FRANCESCA RIGHETTI</a:t>
              </a:r>
            </a:p>
          </p:txBody>
        </p:sp>
        <p:grpSp>
          <p:nvGrpSpPr>
            <p:cNvPr id="27" name="Gruppo 26">
              <a:extLst>
                <a:ext uri="{FF2B5EF4-FFF2-40B4-BE49-F238E27FC236}">
                  <a16:creationId xmlns:a16="http://schemas.microsoft.com/office/drawing/2014/main" id="{319E8CC2-E933-B37E-EA8C-F0329ECBAF5E}"/>
                </a:ext>
              </a:extLst>
            </p:cNvPr>
            <p:cNvGrpSpPr/>
            <p:nvPr/>
          </p:nvGrpSpPr>
          <p:grpSpPr>
            <a:xfrm>
              <a:off x="458636" y="4195298"/>
              <a:ext cx="2684252" cy="353943"/>
              <a:chOff x="8268417" y="3961051"/>
              <a:chExt cx="2684252" cy="353943"/>
            </a:xfrm>
          </p:grpSpPr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2DE7690E-1007-CC04-9AF6-91DD2814055D}"/>
                  </a:ext>
                </a:extLst>
              </p:cNvPr>
              <p:cNvSpPr txBox="1"/>
              <p:nvPr/>
            </p:nvSpPr>
            <p:spPr>
              <a:xfrm>
                <a:off x="8268417" y="3961051"/>
                <a:ext cx="2684252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700" dirty="0">
                    <a:solidFill>
                      <a:schemeClr val="bg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PROFESSORS</a:t>
                </a:r>
              </a:p>
            </p:txBody>
          </p:sp>
          <p:cxnSp>
            <p:nvCxnSpPr>
              <p:cNvPr id="29" name="Connettore diritto 28">
                <a:extLst>
                  <a:ext uri="{FF2B5EF4-FFF2-40B4-BE49-F238E27FC236}">
                    <a16:creationId xmlns:a16="http://schemas.microsoft.com/office/drawing/2014/main" id="{848A73F4-ED29-453E-4936-8423B30745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64026" y="4299605"/>
                <a:ext cx="1119279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01BC707F-F132-7670-DA0C-BA7E67681FD4}"/>
              </a:ext>
            </a:extLst>
          </p:cNvPr>
          <p:cNvSpPr txBox="1"/>
          <p:nvPr/>
        </p:nvSpPr>
        <p:spPr>
          <a:xfrm>
            <a:off x="3518140" y="498929"/>
            <a:ext cx="515572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3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COMPUTER ENGINEERING MASTER DEGREE</a:t>
            </a:r>
          </a:p>
        </p:txBody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FABE2684-7223-365B-B172-C558DF07A31E}"/>
              </a:ext>
            </a:extLst>
          </p:cNvPr>
          <p:cNvGrpSpPr/>
          <p:nvPr/>
        </p:nvGrpSpPr>
        <p:grpSpPr>
          <a:xfrm>
            <a:off x="9515148" y="4322493"/>
            <a:ext cx="2976831" cy="850576"/>
            <a:chOff x="166057" y="4195298"/>
            <a:chExt cx="2976831" cy="850576"/>
          </a:xfrm>
        </p:grpSpPr>
        <p:sp>
          <p:nvSpPr>
            <p:cNvPr id="11" name="CasellaDiTesto 10">
              <a:extLst>
                <a:ext uri="{FF2B5EF4-FFF2-40B4-BE49-F238E27FC236}">
                  <a16:creationId xmlns:a16="http://schemas.microsoft.com/office/drawing/2014/main" id="{465BF90F-D929-BDF5-03EE-FB7AC8B4CD16}"/>
                </a:ext>
              </a:extLst>
            </p:cNvPr>
            <p:cNvSpPr txBox="1"/>
            <p:nvPr/>
          </p:nvSpPr>
          <p:spPr>
            <a:xfrm>
              <a:off x="166057" y="4584209"/>
              <a:ext cx="20717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it-IT" sz="1200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GIOVANNI LIGATO</a:t>
              </a:r>
              <a:br>
                <a:rPr lang="it-IT" sz="1200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it-IT" sz="1200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GIUSEPPE SORIANO</a:t>
              </a:r>
            </a:p>
          </p:txBody>
        </p:sp>
        <p:grpSp>
          <p:nvGrpSpPr>
            <p:cNvPr id="19" name="Gruppo 18">
              <a:extLst>
                <a:ext uri="{FF2B5EF4-FFF2-40B4-BE49-F238E27FC236}">
                  <a16:creationId xmlns:a16="http://schemas.microsoft.com/office/drawing/2014/main" id="{557575B2-F670-3D35-BE4C-002F27B4D22F}"/>
                </a:ext>
              </a:extLst>
            </p:cNvPr>
            <p:cNvGrpSpPr/>
            <p:nvPr/>
          </p:nvGrpSpPr>
          <p:grpSpPr>
            <a:xfrm>
              <a:off x="458636" y="4195298"/>
              <a:ext cx="2684252" cy="353943"/>
              <a:chOff x="8268417" y="3961051"/>
              <a:chExt cx="2684252" cy="353943"/>
            </a:xfrm>
          </p:grpSpPr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B4A75FE5-9AD2-8B59-35B7-535C78BD3789}"/>
                  </a:ext>
                </a:extLst>
              </p:cNvPr>
              <p:cNvSpPr txBox="1"/>
              <p:nvPr/>
            </p:nvSpPr>
            <p:spPr>
              <a:xfrm>
                <a:off x="8268417" y="3961051"/>
                <a:ext cx="2684252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700" dirty="0">
                    <a:solidFill>
                      <a:schemeClr val="bg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GROUP MEMBERS</a:t>
                </a:r>
              </a:p>
            </p:txBody>
          </p:sp>
          <p:cxnSp>
            <p:nvCxnSpPr>
              <p:cNvPr id="22" name="Connettore diritto 21">
                <a:extLst>
                  <a:ext uri="{FF2B5EF4-FFF2-40B4-BE49-F238E27FC236}">
                    <a16:creationId xmlns:a16="http://schemas.microsoft.com/office/drawing/2014/main" id="{28C81F8B-DF02-7AD9-6632-3181D1C944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64026" y="4299605"/>
                <a:ext cx="1586543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4" name="Elemento grafico 3" descr="Batteria in carica con riempimento a tinta unita">
            <a:extLst>
              <a:ext uri="{FF2B5EF4-FFF2-40B4-BE49-F238E27FC236}">
                <a16:creationId xmlns:a16="http://schemas.microsoft.com/office/drawing/2014/main" id="{991F9F64-AB78-F583-D3B0-4B55F00953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17538" y="2737234"/>
            <a:ext cx="700731" cy="700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298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3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BC199077-BB0A-CBA7-63B2-5EC3748E455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648420" y="1335882"/>
            <a:ext cx="8895159" cy="4186236"/>
          </a:xfrm>
          <a:prstGeom prst="roundRect">
            <a:avLst>
              <a:gd name="adj" fmla="val 8991"/>
            </a:avLst>
          </a:prstGeom>
          <a:solidFill>
            <a:srgbClr val="161A1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10" name="Elemento grafico 9" descr="Telecamera di sicurezza con riempimento a tinta unita">
            <a:extLst>
              <a:ext uri="{FF2B5EF4-FFF2-40B4-BE49-F238E27FC236}">
                <a16:creationId xmlns:a16="http://schemas.microsoft.com/office/drawing/2014/main" id="{DF156682-6891-A57D-5B21-80A027E79C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7451"/>
          <a:stretch/>
        </p:blipFill>
        <p:spPr>
          <a:xfrm>
            <a:off x="1648420" y="3401058"/>
            <a:ext cx="559830" cy="678180"/>
          </a:xfrm>
          <a:prstGeom prst="rect">
            <a:avLst/>
          </a:prstGeom>
        </p:spPr>
      </p:pic>
      <p:pic>
        <p:nvPicPr>
          <p:cNvPr id="7" name="Elemento grafico 6" descr="Camminare con riempimento a tinta unita">
            <a:extLst>
              <a:ext uri="{FF2B5EF4-FFF2-40B4-BE49-F238E27FC236}">
                <a16:creationId xmlns:a16="http://schemas.microsoft.com/office/drawing/2014/main" id="{61526699-E6E5-EE91-FEF7-CB2C8DA3AD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48420" y="4261968"/>
            <a:ext cx="922971" cy="922971"/>
          </a:xfrm>
          <a:prstGeom prst="rect">
            <a:avLst/>
          </a:prstGeom>
        </p:spPr>
      </p:pic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75BA2FA9-6C65-D20D-F931-0C94AD3FE3F3}"/>
              </a:ext>
            </a:extLst>
          </p:cNvPr>
          <p:cNvCxnSpPr>
            <a:cxnSpLocks/>
          </p:cNvCxnSpPr>
          <p:nvPr/>
        </p:nvCxnSpPr>
        <p:spPr>
          <a:xfrm>
            <a:off x="2152650" y="3819525"/>
            <a:ext cx="2414588" cy="1290638"/>
          </a:xfrm>
          <a:prstGeom prst="line">
            <a:avLst/>
          </a:prstGeom>
          <a:ln w="12700">
            <a:solidFill>
              <a:srgbClr val="660708"/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07994B65-FE5B-6D95-19C7-C4694421AF68}"/>
              </a:ext>
            </a:extLst>
          </p:cNvPr>
          <p:cNvSpPr txBox="1"/>
          <p:nvPr/>
        </p:nvSpPr>
        <p:spPr>
          <a:xfrm>
            <a:off x="6177678" y="2440497"/>
            <a:ext cx="25755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50" b="1" dirty="0">
                <a:solidFill>
                  <a:srgbClr val="FCA31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CRITICAL ROOM</a:t>
            </a: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EAE226A5-22A3-8D12-7024-656B23C1B5AA}"/>
              </a:ext>
            </a:extLst>
          </p:cNvPr>
          <p:cNvSpPr txBox="1"/>
          <p:nvPr/>
        </p:nvSpPr>
        <p:spPr>
          <a:xfrm>
            <a:off x="1648420" y="3273390"/>
            <a:ext cx="9912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MOVEMENT SENSOR</a:t>
            </a:r>
          </a:p>
        </p:txBody>
      </p:sp>
      <p:sp>
        <p:nvSpPr>
          <p:cNvPr id="37" name="Rettangolo con angoli arrotondati 36">
            <a:extLst>
              <a:ext uri="{FF2B5EF4-FFF2-40B4-BE49-F238E27FC236}">
                <a16:creationId xmlns:a16="http://schemas.microsoft.com/office/drawing/2014/main" id="{651B3E8C-4D80-B140-B4D0-3925E001B393}"/>
              </a:ext>
            </a:extLst>
          </p:cNvPr>
          <p:cNvSpPr/>
          <p:nvPr/>
        </p:nvSpPr>
        <p:spPr>
          <a:xfrm>
            <a:off x="3226827" y="1804558"/>
            <a:ext cx="544289" cy="1112427"/>
          </a:xfrm>
          <a:prstGeom prst="roundRect">
            <a:avLst>
              <a:gd name="adj" fmla="val 8991"/>
            </a:avLst>
          </a:prstGeom>
          <a:noFill/>
          <a:ln w="28575">
            <a:solidFill>
              <a:srgbClr val="F5F3F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7" name="Ovale 66">
            <a:extLst>
              <a:ext uri="{FF2B5EF4-FFF2-40B4-BE49-F238E27FC236}">
                <a16:creationId xmlns:a16="http://schemas.microsoft.com/office/drawing/2014/main" id="{FC21D54E-DC18-ADDE-67BC-F851FAD55164}"/>
              </a:ext>
            </a:extLst>
          </p:cNvPr>
          <p:cNvSpPr/>
          <p:nvPr/>
        </p:nvSpPr>
        <p:spPr>
          <a:xfrm>
            <a:off x="3421821" y="1963585"/>
            <a:ext cx="154300" cy="154300"/>
          </a:xfrm>
          <a:prstGeom prst="ellipse">
            <a:avLst/>
          </a:prstGeom>
          <a:solidFill>
            <a:srgbClr val="BA181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8" name="Ovale 67">
            <a:extLst>
              <a:ext uri="{FF2B5EF4-FFF2-40B4-BE49-F238E27FC236}">
                <a16:creationId xmlns:a16="http://schemas.microsoft.com/office/drawing/2014/main" id="{C138992D-F9D8-AFF8-B7C6-092917F6A15C}"/>
              </a:ext>
            </a:extLst>
          </p:cNvPr>
          <p:cNvSpPr/>
          <p:nvPr/>
        </p:nvSpPr>
        <p:spPr>
          <a:xfrm>
            <a:off x="3421821" y="2286197"/>
            <a:ext cx="154300" cy="154300"/>
          </a:xfrm>
          <a:prstGeom prst="ellipse">
            <a:avLst/>
          </a:prstGeom>
          <a:solidFill>
            <a:srgbClr val="FCA31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9" name="Ovale 68">
            <a:extLst>
              <a:ext uri="{FF2B5EF4-FFF2-40B4-BE49-F238E27FC236}">
                <a16:creationId xmlns:a16="http://schemas.microsoft.com/office/drawing/2014/main" id="{EC727F5B-9E15-D79E-99FC-340E0B75AC55}"/>
              </a:ext>
            </a:extLst>
          </p:cNvPr>
          <p:cNvSpPr/>
          <p:nvPr/>
        </p:nvSpPr>
        <p:spPr>
          <a:xfrm>
            <a:off x="3425238" y="2601591"/>
            <a:ext cx="154300" cy="1543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2" name="Connettore diritto 71">
            <a:extLst>
              <a:ext uri="{FF2B5EF4-FFF2-40B4-BE49-F238E27FC236}">
                <a16:creationId xmlns:a16="http://schemas.microsoft.com/office/drawing/2014/main" id="{77FA27DB-E8EC-5860-2DED-A20EDE640830}"/>
              </a:ext>
            </a:extLst>
          </p:cNvPr>
          <p:cNvCxnSpPr>
            <a:cxnSpLocks/>
            <a:stCxn id="37" idx="3"/>
          </p:cNvCxnSpPr>
          <p:nvPr/>
        </p:nvCxnSpPr>
        <p:spPr>
          <a:xfrm>
            <a:off x="3771116" y="2360772"/>
            <a:ext cx="1131483" cy="1068228"/>
          </a:xfrm>
          <a:prstGeom prst="line">
            <a:avLst/>
          </a:prstGeom>
          <a:ln>
            <a:solidFill>
              <a:srgbClr val="F5F3F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ttangolo con angoli arrotondati 28">
            <a:extLst>
              <a:ext uri="{FF2B5EF4-FFF2-40B4-BE49-F238E27FC236}">
                <a16:creationId xmlns:a16="http://schemas.microsoft.com/office/drawing/2014/main" id="{7FFD7DA7-F969-4874-8194-115BC289D30F}"/>
              </a:ext>
            </a:extLst>
          </p:cNvPr>
          <p:cNvSpPr/>
          <p:nvPr/>
        </p:nvSpPr>
        <p:spPr>
          <a:xfrm>
            <a:off x="4902600" y="2360772"/>
            <a:ext cx="5136750" cy="3069906"/>
          </a:xfrm>
          <a:prstGeom prst="roundRect">
            <a:avLst>
              <a:gd name="adj" fmla="val 8991"/>
            </a:avLst>
          </a:prstGeom>
          <a:noFill/>
          <a:ln w="12700">
            <a:solidFill>
              <a:srgbClr val="FCA31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7885BC51-F122-DA60-7A69-083A5F242E70}"/>
              </a:ext>
            </a:extLst>
          </p:cNvPr>
          <p:cNvSpPr/>
          <p:nvPr/>
        </p:nvSpPr>
        <p:spPr>
          <a:xfrm>
            <a:off x="4707416" y="5194304"/>
            <a:ext cx="5516084" cy="257171"/>
          </a:xfrm>
          <a:prstGeom prst="rect">
            <a:avLst/>
          </a:prstGeom>
          <a:solidFill>
            <a:srgbClr val="161A1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8" name="CasellaDiTesto 77">
            <a:extLst>
              <a:ext uri="{FF2B5EF4-FFF2-40B4-BE49-F238E27FC236}">
                <a16:creationId xmlns:a16="http://schemas.microsoft.com/office/drawing/2014/main" id="{4C2A5C0D-9FBC-AF8D-18CE-E85D311FA681}"/>
              </a:ext>
            </a:extLst>
          </p:cNvPr>
          <p:cNvSpPr txBox="1"/>
          <p:nvPr/>
        </p:nvSpPr>
        <p:spPr>
          <a:xfrm>
            <a:off x="3003364" y="1556263"/>
            <a:ext cx="9912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ROOM STATUS</a:t>
            </a:r>
          </a:p>
        </p:txBody>
      </p:sp>
      <p:sp>
        <p:nvSpPr>
          <p:cNvPr id="79" name="CasellaDiTesto 78">
            <a:extLst>
              <a:ext uri="{FF2B5EF4-FFF2-40B4-BE49-F238E27FC236}">
                <a16:creationId xmlns:a16="http://schemas.microsoft.com/office/drawing/2014/main" id="{C351A0A9-A2DF-48B6-A56C-B4AF7945CCE3}"/>
              </a:ext>
            </a:extLst>
          </p:cNvPr>
          <p:cNvSpPr txBox="1"/>
          <p:nvPr/>
        </p:nvSpPr>
        <p:spPr>
          <a:xfrm>
            <a:off x="3869672" y="4014854"/>
            <a:ext cx="9912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AUTOMATIC DOOR</a:t>
            </a:r>
          </a:p>
        </p:txBody>
      </p:sp>
      <p:cxnSp>
        <p:nvCxnSpPr>
          <p:cNvPr id="80" name="Connettore diritto 79">
            <a:extLst>
              <a:ext uri="{FF2B5EF4-FFF2-40B4-BE49-F238E27FC236}">
                <a16:creationId xmlns:a16="http://schemas.microsoft.com/office/drawing/2014/main" id="{11A574D6-8C72-7DD5-CFA3-2201C6744CFF}"/>
              </a:ext>
            </a:extLst>
          </p:cNvPr>
          <p:cNvCxnSpPr>
            <a:cxnSpLocks/>
          </p:cNvCxnSpPr>
          <p:nvPr/>
        </p:nvCxnSpPr>
        <p:spPr>
          <a:xfrm flipV="1">
            <a:off x="4918398" y="4261968"/>
            <a:ext cx="861275" cy="470807"/>
          </a:xfrm>
          <a:prstGeom prst="line">
            <a:avLst/>
          </a:prstGeom>
          <a:ln>
            <a:solidFill>
              <a:srgbClr val="F5F3F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Rettangolo con angoli arrotondati 75">
            <a:extLst>
              <a:ext uri="{FF2B5EF4-FFF2-40B4-BE49-F238E27FC236}">
                <a16:creationId xmlns:a16="http://schemas.microsoft.com/office/drawing/2014/main" id="{96BC7815-417A-17D5-2897-A40D63F2FB52}"/>
              </a:ext>
            </a:extLst>
          </p:cNvPr>
          <p:cNvSpPr/>
          <p:nvPr/>
        </p:nvSpPr>
        <p:spPr>
          <a:xfrm>
            <a:off x="4856702" y="4079238"/>
            <a:ext cx="91794" cy="1115066"/>
          </a:xfrm>
          <a:prstGeom prst="roundRect">
            <a:avLst>
              <a:gd name="adj" fmla="val 8991"/>
            </a:avLst>
          </a:prstGeom>
          <a:solidFill>
            <a:srgbClr val="161A1D"/>
          </a:solidFill>
          <a:ln w="12700">
            <a:solidFill>
              <a:srgbClr val="FCA31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" name="Connettore diritto 2">
            <a:extLst>
              <a:ext uri="{FF2B5EF4-FFF2-40B4-BE49-F238E27FC236}">
                <a16:creationId xmlns:a16="http://schemas.microsoft.com/office/drawing/2014/main" id="{5E025A52-33A0-A970-E923-EAD88F137F19}"/>
              </a:ext>
            </a:extLst>
          </p:cNvPr>
          <p:cNvCxnSpPr>
            <a:cxnSpLocks/>
          </p:cNvCxnSpPr>
          <p:nvPr/>
        </p:nvCxnSpPr>
        <p:spPr>
          <a:xfrm>
            <a:off x="1648420" y="5190175"/>
            <a:ext cx="8895159" cy="0"/>
          </a:xfrm>
          <a:prstGeom prst="line">
            <a:avLst/>
          </a:prstGeom>
          <a:ln w="38100">
            <a:solidFill>
              <a:srgbClr val="D3D3D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Rettangolo con angoli arrotondati 83">
            <a:extLst>
              <a:ext uri="{FF2B5EF4-FFF2-40B4-BE49-F238E27FC236}">
                <a16:creationId xmlns:a16="http://schemas.microsoft.com/office/drawing/2014/main" id="{6BF85A10-6A08-A1BD-BD96-8551195189EC}"/>
              </a:ext>
            </a:extLst>
          </p:cNvPr>
          <p:cNvSpPr/>
          <p:nvPr/>
        </p:nvSpPr>
        <p:spPr>
          <a:xfrm>
            <a:off x="5781899" y="3959948"/>
            <a:ext cx="544289" cy="595783"/>
          </a:xfrm>
          <a:prstGeom prst="roundRect">
            <a:avLst>
              <a:gd name="adj" fmla="val 8991"/>
            </a:avLst>
          </a:prstGeom>
          <a:noFill/>
          <a:ln w="28575">
            <a:solidFill>
              <a:srgbClr val="F5F3F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5" name="CasellaDiTesto 84">
            <a:extLst>
              <a:ext uri="{FF2B5EF4-FFF2-40B4-BE49-F238E27FC236}">
                <a16:creationId xmlns:a16="http://schemas.microsoft.com/office/drawing/2014/main" id="{2108DB2D-DCEF-171F-70AB-93C8A98F2CDA}"/>
              </a:ext>
            </a:extLst>
          </p:cNvPr>
          <p:cNvSpPr txBox="1"/>
          <p:nvPr/>
        </p:nvSpPr>
        <p:spPr>
          <a:xfrm>
            <a:off x="5441410" y="4580343"/>
            <a:ext cx="12252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MANUAL OPENING</a:t>
            </a:r>
          </a:p>
        </p:txBody>
      </p:sp>
      <p:grpSp>
        <p:nvGrpSpPr>
          <p:cNvPr id="88" name="Gruppo 87">
            <a:extLst>
              <a:ext uri="{FF2B5EF4-FFF2-40B4-BE49-F238E27FC236}">
                <a16:creationId xmlns:a16="http://schemas.microsoft.com/office/drawing/2014/main" id="{0B4D3C74-B537-F8F7-BD54-874C96CE77DB}"/>
              </a:ext>
            </a:extLst>
          </p:cNvPr>
          <p:cNvGrpSpPr/>
          <p:nvPr/>
        </p:nvGrpSpPr>
        <p:grpSpPr>
          <a:xfrm>
            <a:off x="5931325" y="4129385"/>
            <a:ext cx="253764" cy="253764"/>
            <a:chOff x="5931325" y="4129385"/>
            <a:chExt cx="253764" cy="253764"/>
          </a:xfrm>
        </p:grpSpPr>
        <p:sp>
          <p:nvSpPr>
            <p:cNvPr id="86" name="Ovale 85">
              <a:extLst>
                <a:ext uri="{FF2B5EF4-FFF2-40B4-BE49-F238E27FC236}">
                  <a16:creationId xmlns:a16="http://schemas.microsoft.com/office/drawing/2014/main" id="{6DE31C60-E587-B5E6-E783-ED55E9D2126B}"/>
                </a:ext>
              </a:extLst>
            </p:cNvPr>
            <p:cNvSpPr/>
            <p:nvPr/>
          </p:nvSpPr>
          <p:spPr>
            <a:xfrm>
              <a:off x="5931325" y="4129385"/>
              <a:ext cx="253764" cy="253764"/>
            </a:xfrm>
            <a:prstGeom prst="ellipse">
              <a:avLst/>
            </a:prstGeom>
            <a:noFill/>
            <a:ln w="28575">
              <a:solidFill>
                <a:srgbClr val="B1A7A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87" name="Ovale 86">
              <a:extLst>
                <a:ext uri="{FF2B5EF4-FFF2-40B4-BE49-F238E27FC236}">
                  <a16:creationId xmlns:a16="http://schemas.microsoft.com/office/drawing/2014/main" id="{2DAA5A0A-2C51-16A7-916C-3F2C5E38B0CF}"/>
                </a:ext>
              </a:extLst>
            </p:cNvPr>
            <p:cNvSpPr/>
            <p:nvPr/>
          </p:nvSpPr>
          <p:spPr>
            <a:xfrm>
              <a:off x="5983402" y="4178884"/>
              <a:ext cx="154300" cy="154300"/>
            </a:xfrm>
            <a:prstGeom prst="ellipse">
              <a:avLst/>
            </a:prstGeom>
            <a:solidFill>
              <a:srgbClr val="F5F3F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pic>
        <p:nvPicPr>
          <p:cNvPr id="90" name="Immagine 89" descr="Immagine che contiene creatività&#10;&#10;Descrizione generata automaticamente con attendibilità bassa">
            <a:extLst>
              <a:ext uri="{FF2B5EF4-FFF2-40B4-BE49-F238E27FC236}">
                <a16:creationId xmlns:a16="http://schemas.microsoft.com/office/drawing/2014/main" id="{4DA6205B-3587-4851-9C02-32A3B6EE38E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1392" y="2720004"/>
            <a:ext cx="602774" cy="602774"/>
          </a:xfrm>
          <a:prstGeom prst="rect">
            <a:avLst/>
          </a:prstGeom>
        </p:spPr>
      </p:pic>
      <p:sp>
        <p:nvSpPr>
          <p:cNvPr id="91" name="Rettangolo con angoli arrotondati 90">
            <a:extLst>
              <a:ext uri="{FF2B5EF4-FFF2-40B4-BE49-F238E27FC236}">
                <a16:creationId xmlns:a16="http://schemas.microsoft.com/office/drawing/2014/main" id="{8CC67033-76AB-7207-8E9F-ADBB51360A06}"/>
              </a:ext>
            </a:extLst>
          </p:cNvPr>
          <p:cNvSpPr/>
          <p:nvPr/>
        </p:nvSpPr>
        <p:spPr>
          <a:xfrm>
            <a:off x="8948422" y="2626195"/>
            <a:ext cx="768716" cy="790392"/>
          </a:xfrm>
          <a:prstGeom prst="roundRect">
            <a:avLst>
              <a:gd name="adj" fmla="val 8991"/>
            </a:avLst>
          </a:prstGeom>
          <a:noFill/>
          <a:ln w="28575">
            <a:solidFill>
              <a:srgbClr val="F5F3F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2" name="CasellaDiTesto 91">
            <a:extLst>
              <a:ext uri="{FF2B5EF4-FFF2-40B4-BE49-F238E27FC236}">
                <a16:creationId xmlns:a16="http://schemas.microsoft.com/office/drawing/2014/main" id="{2A6B7E67-D8BA-6EDD-1E4B-5EF8FE200F0F}"/>
              </a:ext>
            </a:extLst>
          </p:cNvPr>
          <p:cNvSpPr txBox="1"/>
          <p:nvPr/>
        </p:nvSpPr>
        <p:spPr>
          <a:xfrm>
            <a:off x="8720146" y="3441414"/>
            <a:ext cx="12252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HVAC SYSTEM</a:t>
            </a:r>
          </a:p>
        </p:txBody>
      </p:sp>
      <p:pic>
        <p:nvPicPr>
          <p:cNvPr id="94" name="Elemento grafico 93" descr="Termometro con riempimento a tinta unita">
            <a:extLst>
              <a:ext uri="{FF2B5EF4-FFF2-40B4-BE49-F238E27FC236}">
                <a16:creationId xmlns:a16="http://schemas.microsoft.com/office/drawing/2014/main" id="{26523283-6B84-0375-9763-31FB0015A16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023477" y="3981822"/>
            <a:ext cx="615890" cy="615890"/>
          </a:xfrm>
          <a:prstGeom prst="rect">
            <a:avLst/>
          </a:prstGeom>
        </p:spPr>
      </p:pic>
      <p:pic>
        <p:nvPicPr>
          <p:cNvPr id="96" name="Immagine 95" descr="Immagine che contiene Elementi grafici, clipart, simbolo, Carattere&#10;&#10;Descrizione generata automaticamente">
            <a:extLst>
              <a:ext uri="{FF2B5EF4-FFF2-40B4-BE49-F238E27FC236}">
                <a16:creationId xmlns:a16="http://schemas.microsoft.com/office/drawing/2014/main" id="{4813EE03-1438-5A06-11DE-5E9513E796B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0728" y="2753319"/>
            <a:ext cx="569459" cy="569459"/>
          </a:xfrm>
          <a:prstGeom prst="rect">
            <a:avLst/>
          </a:prstGeom>
        </p:spPr>
      </p:pic>
      <p:sp>
        <p:nvSpPr>
          <p:cNvPr id="97" name="Rettangolo con angoli arrotondati 96">
            <a:extLst>
              <a:ext uri="{FF2B5EF4-FFF2-40B4-BE49-F238E27FC236}">
                <a16:creationId xmlns:a16="http://schemas.microsoft.com/office/drawing/2014/main" id="{BDD29EAC-2154-DBD1-3FC7-2014B0CFE1B4}"/>
              </a:ext>
            </a:extLst>
          </p:cNvPr>
          <p:cNvSpPr/>
          <p:nvPr/>
        </p:nvSpPr>
        <p:spPr>
          <a:xfrm>
            <a:off x="8947064" y="3894571"/>
            <a:ext cx="768716" cy="790392"/>
          </a:xfrm>
          <a:prstGeom prst="roundRect">
            <a:avLst>
              <a:gd name="adj" fmla="val 8991"/>
            </a:avLst>
          </a:prstGeom>
          <a:noFill/>
          <a:ln w="28575">
            <a:solidFill>
              <a:srgbClr val="F5F3F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8" name="CasellaDiTesto 97">
            <a:extLst>
              <a:ext uri="{FF2B5EF4-FFF2-40B4-BE49-F238E27FC236}">
                <a16:creationId xmlns:a16="http://schemas.microsoft.com/office/drawing/2014/main" id="{F4A13957-5E27-3C83-18D1-2186A932A3E9}"/>
              </a:ext>
            </a:extLst>
          </p:cNvPr>
          <p:cNvSpPr txBox="1"/>
          <p:nvPr/>
        </p:nvSpPr>
        <p:spPr>
          <a:xfrm>
            <a:off x="8720146" y="4712851"/>
            <a:ext cx="12252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TEMPERATURE </a:t>
            </a:r>
            <a:r>
              <a:rPr lang="it-IT" sz="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it-IT" sz="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HUMIDITY SENSOR</a:t>
            </a:r>
          </a:p>
        </p:txBody>
      </p:sp>
      <p:sp>
        <p:nvSpPr>
          <p:cNvPr id="99" name="CasellaDiTesto 98">
            <a:extLst>
              <a:ext uri="{FF2B5EF4-FFF2-40B4-BE49-F238E27FC236}">
                <a16:creationId xmlns:a16="http://schemas.microsoft.com/office/drawing/2014/main" id="{675C21C0-CE3B-53C0-AA00-D2DB84EC9677}"/>
              </a:ext>
            </a:extLst>
          </p:cNvPr>
          <p:cNvSpPr txBox="1"/>
          <p:nvPr/>
        </p:nvSpPr>
        <p:spPr>
          <a:xfrm>
            <a:off x="6852824" y="3337346"/>
            <a:ext cx="12252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CO2 SENSOR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7B312FCC-1772-8EC2-3FC0-D779F0C33214}"/>
              </a:ext>
            </a:extLst>
          </p:cNvPr>
          <p:cNvSpPr txBox="1"/>
          <p:nvPr/>
        </p:nvSpPr>
        <p:spPr>
          <a:xfrm>
            <a:off x="6095999" y="3071937"/>
            <a:ext cx="12252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800" b="1" dirty="0">
                <a:solidFill>
                  <a:srgbClr val="FCA31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CAMBIARE IN CO</a:t>
            </a:r>
          </a:p>
        </p:txBody>
      </p:sp>
    </p:spTree>
    <p:extLst>
      <p:ext uri="{BB962C8B-B14F-4D97-AF65-F5344CB8AC3E}">
        <p14:creationId xmlns:p14="http://schemas.microsoft.com/office/powerpoint/2010/main" val="43995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3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BC199077-BB0A-CBA7-63B2-5EC3748E455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648420" y="1335882"/>
            <a:ext cx="8895159" cy="4186236"/>
          </a:xfrm>
          <a:prstGeom prst="roundRect">
            <a:avLst>
              <a:gd name="adj" fmla="val 8991"/>
            </a:avLst>
          </a:prstGeom>
          <a:solidFill>
            <a:srgbClr val="161A1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10" name="Elemento grafico 9" descr="Telecamera di sicurezza con riempimento a tinta unita">
            <a:extLst>
              <a:ext uri="{FF2B5EF4-FFF2-40B4-BE49-F238E27FC236}">
                <a16:creationId xmlns:a16="http://schemas.microsoft.com/office/drawing/2014/main" id="{DF156682-6891-A57D-5B21-80A027E79C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7451"/>
          <a:stretch/>
        </p:blipFill>
        <p:spPr>
          <a:xfrm>
            <a:off x="1648420" y="3401058"/>
            <a:ext cx="559830" cy="678180"/>
          </a:xfrm>
          <a:prstGeom prst="rect">
            <a:avLst/>
          </a:prstGeom>
        </p:spPr>
      </p:pic>
      <p:pic>
        <p:nvPicPr>
          <p:cNvPr id="7" name="Elemento grafico 6" descr="Camminare con riempimento a tinta unita">
            <a:extLst>
              <a:ext uri="{FF2B5EF4-FFF2-40B4-BE49-F238E27FC236}">
                <a16:creationId xmlns:a16="http://schemas.microsoft.com/office/drawing/2014/main" id="{61526699-E6E5-EE91-FEF7-CB2C8DA3AD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48420" y="4261968"/>
            <a:ext cx="922971" cy="922971"/>
          </a:xfrm>
          <a:prstGeom prst="rect">
            <a:avLst/>
          </a:prstGeom>
        </p:spPr>
      </p:pic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75BA2FA9-6C65-D20D-F931-0C94AD3FE3F3}"/>
              </a:ext>
            </a:extLst>
          </p:cNvPr>
          <p:cNvCxnSpPr>
            <a:cxnSpLocks/>
          </p:cNvCxnSpPr>
          <p:nvPr/>
        </p:nvCxnSpPr>
        <p:spPr>
          <a:xfrm>
            <a:off x="2152650" y="3819525"/>
            <a:ext cx="2456951" cy="1313282"/>
          </a:xfrm>
          <a:prstGeom prst="line">
            <a:avLst/>
          </a:prstGeom>
          <a:ln w="12700">
            <a:solidFill>
              <a:srgbClr val="660708"/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07994B65-FE5B-6D95-19C7-C4694421AF68}"/>
              </a:ext>
            </a:extLst>
          </p:cNvPr>
          <p:cNvSpPr txBox="1"/>
          <p:nvPr/>
        </p:nvSpPr>
        <p:spPr>
          <a:xfrm>
            <a:off x="6177678" y="2397317"/>
            <a:ext cx="25755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50" b="1" dirty="0">
                <a:solidFill>
                  <a:srgbClr val="FCA31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VAULT</a:t>
            </a: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EAE226A5-22A3-8D12-7024-656B23C1B5AA}"/>
              </a:ext>
            </a:extLst>
          </p:cNvPr>
          <p:cNvSpPr txBox="1"/>
          <p:nvPr/>
        </p:nvSpPr>
        <p:spPr>
          <a:xfrm>
            <a:off x="1648420" y="3273390"/>
            <a:ext cx="9912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MOVEMENT SENSOR</a:t>
            </a:r>
          </a:p>
        </p:txBody>
      </p:sp>
      <p:sp>
        <p:nvSpPr>
          <p:cNvPr id="37" name="Rettangolo con angoli arrotondati 36">
            <a:extLst>
              <a:ext uri="{FF2B5EF4-FFF2-40B4-BE49-F238E27FC236}">
                <a16:creationId xmlns:a16="http://schemas.microsoft.com/office/drawing/2014/main" id="{651B3E8C-4D80-B140-B4D0-3925E001B393}"/>
              </a:ext>
            </a:extLst>
          </p:cNvPr>
          <p:cNvSpPr/>
          <p:nvPr/>
        </p:nvSpPr>
        <p:spPr>
          <a:xfrm>
            <a:off x="3226827" y="1804558"/>
            <a:ext cx="544289" cy="1112427"/>
          </a:xfrm>
          <a:prstGeom prst="roundRect">
            <a:avLst>
              <a:gd name="adj" fmla="val 8991"/>
            </a:avLst>
          </a:prstGeom>
          <a:noFill/>
          <a:ln w="28575">
            <a:solidFill>
              <a:srgbClr val="F5F3F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7" name="Ovale 66">
            <a:extLst>
              <a:ext uri="{FF2B5EF4-FFF2-40B4-BE49-F238E27FC236}">
                <a16:creationId xmlns:a16="http://schemas.microsoft.com/office/drawing/2014/main" id="{FC21D54E-DC18-ADDE-67BC-F851FAD55164}"/>
              </a:ext>
            </a:extLst>
          </p:cNvPr>
          <p:cNvSpPr/>
          <p:nvPr/>
        </p:nvSpPr>
        <p:spPr>
          <a:xfrm>
            <a:off x="3421821" y="1963585"/>
            <a:ext cx="154300" cy="154300"/>
          </a:xfrm>
          <a:prstGeom prst="ellipse">
            <a:avLst/>
          </a:prstGeom>
          <a:solidFill>
            <a:srgbClr val="BA181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8" name="Ovale 67">
            <a:extLst>
              <a:ext uri="{FF2B5EF4-FFF2-40B4-BE49-F238E27FC236}">
                <a16:creationId xmlns:a16="http://schemas.microsoft.com/office/drawing/2014/main" id="{C138992D-F9D8-AFF8-B7C6-092917F6A15C}"/>
              </a:ext>
            </a:extLst>
          </p:cNvPr>
          <p:cNvSpPr/>
          <p:nvPr/>
        </p:nvSpPr>
        <p:spPr>
          <a:xfrm>
            <a:off x="3421821" y="2286197"/>
            <a:ext cx="154300" cy="154300"/>
          </a:xfrm>
          <a:prstGeom prst="ellipse">
            <a:avLst/>
          </a:prstGeom>
          <a:solidFill>
            <a:srgbClr val="FCA31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9" name="Ovale 68">
            <a:extLst>
              <a:ext uri="{FF2B5EF4-FFF2-40B4-BE49-F238E27FC236}">
                <a16:creationId xmlns:a16="http://schemas.microsoft.com/office/drawing/2014/main" id="{EC727F5B-9E15-D79E-99FC-340E0B75AC55}"/>
              </a:ext>
            </a:extLst>
          </p:cNvPr>
          <p:cNvSpPr/>
          <p:nvPr/>
        </p:nvSpPr>
        <p:spPr>
          <a:xfrm>
            <a:off x="3425238" y="2601591"/>
            <a:ext cx="154300" cy="1543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2" name="Connettore diritto 71">
            <a:extLst>
              <a:ext uri="{FF2B5EF4-FFF2-40B4-BE49-F238E27FC236}">
                <a16:creationId xmlns:a16="http://schemas.microsoft.com/office/drawing/2014/main" id="{77FA27DB-E8EC-5860-2DED-A20EDE640830}"/>
              </a:ext>
            </a:extLst>
          </p:cNvPr>
          <p:cNvCxnSpPr>
            <a:cxnSpLocks/>
            <a:stCxn id="37" idx="3"/>
          </p:cNvCxnSpPr>
          <p:nvPr/>
        </p:nvCxnSpPr>
        <p:spPr>
          <a:xfrm>
            <a:off x="3771116" y="2360772"/>
            <a:ext cx="1131483" cy="1068228"/>
          </a:xfrm>
          <a:prstGeom prst="line">
            <a:avLst/>
          </a:prstGeom>
          <a:ln>
            <a:solidFill>
              <a:srgbClr val="F5F3F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ttangolo con angoli arrotondati 28">
            <a:extLst>
              <a:ext uri="{FF2B5EF4-FFF2-40B4-BE49-F238E27FC236}">
                <a16:creationId xmlns:a16="http://schemas.microsoft.com/office/drawing/2014/main" id="{7FFD7DA7-F969-4874-8194-115BC289D30F}"/>
              </a:ext>
            </a:extLst>
          </p:cNvPr>
          <p:cNvSpPr/>
          <p:nvPr/>
        </p:nvSpPr>
        <p:spPr>
          <a:xfrm>
            <a:off x="4902600" y="2360772"/>
            <a:ext cx="5136750" cy="3069906"/>
          </a:xfrm>
          <a:prstGeom prst="roundRect">
            <a:avLst>
              <a:gd name="adj" fmla="val 8991"/>
            </a:avLst>
          </a:prstGeom>
          <a:noFill/>
          <a:ln w="12700">
            <a:solidFill>
              <a:srgbClr val="FCA31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7885BC51-F122-DA60-7A69-083A5F242E70}"/>
              </a:ext>
            </a:extLst>
          </p:cNvPr>
          <p:cNvSpPr/>
          <p:nvPr/>
        </p:nvSpPr>
        <p:spPr>
          <a:xfrm>
            <a:off x="4707416" y="5194304"/>
            <a:ext cx="5516084" cy="257171"/>
          </a:xfrm>
          <a:prstGeom prst="rect">
            <a:avLst/>
          </a:prstGeom>
          <a:solidFill>
            <a:srgbClr val="161A1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8" name="CasellaDiTesto 77">
            <a:extLst>
              <a:ext uri="{FF2B5EF4-FFF2-40B4-BE49-F238E27FC236}">
                <a16:creationId xmlns:a16="http://schemas.microsoft.com/office/drawing/2014/main" id="{4C2A5C0D-9FBC-AF8D-18CE-E85D311FA681}"/>
              </a:ext>
            </a:extLst>
          </p:cNvPr>
          <p:cNvSpPr txBox="1"/>
          <p:nvPr/>
        </p:nvSpPr>
        <p:spPr>
          <a:xfrm>
            <a:off x="3003364" y="1556263"/>
            <a:ext cx="9912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VAULT STATUS</a:t>
            </a:r>
          </a:p>
        </p:txBody>
      </p:sp>
      <p:sp>
        <p:nvSpPr>
          <p:cNvPr id="79" name="CasellaDiTesto 78">
            <a:extLst>
              <a:ext uri="{FF2B5EF4-FFF2-40B4-BE49-F238E27FC236}">
                <a16:creationId xmlns:a16="http://schemas.microsoft.com/office/drawing/2014/main" id="{C351A0A9-A2DF-48B6-A56C-B4AF7945CCE3}"/>
              </a:ext>
            </a:extLst>
          </p:cNvPr>
          <p:cNvSpPr txBox="1"/>
          <p:nvPr/>
        </p:nvSpPr>
        <p:spPr>
          <a:xfrm>
            <a:off x="3869672" y="4014854"/>
            <a:ext cx="9912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AUTOMATIC DOOR</a:t>
            </a:r>
          </a:p>
        </p:txBody>
      </p:sp>
      <p:grpSp>
        <p:nvGrpSpPr>
          <p:cNvPr id="18" name="Gruppo 17">
            <a:extLst>
              <a:ext uri="{FF2B5EF4-FFF2-40B4-BE49-F238E27FC236}">
                <a16:creationId xmlns:a16="http://schemas.microsoft.com/office/drawing/2014/main" id="{8EEE76D2-2F19-6887-FA4D-980FA52A41B6}"/>
              </a:ext>
            </a:extLst>
          </p:cNvPr>
          <p:cNvGrpSpPr/>
          <p:nvPr/>
        </p:nvGrpSpPr>
        <p:grpSpPr>
          <a:xfrm>
            <a:off x="4978143" y="4239258"/>
            <a:ext cx="1225265" cy="835839"/>
            <a:chOff x="5441410" y="3959948"/>
            <a:chExt cx="1225265" cy="835839"/>
          </a:xfrm>
        </p:grpSpPr>
        <p:sp>
          <p:nvSpPr>
            <p:cNvPr id="85" name="CasellaDiTesto 84">
              <a:extLst>
                <a:ext uri="{FF2B5EF4-FFF2-40B4-BE49-F238E27FC236}">
                  <a16:creationId xmlns:a16="http://schemas.microsoft.com/office/drawing/2014/main" id="{2108DB2D-DCEF-171F-70AB-93C8A98F2CDA}"/>
                </a:ext>
              </a:extLst>
            </p:cNvPr>
            <p:cNvSpPr txBox="1"/>
            <p:nvPr/>
          </p:nvSpPr>
          <p:spPr>
            <a:xfrm>
              <a:off x="5441410" y="4580343"/>
              <a:ext cx="122526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800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MANUAL OPENING</a:t>
              </a:r>
            </a:p>
          </p:txBody>
        </p:sp>
        <p:grpSp>
          <p:nvGrpSpPr>
            <p:cNvPr id="17" name="Gruppo 16">
              <a:extLst>
                <a:ext uri="{FF2B5EF4-FFF2-40B4-BE49-F238E27FC236}">
                  <a16:creationId xmlns:a16="http://schemas.microsoft.com/office/drawing/2014/main" id="{5124F48C-12FC-6BB8-0FFB-1186166CE593}"/>
                </a:ext>
              </a:extLst>
            </p:cNvPr>
            <p:cNvGrpSpPr/>
            <p:nvPr/>
          </p:nvGrpSpPr>
          <p:grpSpPr>
            <a:xfrm>
              <a:off x="5781899" y="3959948"/>
              <a:ext cx="544289" cy="595783"/>
              <a:chOff x="5781899" y="3959948"/>
              <a:chExt cx="544289" cy="595783"/>
            </a:xfrm>
          </p:grpSpPr>
          <p:sp>
            <p:nvSpPr>
              <p:cNvPr id="84" name="Rettangolo con angoli arrotondati 83">
                <a:extLst>
                  <a:ext uri="{FF2B5EF4-FFF2-40B4-BE49-F238E27FC236}">
                    <a16:creationId xmlns:a16="http://schemas.microsoft.com/office/drawing/2014/main" id="{6BF85A10-6A08-A1BD-BD96-8551195189EC}"/>
                  </a:ext>
                </a:extLst>
              </p:cNvPr>
              <p:cNvSpPr/>
              <p:nvPr/>
            </p:nvSpPr>
            <p:spPr>
              <a:xfrm>
                <a:off x="5781899" y="3959948"/>
                <a:ext cx="544289" cy="595783"/>
              </a:xfrm>
              <a:prstGeom prst="roundRect">
                <a:avLst>
                  <a:gd name="adj" fmla="val 8991"/>
                </a:avLst>
              </a:prstGeom>
              <a:noFill/>
              <a:ln w="28575">
                <a:solidFill>
                  <a:srgbClr val="F5F3F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grpSp>
            <p:nvGrpSpPr>
              <p:cNvPr id="88" name="Gruppo 87">
                <a:extLst>
                  <a:ext uri="{FF2B5EF4-FFF2-40B4-BE49-F238E27FC236}">
                    <a16:creationId xmlns:a16="http://schemas.microsoft.com/office/drawing/2014/main" id="{0B4D3C74-B537-F8F7-BD54-874C96CE77DB}"/>
                  </a:ext>
                </a:extLst>
              </p:cNvPr>
              <p:cNvGrpSpPr/>
              <p:nvPr/>
            </p:nvGrpSpPr>
            <p:grpSpPr>
              <a:xfrm>
                <a:off x="5931325" y="4129385"/>
                <a:ext cx="253764" cy="253764"/>
                <a:chOff x="5931325" y="4129385"/>
                <a:chExt cx="253764" cy="253764"/>
              </a:xfrm>
            </p:grpSpPr>
            <p:sp>
              <p:nvSpPr>
                <p:cNvPr id="86" name="Ovale 85">
                  <a:extLst>
                    <a:ext uri="{FF2B5EF4-FFF2-40B4-BE49-F238E27FC236}">
                      <a16:creationId xmlns:a16="http://schemas.microsoft.com/office/drawing/2014/main" id="{6DE31C60-E587-B5E6-E783-ED55E9D2126B}"/>
                    </a:ext>
                  </a:extLst>
                </p:cNvPr>
                <p:cNvSpPr/>
                <p:nvPr/>
              </p:nvSpPr>
              <p:spPr>
                <a:xfrm>
                  <a:off x="5931325" y="4129385"/>
                  <a:ext cx="253764" cy="253764"/>
                </a:xfrm>
                <a:prstGeom prst="ellipse">
                  <a:avLst/>
                </a:prstGeom>
                <a:noFill/>
                <a:ln w="28575">
                  <a:solidFill>
                    <a:srgbClr val="B1A7A6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87" name="Ovale 86">
                  <a:extLst>
                    <a:ext uri="{FF2B5EF4-FFF2-40B4-BE49-F238E27FC236}">
                      <a16:creationId xmlns:a16="http://schemas.microsoft.com/office/drawing/2014/main" id="{2DAA5A0A-2C51-16A7-916C-3F2C5E38B0CF}"/>
                    </a:ext>
                  </a:extLst>
                </p:cNvPr>
                <p:cNvSpPr/>
                <p:nvPr/>
              </p:nvSpPr>
              <p:spPr>
                <a:xfrm>
                  <a:off x="5983402" y="4178884"/>
                  <a:ext cx="154300" cy="154300"/>
                </a:xfrm>
                <a:prstGeom prst="ellipse">
                  <a:avLst/>
                </a:prstGeom>
                <a:solidFill>
                  <a:srgbClr val="F5F3F4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</p:grpSp>
      </p:grpSp>
      <p:grpSp>
        <p:nvGrpSpPr>
          <p:cNvPr id="54" name="Gruppo 53">
            <a:extLst>
              <a:ext uri="{FF2B5EF4-FFF2-40B4-BE49-F238E27FC236}">
                <a16:creationId xmlns:a16="http://schemas.microsoft.com/office/drawing/2014/main" id="{03B5FD2E-913C-DC09-AAD1-4540A359A459}"/>
              </a:ext>
            </a:extLst>
          </p:cNvPr>
          <p:cNvGrpSpPr/>
          <p:nvPr/>
        </p:nvGrpSpPr>
        <p:grpSpPr>
          <a:xfrm>
            <a:off x="4979027" y="2658927"/>
            <a:ext cx="1225265" cy="1030663"/>
            <a:chOff x="8720146" y="2626195"/>
            <a:chExt cx="1225265" cy="1030663"/>
          </a:xfrm>
        </p:grpSpPr>
        <p:pic>
          <p:nvPicPr>
            <p:cNvPr id="90" name="Immagine 89" descr="Immagine che contiene creatività&#10;&#10;Descrizione generata automaticamente con attendibilità bassa">
              <a:extLst>
                <a:ext uri="{FF2B5EF4-FFF2-40B4-BE49-F238E27FC236}">
                  <a16:creationId xmlns:a16="http://schemas.microsoft.com/office/drawing/2014/main" id="{4DA6205B-3587-4851-9C02-32A3B6EE38E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31392" y="2720004"/>
              <a:ext cx="602774" cy="602774"/>
            </a:xfrm>
            <a:prstGeom prst="rect">
              <a:avLst/>
            </a:prstGeom>
          </p:spPr>
        </p:pic>
        <p:sp>
          <p:nvSpPr>
            <p:cNvPr id="91" name="Rettangolo con angoli arrotondati 90">
              <a:extLst>
                <a:ext uri="{FF2B5EF4-FFF2-40B4-BE49-F238E27FC236}">
                  <a16:creationId xmlns:a16="http://schemas.microsoft.com/office/drawing/2014/main" id="{8CC67033-76AB-7207-8E9F-ADBB51360A06}"/>
                </a:ext>
              </a:extLst>
            </p:cNvPr>
            <p:cNvSpPr/>
            <p:nvPr/>
          </p:nvSpPr>
          <p:spPr>
            <a:xfrm>
              <a:off x="8948422" y="2626195"/>
              <a:ext cx="768716" cy="790392"/>
            </a:xfrm>
            <a:prstGeom prst="roundRect">
              <a:avLst>
                <a:gd name="adj" fmla="val 8991"/>
              </a:avLst>
            </a:prstGeom>
            <a:noFill/>
            <a:ln w="28575">
              <a:solidFill>
                <a:srgbClr val="F5F3F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92" name="CasellaDiTesto 91">
              <a:extLst>
                <a:ext uri="{FF2B5EF4-FFF2-40B4-BE49-F238E27FC236}">
                  <a16:creationId xmlns:a16="http://schemas.microsoft.com/office/drawing/2014/main" id="{2A6B7E67-D8BA-6EDD-1E4B-5EF8FE200F0F}"/>
                </a:ext>
              </a:extLst>
            </p:cNvPr>
            <p:cNvSpPr txBox="1"/>
            <p:nvPr/>
          </p:nvSpPr>
          <p:spPr>
            <a:xfrm>
              <a:off x="8720146" y="3441414"/>
              <a:ext cx="122526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800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HVAC SYSTEM</a:t>
              </a:r>
            </a:p>
          </p:txBody>
        </p:sp>
      </p:grpSp>
      <p:grpSp>
        <p:nvGrpSpPr>
          <p:cNvPr id="55" name="Gruppo 54">
            <a:extLst>
              <a:ext uri="{FF2B5EF4-FFF2-40B4-BE49-F238E27FC236}">
                <a16:creationId xmlns:a16="http://schemas.microsoft.com/office/drawing/2014/main" id="{D2AA4590-F347-4838-6145-626425F4587C}"/>
              </a:ext>
            </a:extLst>
          </p:cNvPr>
          <p:cNvGrpSpPr/>
          <p:nvPr/>
        </p:nvGrpSpPr>
        <p:grpSpPr>
          <a:xfrm>
            <a:off x="8675342" y="3950762"/>
            <a:ext cx="1225265" cy="1156834"/>
            <a:chOff x="8720146" y="3894571"/>
            <a:chExt cx="1225265" cy="1156834"/>
          </a:xfrm>
        </p:grpSpPr>
        <p:pic>
          <p:nvPicPr>
            <p:cNvPr id="94" name="Elemento grafico 93" descr="Termometro con riempimento a tinta unita">
              <a:extLst>
                <a:ext uri="{FF2B5EF4-FFF2-40B4-BE49-F238E27FC236}">
                  <a16:creationId xmlns:a16="http://schemas.microsoft.com/office/drawing/2014/main" id="{26523283-6B84-0375-9763-31FB0015A16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023477" y="3981822"/>
              <a:ext cx="615890" cy="615890"/>
            </a:xfrm>
            <a:prstGeom prst="rect">
              <a:avLst/>
            </a:prstGeom>
          </p:spPr>
        </p:pic>
        <p:sp>
          <p:nvSpPr>
            <p:cNvPr id="97" name="Rettangolo con angoli arrotondati 96">
              <a:extLst>
                <a:ext uri="{FF2B5EF4-FFF2-40B4-BE49-F238E27FC236}">
                  <a16:creationId xmlns:a16="http://schemas.microsoft.com/office/drawing/2014/main" id="{BDD29EAC-2154-DBD1-3FC7-2014B0CFE1B4}"/>
                </a:ext>
              </a:extLst>
            </p:cNvPr>
            <p:cNvSpPr/>
            <p:nvPr/>
          </p:nvSpPr>
          <p:spPr>
            <a:xfrm>
              <a:off x="8947064" y="3894571"/>
              <a:ext cx="768716" cy="790392"/>
            </a:xfrm>
            <a:prstGeom prst="roundRect">
              <a:avLst>
                <a:gd name="adj" fmla="val 8991"/>
              </a:avLst>
            </a:prstGeom>
            <a:noFill/>
            <a:ln w="28575">
              <a:solidFill>
                <a:srgbClr val="F5F3F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98" name="CasellaDiTesto 97">
              <a:extLst>
                <a:ext uri="{FF2B5EF4-FFF2-40B4-BE49-F238E27FC236}">
                  <a16:creationId xmlns:a16="http://schemas.microsoft.com/office/drawing/2014/main" id="{F4A13957-5E27-3C83-18D1-2186A932A3E9}"/>
                </a:ext>
              </a:extLst>
            </p:cNvPr>
            <p:cNvSpPr txBox="1"/>
            <p:nvPr/>
          </p:nvSpPr>
          <p:spPr>
            <a:xfrm>
              <a:off x="8720146" y="4712851"/>
              <a:ext cx="12252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800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TEMPERATURE </a:t>
              </a:r>
              <a:r>
                <a:rPr lang="it-IT" sz="800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and</a:t>
              </a:r>
              <a:r>
                <a:rPr lang="it-IT" sz="800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HUMIDITY SENSOR</a:t>
              </a:r>
            </a:p>
          </p:txBody>
        </p:sp>
      </p:grp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0ACD8718-E110-7D6B-90A2-3F8CD9ED530E}"/>
              </a:ext>
            </a:extLst>
          </p:cNvPr>
          <p:cNvCxnSpPr>
            <a:cxnSpLocks/>
            <a:endCxn id="84" idx="1"/>
          </p:cNvCxnSpPr>
          <p:nvPr/>
        </p:nvCxnSpPr>
        <p:spPr>
          <a:xfrm flipV="1">
            <a:off x="4915885" y="4537150"/>
            <a:ext cx="402747" cy="149196"/>
          </a:xfrm>
          <a:prstGeom prst="line">
            <a:avLst/>
          </a:prstGeom>
          <a:ln>
            <a:solidFill>
              <a:srgbClr val="F5F3F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Gruppo 12">
            <a:extLst>
              <a:ext uri="{FF2B5EF4-FFF2-40B4-BE49-F238E27FC236}">
                <a16:creationId xmlns:a16="http://schemas.microsoft.com/office/drawing/2014/main" id="{0908F07B-190A-656D-B074-27B444AEDDAA}"/>
              </a:ext>
            </a:extLst>
          </p:cNvPr>
          <p:cNvGrpSpPr/>
          <p:nvPr/>
        </p:nvGrpSpPr>
        <p:grpSpPr>
          <a:xfrm>
            <a:off x="8674677" y="2685993"/>
            <a:ext cx="1225265" cy="695534"/>
            <a:chOff x="6852824" y="2753320"/>
            <a:chExt cx="1225265" cy="695534"/>
          </a:xfrm>
        </p:grpSpPr>
        <p:sp>
          <p:nvSpPr>
            <p:cNvPr id="99" name="CasellaDiTesto 98">
              <a:extLst>
                <a:ext uri="{FF2B5EF4-FFF2-40B4-BE49-F238E27FC236}">
                  <a16:creationId xmlns:a16="http://schemas.microsoft.com/office/drawing/2014/main" id="{675C21C0-CE3B-53C0-AA00-D2DB84EC9677}"/>
                </a:ext>
              </a:extLst>
            </p:cNvPr>
            <p:cNvSpPr txBox="1"/>
            <p:nvPr/>
          </p:nvSpPr>
          <p:spPr>
            <a:xfrm>
              <a:off x="6852824" y="3233410"/>
              <a:ext cx="122526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800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CO SENSOR</a:t>
              </a:r>
            </a:p>
          </p:txBody>
        </p:sp>
        <p:grpSp>
          <p:nvGrpSpPr>
            <p:cNvPr id="12" name="Gruppo 11">
              <a:extLst>
                <a:ext uri="{FF2B5EF4-FFF2-40B4-BE49-F238E27FC236}">
                  <a16:creationId xmlns:a16="http://schemas.microsoft.com/office/drawing/2014/main" id="{F2D4469F-92AF-D3BE-E3D5-C7A5EDDE4128}"/>
                </a:ext>
              </a:extLst>
            </p:cNvPr>
            <p:cNvGrpSpPr/>
            <p:nvPr/>
          </p:nvGrpSpPr>
          <p:grpSpPr>
            <a:xfrm>
              <a:off x="7180728" y="2753320"/>
              <a:ext cx="569459" cy="510415"/>
              <a:chOff x="7180728" y="2753320"/>
              <a:chExt cx="569459" cy="510415"/>
            </a:xfrm>
          </p:grpSpPr>
          <p:pic>
            <p:nvPicPr>
              <p:cNvPr id="96" name="Immagine 95" descr="Immagine che contiene Elementi grafici, clipart, simbolo, Carattere&#10;&#10;Descrizione generata automaticamente">
                <a:extLst>
                  <a:ext uri="{FF2B5EF4-FFF2-40B4-BE49-F238E27FC236}">
                    <a16:creationId xmlns:a16="http://schemas.microsoft.com/office/drawing/2014/main" id="{4813EE03-1438-5A06-11DE-5E9513E796B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71259"/>
              <a:stretch/>
            </p:blipFill>
            <p:spPr>
              <a:xfrm>
                <a:off x="7180728" y="2753320"/>
                <a:ext cx="569459" cy="163666"/>
              </a:xfrm>
              <a:prstGeom prst="rect">
                <a:avLst/>
              </a:prstGeom>
            </p:spPr>
          </p:pic>
          <p:grpSp>
            <p:nvGrpSpPr>
              <p:cNvPr id="11" name="Gruppo 10">
                <a:extLst>
                  <a:ext uri="{FF2B5EF4-FFF2-40B4-BE49-F238E27FC236}">
                    <a16:creationId xmlns:a16="http://schemas.microsoft.com/office/drawing/2014/main" id="{E2CBADB0-D7FF-A3C5-6ABD-86E8479D4B3A}"/>
                  </a:ext>
                </a:extLst>
              </p:cNvPr>
              <p:cNvGrpSpPr/>
              <p:nvPr/>
            </p:nvGrpSpPr>
            <p:grpSpPr>
              <a:xfrm>
                <a:off x="7229252" y="2925181"/>
                <a:ext cx="473740" cy="338554"/>
                <a:chOff x="7223287" y="3001547"/>
                <a:chExt cx="473740" cy="338554"/>
              </a:xfrm>
            </p:grpSpPr>
            <p:sp>
              <p:nvSpPr>
                <p:cNvPr id="8" name="Rettangolo con angoli arrotondati 7">
                  <a:extLst>
                    <a:ext uri="{FF2B5EF4-FFF2-40B4-BE49-F238E27FC236}">
                      <a16:creationId xmlns:a16="http://schemas.microsoft.com/office/drawing/2014/main" id="{4B2648D7-A845-53AD-4BFF-A6AFA345A8F0}"/>
                    </a:ext>
                  </a:extLst>
                </p:cNvPr>
                <p:cNvSpPr/>
                <p:nvPr/>
              </p:nvSpPr>
              <p:spPr>
                <a:xfrm>
                  <a:off x="7265922" y="3044949"/>
                  <a:ext cx="388471" cy="244573"/>
                </a:xfrm>
                <a:prstGeom prst="roundRect">
                  <a:avLst>
                    <a:gd name="adj" fmla="val 8991"/>
                  </a:avLst>
                </a:prstGeom>
                <a:noFill/>
                <a:ln w="28575">
                  <a:solidFill>
                    <a:srgbClr val="F5F3F4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9" name="CasellaDiTesto 8">
                  <a:extLst>
                    <a:ext uri="{FF2B5EF4-FFF2-40B4-BE49-F238E27FC236}">
                      <a16:creationId xmlns:a16="http://schemas.microsoft.com/office/drawing/2014/main" id="{5B2C8563-7513-23DB-CAFB-20C1F902A5DF}"/>
                    </a:ext>
                  </a:extLst>
                </p:cNvPr>
                <p:cNvSpPr txBox="1"/>
                <p:nvPr/>
              </p:nvSpPr>
              <p:spPr>
                <a:xfrm>
                  <a:off x="7223287" y="3001547"/>
                  <a:ext cx="47374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it-IT" sz="1600" b="1" dirty="0">
                      <a:solidFill>
                        <a:schemeClr val="bg1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CO</a:t>
                  </a:r>
                  <a:endParaRPr lang="it-IT" sz="1000" b="1" dirty="0">
                    <a:solidFill>
                      <a:schemeClr val="bg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</p:grpSp>
      <p:grpSp>
        <p:nvGrpSpPr>
          <p:cNvPr id="16" name="Gruppo 15">
            <a:extLst>
              <a:ext uri="{FF2B5EF4-FFF2-40B4-BE49-F238E27FC236}">
                <a16:creationId xmlns:a16="http://schemas.microsoft.com/office/drawing/2014/main" id="{C4E90B8C-D909-EBB1-E817-80BB7DA1B8E2}"/>
              </a:ext>
            </a:extLst>
          </p:cNvPr>
          <p:cNvGrpSpPr/>
          <p:nvPr/>
        </p:nvGrpSpPr>
        <p:grpSpPr>
          <a:xfrm>
            <a:off x="6586162" y="3208650"/>
            <a:ext cx="1768812" cy="1328486"/>
            <a:chOff x="6634114" y="3266771"/>
            <a:chExt cx="1768812" cy="1328486"/>
          </a:xfrm>
        </p:grpSpPr>
        <p:grpSp>
          <p:nvGrpSpPr>
            <p:cNvPr id="6" name="Gruppo 5">
              <a:extLst>
                <a:ext uri="{FF2B5EF4-FFF2-40B4-BE49-F238E27FC236}">
                  <a16:creationId xmlns:a16="http://schemas.microsoft.com/office/drawing/2014/main" id="{7BE1DD06-DD4A-C020-045E-931CD65D71C1}"/>
                </a:ext>
              </a:extLst>
            </p:cNvPr>
            <p:cNvGrpSpPr/>
            <p:nvPr/>
          </p:nvGrpSpPr>
          <p:grpSpPr>
            <a:xfrm>
              <a:off x="6634114" y="3266771"/>
              <a:ext cx="1768812" cy="1071782"/>
              <a:chOff x="6634114" y="3266771"/>
              <a:chExt cx="1768812" cy="1071782"/>
            </a:xfrm>
          </p:grpSpPr>
          <p:sp>
            <p:nvSpPr>
              <p:cNvPr id="4" name="Rettangolo con angoli arrotondati 3">
                <a:extLst>
                  <a:ext uri="{FF2B5EF4-FFF2-40B4-BE49-F238E27FC236}">
                    <a16:creationId xmlns:a16="http://schemas.microsoft.com/office/drawing/2014/main" id="{709D1C1A-8C49-CBDD-18D7-4D89D6D25A5D}"/>
                  </a:ext>
                </a:extLst>
              </p:cNvPr>
              <p:cNvSpPr/>
              <p:nvPr/>
            </p:nvSpPr>
            <p:spPr>
              <a:xfrm>
                <a:off x="6634114" y="3266771"/>
                <a:ext cx="1768812" cy="1071782"/>
              </a:xfrm>
              <a:prstGeom prst="roundRect">
                <a:avLst>
                  <a:gd name="adj" fmla="val 8991"/>
                </a:avLst>
              </a:prstGeom>
              <a:noFill/>
              <a:ln w="28575">
                <a:solidFill>
                  <a:srgbClr val="F5F3F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cxnSp>
            <p:nvCxnSpPr>
              <p:cNvPr id="15" name="Connettore diritto 14">
                <a:extLst>
                  <a:ext uri="{FF2B5EF4-FFF2-40B4-BE49-F238E27FC236}">
                    <a16:creationId xmlns:a16="http://schemas.microsoft.com/office/drawing/2014/main" id="{5B5868EF-F44C-2ACA-5D72-ADDB155BD0F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870914" y="3740148"/>
                <a:ext cx="198170" cy="241674"/>
              </a:xfrm>
              <a:prstGeom prst="line">
                <a:avLst/>
              </a:prstGeom>
              <a:ln>
                <a:solidFill>
                  <a:srgbClr val="F5F3F4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Ovale 18">
                <a:extLst>
                  <a:ext uri="{FF2B5EF4-FFF2-40B4-BE49-F238E27FC236}">
                    <a16:creationId xmlns:a16="http://schemas.microsoft.com/office/drawing/2014/main" id="{96D8C624-E643-B0BC-1925-20805820ABA8}"/>
                  </a:ext>
                </a:extLst>
              </p:cNvPr>
              <p:cNvSpPr/>
              <p:nvPr/>
            </p:nvSpPr>
            <p:spPr>
              <a:xfrm>
                <a:off x="7034711" y="3705926"/>
                <a:ext cx="68745" cy="68745"/>
              </a:xfrm>
              <a:prstGeom prst="ellipse">
                <a:avLst/>
              </a:prstGeom>
              <a:solidFill>
                <a:srgbClr val="F5F3F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1" name="Ovale 20">
                <a:extLst>
                  <a:ext uri="{FF2B5EF4-FFF2-40B4-BE49-F238E27FC236}">
                    <a16:creationId xmlns:a16="http://schemas.microsoft.com/office/drawing/2014/main" id="{2CBE3533-321E-7143-E7C5-AB19CD6C5D3E}"/>
                  </a:ext>
                </a:extLst>
              </p:cNvPr>
              <p:cNvSpPr/>
              <p:nvPr/>
            </p:nvSpPr>
            <p:spPr>
              <a:xfrm>
                <a:off x="7365199" y="3828677"/>
                <a:ext cx="68745" cy="68745"/>
              </a:xfrm>
              <a:prstGeom prst="ellipse">
                <a:avLst/>
              </a:prstGeom>
              <a:solidFill>
                <a:srgbClr val="F5F3F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22" name="Connettore diritto 21">
                <a:extLst>
                  <a:ext uri="{FF2B5EF4-FFF2-40B4-BE49-F238E27FC236}">
                    <a16:creationId xmlns:a16="http://schemas.microsoft.com/office/drawing/2014/main" id="{9017E62C-528E-DF35-F476-BD05C6BD28B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67320" y="3736020"/>
                <a:ext cx="337126" cy="124965"/>
              </a:xfrm>
              <a:prstGeom prst="line">
                <a:avLst/>
              </a:prstGeom>
              <a:ln>
                <a:solidFill>
                  <a:srgbClr val="F5F3F4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nettore diritto 26">
                <a:extLst>
                  <a:ext uri="{FF2B5EF4-FFF2-40B4-BE49-F238E27FC236}">
                    <a16:creationId xmlns:a16="http://schemas.microsoft.com/office/drawing/2014/main" id="{45D0D576-919E-B1DC-EBA9-E4A437E6504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399403" y="3614829"/>
                <a:ext cx="206976" cy="255227"/>
              </a:xfrm>
              <a:prstGeom prst="line">
                <a:avLst/>
              </a:prstGeom>
              <a:ln>
                <a:solidFill>
                  <a:srgbClr val="F5F3F4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Ovale 34">
                <a:extLst>
                  <a:ext uri="{FF2B5EF4-FFF2-40B4-BE49-F238E27FC236}">
                    <a16:creationId xmlns:a16="http://schemas.microsoft.com/office/drawing/2014/main" id="{6E75401C-4E3F-59BF-A627-2B1F28E78B71}"/>
                  </a:ext>
                </a:extLst>
              </p:cNvPr>
              <p:cNvSpPr/>
              <p:nvPr/>
            </p:nvSpPr>
            <p:spPr>
              <a:xfrm>
                <a:off x="6836541" y="3945954"/>
                <a:ext cx="68745" cy="68745"/>
              </a:xfrm>
              <a:prstGeom prst="ellipse">
                <a:avLst/>
              </a:prstGeom>
              <a:solidFill>
                <a:srgbClr val="F5F3F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36" name="Ovale 35">
                <a:extLst>
                  <a:ext uri="{FF2B5EF4-FFF2-40B4-BE49-F238E27FC236}">
                    <a16:creationId xmlns:a16="http://schemas.microsoft.com/office/drawing/2014/main" id="{2BBC3E77-0F9C-A9C3-C16A-4D65D89EC246}"/>
                  </a:ext>
                </a:extLst>
              </p:cNvPr>
              <p:cNvSpPr/>
              <p:nvPr/>
            </p:nvSpPr>
            <p:spPr>
              <a:xfrm>
                <a:off x="7565257" y="3577571"/>
                <a:ext cx="68745" cy="68745"/>
              </a:xfrm>
              <a:prstGeom prst="ellipse">
                <a:avLst/>
              </a:prstGeom>
              <a:solidFill>
                <a:srgbClr val="F5F3F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39" name="Ovale 38">
                <a:extLst>
                  <a:ext uri="{FF2B5EF4-FFF2-40B4-BE49-F238E27FC236}">
                    <a16:creationId xmlns:a16="http://schemas.microsoft.com/office/drawing/2014/main" id="{F2A21F4C-09DB-1B1E-F774-CCA2D5481CDB}"/>
                  </a:ext>
                </a:extLst>
              </p:cNvPr>
              <p:cNvSpPr/>
              <p:nvPr/>
            </p:nvSpPr>
            <p:spPr>
              <a:xfrm>
                <a:off x="7890470" y="3708069"/>
                <a:ext cx="68745" cy="68745"/>
              </a:xfrm>
              <a:prstGeom prst="ellipse">
                <a:avLst/>
              </a:prstGeom>
              <a:solidFill>
                <a:srgbClr val="F5F3F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40" name="Connettore diritto 39">
                <a:extLst>
                  <a:ext uri="{FF2B5EF4-FFF2-40B4-BE49-F238E27FC236}">
                    <a16:creationId xmlns:a16="http://schemas.microsoft.com/office/drawing/2014/main" id="{F821D83A-890E-9B25-FF78-2F4246194B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98452" y="3605389"/>
                <a:ext cx="338246" cy="137053"/>
              </a:xfrm>
              <a:prstGeom prst="line">
                <a:avLst/>
              </a:prstGeom>
              <a:ln>
                <a:solidFill>
                  <a:srgbClr val="F5F3F4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nettore diritto 43">
                <a:extLst>
                  <a:ext uri="{FF2B5EF4-FFF2-40B4-BE49-F238E27FC236}">
                    <a16:creationId xmlns:a16="http://schemas.microsoft.com/office/drawing/2014/main" id="{3A22DAF4-20FA-6DC3-0396-150CA26484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22904" y="3741722"/>
                <a:ext cx="263681" cy="208346"/>
              </a:xfrm>
              <a:prstGeom prst="line">
                <a:avLst/>
              </a:prstGeom>
              <a:ln>
                <a:solidFill>
                  <a:srgbClr val="F5F3F4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Ovale 46">
                <a:extLst>
                  <a:ext uri="{FF2B5EF4-FFF2-40B4-BE49-F238E27FC236}">
                    <a16:creationId xmlns:a16="http://schemas.microsoft.com/office/drawing/2014/main" id="{D6074D9A-BB44-8873-02FE-5D237412C86F}"/>
                  </a:ext>
                </a:extLst>
              </p:cNvPr>
              <p:cNvSpPr/>
              <p:nvPr/>
            </p:nvSpPr>
            <p:spPr>
              <a:xfrm>
                <a:off x="8150274" y="3921331"/>
                <a:ext cx="68745" cy="68745"/>
              </a:xfrm>
              <a:prstGeom prst="ellipse">
                <a:avLst/>
              </a:prstGeom>
              <a:solidFill>
                <a:srgbClr val="F5F3F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sp>
          <p:nvSpPr>
            <p:cNvPr id="2" name="CasellaDiTesto 1">
              <a:extLst>
                <a:ext uri="{FF2B5EF4-FFF2-40B4-BE49-F238E27FC236}">
                  <a16:creationId xmlns:a16="http://schemas.microsoft.com/office/drawing/2014/main" id="{21FC36D8-3077-84A8-23F5-51D0B070F3DB}"/>
                </a:ext>
              </a:extLst>
            </p:cNvPr>
            <p:cNvSpPr txBox="1"/>
            <p:nvPr/>
          </p:nvSpPr>
          <p:spPr>
            <a:xfrm>
              <a:off x="6896533" y="4379813"/>
              <a:ext cx="122526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800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DASHBOARD</a:t>
              </a:r>
            </a:p>
          </p:txBody>
        </p:sp>
      </p:grpSp>
      <p:sp>
        <p:nvSpPr>
          <p:cNvPr id="76" name="Rettangolo con angoli arrotondati 75">
            <a:extLst>
              <a:ext uri="{FF2B5EF4-FFF2-40B4-BE49-F238E27FC236}">
                <a16:creationId xmlns:a16="http://schemas.microsoft.com/office/drawing/2014/main" id="{96BC7815-417A-17D5-2897-A40D63F2FB52}"/>
              </a:ext>
            </a:extLst>
          </p:cNvPr>
          <p:cNvSpPr/>
          <p:nvPr/>
        </p:nvSpPr>
        <p:spPr>
          <a:xfrm>
            <a:off x="4856702" y="4079238"/>
            <a:ext cx="91794" cy="1115066"/>
          </a:xfrm>
          <a:prstGeom prst="roundRect">
            <a:avLst>
              <a:gd name="adj" fmla="val 8991"/>
            </a:avLst>
          </a:prstGeom>
          <a:solidFill>
            <a:srgbClr val="161A1D"/>
          </a:solidFill>
          <a:ln w="12700">
            <a:solidFill>
              <a:srgbClr val="FCA31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" name="Connettore diritto 2">
            <a:extLst>
              <a:ext uri="{FF2B5EF4-FFF2-40B4-BE49-F238E27FC236}">
                <a16:creationId xmlns:a16="http://schemas.microsoft.com/office/drawing/2014/main" id="{5E025A52-33A0-A970-E923-EAD88F137F19}"/>
              </a:ext>
            </a:extLst>
          </p:cNvPr>
          <p:cNvCxnSpPr>
            <a:cxnSpLocks/>
          </p:cNvCxnSpPr>
          <p:nvPr/>
        </p:nvCxnSpPr>
        <p:spPr>
          <a:xfrm>
            <a:off x="1648420" y="5190175"/>
            <a:ext cx="8895159" cy="0"/>
          </a:xfrm>
          <a:prstGeom prst="line">
            <a:avLst/>
          </a:prstGeom>
          <a:ln w="38100">
            <a:solidFill>
              <a:srgbClr val="D3D3D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7265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tangolo con angoli arrotondati 25">
            <a:extLst>
              <a:ext uri="{FF2B5EF4-FFF2-40B4-BE49-F238E27FC236}">
                <a16:creationId xmlns:a16="http://schemas.microsoft.com/office/drawing/2014/main" id="{C1C1E9C8-6B97-B5E3-CAD4-8FFA656C4AD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71355" y="785515"/>
            <a:ext cx="10249291" cy="5286970"/>
          </a:xfrm>
          <a:prstGeom prst="roundRect">
            <a:avLst>
              <a:gd name="adj" fmla="val 8991"/>
            </a:avLst>
          </a:prstGeom>
          <a:solidFill>
            <a:srgbClr val="F5F3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25" name="Immagine 24" descr="Immagine che contiene elettronica, Componente elettrico, Componente di circuito, circuito&#10;&#10;Descrizione generata automaticamente">
            <a:extLst>
              <a:ext uri="{FF2B5EF4-FFF2-40B4-BE49-F238E27FC236}">
                <a16:creationId xmlns:a16="http://schemas.microsoft.com/office/drawing/2014/main" id="{F131E02B-6B2C-235E-4F51-8935736D6B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094" y="1624836"/>
            <a:ext cx="505320" cy="1082829"/>
          </a:xfrm>
          <a:prstGeom prst="rect">
            <a:avLst/>
          </a:prstGeom>
        </p:spPr>
      </p:pic>
      <p:pic>
        <p:nvPicPr>
          <p:cNvPr id="77" name="Elemento grafico 76" descr="Portatile con riempimento a tinta unita">
            <a:extLst>
              <a:ext uri="{FF2B5EF4-FFF2-40B4-BE49-F238E27FC236}">
                <a16:creationId xmlns:a16="http://schemas.microsoft.com/office/drawing/2014/main" id="{6701FC26-05B8-AE52-4496-319BBA9963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64326" y="2773426"/>
            <a:ext cx="1311149" cy="1311149"/>
          </a:xfrm>
          <a:prstGeom prst="rect">
            <a:avLst/>
          </a:prstGeom>
        </p:spPr>
      </p:pic>
      <p:grpSp>
        <p:nvGrpSpPr>
          <p:cNvPr id="95" name="Gruppo 94">
            <a:extLst>
              <a:ext uri="{FF2B5EF4-FFF2-40B4-BE49-F238E27FC236}">
                <a16:creationId xmlns:a16="http://schemas.microsoft.com/office/drawing/2014/main" id="{D19579E9-3990-7722-0F9E-0683BF718B41}"/>
              </a:ext>
            </a:extLst>
          </p:cNvPr>
          <p:cNvGrpSpPr/>
          <p:nvPr/>
        </p:nvGrpSpPr>
        <p:grpSpPr>
          <a:xfrm>
            <a:off x="-196045" y="2835762"/>
            <a:ext cx="1348298" cy="1348298"/>
            <a:chOff x="2772622" y="1857493"/>
            <a:chExt cx="1348298" cy="1348298"/>
          </a:xfrm>
        </p:grpSpPr>
        <p:pic>
          <p:nvPicPr>
            <p:cNvPr id="81" name="Elemento grafico 80" descr="Chiavetta USB con riempimento a tinta unita">
              <a:extLst>
                <a:ext uri="{FF2B5EF4-FFF2-40B4-BE49-F238E27FC236}">
                  <a16:creationId xmlns:a16="http://schemas.microsoft.com/office/drawing/2014/main" id="{21729A59-7C80-B10F-C527-2F44CE90FF0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-2700000">
              <a:off x="2772622" y="1857493"/>
              <a:ext cx="1348298" cy="1348298"/>
            </a:xfrm>
            <a:prstGeom prst="rect">
              <a:avLst/>
            </a:prstGeom>
          </p:spPr>
        </p:pic>
        <p:sp>
          <p:nvSpPr>
            <p:cNvPr id="89" name="CasellaDiTesto 88">
              <a:extLst>
                <a:ext uri="{FF2B5EF4-FFF2-40B4-BE49-F238E27FC236}">
                  <a16:creationId xmlns:a16="http://schemas.microsoft.com/office/drawing/2014/main" id="{DD4A2177-3F82-212B-B58A-C76CC479BE22}"/>
                </a:ext>
              </a:extLst>
            </p:cNvPr>
            <p:cNvSpPr txBox="1"/>
            <p:nvPr/>
          </p:nvSpPr>
          <p:spPr>
            <a:xfrm>
              <a:off x="2834138" y="2441558"/>
              <a:ext cx="12252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700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nRF52840 </a:t>
              </a:r>
            </a:p>
            <a:p>
              <a:pPr algn="ctr"/>
              <a:r>
                <a:rPr lang="it-IT" sz="700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Dongle</a:t>
              </a:r>
            </a:p>
          </p:txBody>
        </p:sp>
        <p:sp>
          <p:nvSpPr>
            <p:cNvPr id="93" name="CasellaDiTesto 92">
              <a:extLst>
                <a:ext uri="{FF2B5EF4-FFF2-40B4-BE49-F238E27FC236}">
                  <a16:creationId xmlns:a16="http://schemas.microsoft.com/office/drawing/2014/main" id="{782A6014-EA8B-16CE-5808-F67E943A1E71}"/>
                </a:ext>
              </a:extLst>
            </p:cNvPr>
            <p:cNvSpPr txBox="1"/>
            <p:nvPr/>
          </p:nvSpPr>
          <p:spPr>
            <a:xfrm>
              <a:off x="3050530" y="2833671"/>
              <a:ext cx="79248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700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NORDIC</a:t>
              </a:r>
              <a:endParaRPr lang="it-IT" sz="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pic>
        <p:nvPicPr>
          <p:cNvPr id="100" name="Immagine 99" descr="Immagine che contiene elettronica, Componente elettrico, Componente di circuito, circuito&#10;&#10;Descrizione generata automaticamente">
            <a:extLst>
              <a:ext uri="{FF2B5EF4-FFF2-40B4-BE49-F238E27FC236}">
                <a16:creationId xmlns:a16="http://schemas.microsoft.com/office/drawing/2014/main" id="{2A5D2475-B4C4-B446-80CD-9692B2358C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042" y="4063985"/>
            <a:ext cx="505320" cy="1082829"/>
          </a:xfrm>
          <a:prstGeom prst="rect">
            <a:avLst/>
          </a:prstGeom>
        </p:spPr>
      </p:pic>
      <p:pic>
        <p:nvPicPr>
          <p:cNvPr id="101" name="Immagine 100" descr="Immagine che contiene elettronica, Componente elettrico, Componente di circuito, circuito&#10;&#10;Descrizione generata automaticamente">
            <a:extLst>
              <a:ext uri="{FF2B5EF4-FFF2-40B4-BE49-F238E27FC236}">
                <a16:creationId xmlns:a16="http://schemas.microsoft.com/office/drawing/2014/main" id="{716C0E0A-41ED-23CC-0910-45385EC6DE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1359" y="3183940"/>
            <a:ext cx="505320" cy="1082829"/>
          </a:xfrm>
          <a:prstGeom prst="rect">
            <a:avLst/>
          </a:prstGeom>
        </p:spPr>
      </p:pic>
      <p:pic>
        <p:nvPicPr>
          <p:cNvPr id="102" name="Immagine 101" descr="Immagine che contiene elettronica, Componente elettrico, Componente di circuito, circuito&#10;&#10;Descrizione generata automaticamente">
            <a:extLst>
              <a:ext uri="{FF2B5EF4-FFF2-40B4-BE49-F238E27FC236}">
                <a16:creationId xmlns:a16="http://schemas.microsoft.com/office/drawing/2014/main" id="{8EB82765-2006-FAC6-31EB-C960485863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8153" y="1142157"/>
            <a:ext cx="505320" cy="1082829"/>
          </a:xfrm>
          <a:prstGeom prst="rect">
            <a:avLst/>
          </a:prstGeom>
        </p:spPr>
      </p:pic>
      <p:pic>
        <p:nvPicPr>
          <p:cNvPr id="103" name="Immagine 102" descr="Immagine che contiene elettronica, Componente elettrico, Componente di circuito, circuito&#10;&#10;Descrizione generata automaticamente">
            <a:extLst>
              <a:ext uri="{FF2B5EF4-FFF2-40B4-BE49-F238E27FC236}">
                <a16:creationId xmlns:a16="http://schemas.microsoft.com/office/drawing/2014/main" id="{E4800053-3309-B051-4651-98A4139408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568426" y="2809941"/>
            <a:ext cx="505320" cy="1082829"/>
          </a:xfrm>
          <a:prstGeom prst="rect">
            <a:avLst/>
          </a:prstGeom>
        </p:spPr>
      </p:pic>
      <p:pic>
        <p:nvPicPr>
          <p:cNvPr id="105" name="Immagine 104" descr="Immagine che contiene elettronica, Componente elettrico, Componente di circuito, circuito&#10;&#10;Descrizione generata automaticamente">
            <a:extLst>
              <a:ext uri="{FF2B5EF4-FFF2-40B4-BE49-F238E27FC236}">
                <a16:creationId xmlns:a16="http://schemas.microsoft.com/office/drawing/2014/main" id="{358C158C-D9B7-FA5A-E190-1630F4B240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2898" y="4360416"/>
            <a:ext cx="505320" cy="1082829"/>
          </a:xfrm>
          <a:prstGeom prst="rect">
            <a:avLst/>
          </a:prstGeom>
        </p:spPr>
      </p:pic>
      <p:sp>
        <p:nvSpPr>
          <p:cNvPr id="106" name="CasellaDiTesto 105">
            <a:extLst>
              <a:ext uri="{FF2B5EF4-FFF2-40B4-BE49-F238E27FC236}">
                <a16:creationId xmlns:a16="http://schemas.microsoft.com/office/drawing/2014/main" id="{1F3F0F9F-191E-0344-3F8F-96426D34AAEC}"/>
              </a:ext>
            </a:extLst>
          </p:cNvPr>
          <p:cNvSpPr txBox="1"/>
          <p:nvPr/>
        </p:nvSpPr>
        <p:spPr>
          <a:xfrm>
            <a:off x="5034845" y="3509911"/>
            <a:ext cx="12252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800" b="1" dirty="0">
                <a:solidFill>
                  <a:srgbClr val="161A1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BORDER ROUTER</a:t>
            </a:r>
          </a:p>
        </p:txBody>
      </p:sp>
      <p:sp>
        <p:nvSpPr>
          <p:cNvPr id="107" name="CasellaDiTesto 106">
            <a:extLst>
              <a:ext uri="{FF2B5EF4-FFF2-40B4-BE49-F238E27FC236}">
                <a16:creationId xmlns:a16="http://schemas.microsoft.com/office/drawing/2014/main" id="{F6E6D82A-F17D-1597-529A-5C7A58AC14CF}"/>
              </a:ext>
            </a:extLst>
          </p:cNvPr>
          <p:cNvSpPr txBox="1"/>
          <p:nvPr/>
        </p:nvSpPr>
        <p:spPr>
          <a:xfrm>
            <a:off x="1453077" y="2707665"/>
            <a:ext cx="1225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800" b="1" dirty="0">
                <a:solidFill>
                  <a:srgbClr val="161A1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MOVEMENT SENSOR </a:t>
            </a:r>
          </a:p>
          <a:p>
            <a:pPr algn="ctr"/>
            <a:r>
              <a:rPr lang="it-IT" sz="800" b="1" dirty="0">
                <a:solidFill>
                  <a:srgbClr val="161A1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+</a:t>
            </a:r>
          </a:p>
          <a:p>
            <a:pPr algn="ctr"/>
            <a:r>
              <a:rPr lang="it-IT" sz="800" b="1" dirty="0">
                <a:solidFill>
                  <a:srgbClr val="161A1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MANUAL OPENING</a:t>
            </a:r>
          </a:p>
        </p:txBody>
      </p:sp>
      <p:sp>
        <p:nvSpPr>
          <p:cNvPr id="108" name="CasellaDiTesto 107">
            <a:extLst>
              <a:ext uri="{FF2B5EF4-FFF2-40B4-BE49-F238E27FC236}">
                <a16:creationId xmlns:a16="http://schemas.microsoft.com/office/drawing/2014/main" id="{17354EC0-F4D2-94A6-E93E-7BA602EBA75C}"/>
              </a:ext>
            </a:extLst>
          </p:cNvPr>
          <p:cNvSpPr txBox="1"/>
          <p:nvPr/>
        </p:nvSpPr>
        <p:spPr>
          <a:xfrm>
            <a:off x="3268180" y="2247592"/>
            <a:ext cx="1225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800" b="1" dirty="0">
                <a:solidFill>
                  <a:srgbClr val="161A1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VAULT STATUS </a:t>
            </a:r>
          </a:p>
          <a:p>
            <a:pPr algn="ctr"/>
            <a:r>
              <a:rPr lang="it-IT" sz="800" b="1" dirty="0">
                <a:solidFill>
                  <a:srgbClr val="161A1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+</a:t>
            </a:r>
          </a:p>
          <a:p>
            <a:pPr algn="ctr"/>
            <a:r>
              <a:rPr lang="it-IT" sz="800" b="1" dirty="0">
                <a:solidFill>
                  <a:srgbClr val="161A1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AUTOMATIC DOOR</a:t>
            </a:r>
          </a:p>
        </p:txBody>
      </p:sp>
      <p:sp>
        <p:nvSpPr>
          <p:cNvPr id="110" name="CasellaDiTesto 109">
            <a:extLst>
              <a:ext uri="{FF2B5EF4-FFF2-40B4-BE49-F238E27FC236}">
                <a16:creationId xmlns:a16="http://schemas.microsoft.com/office/drawing/2014/main" id="{43F7E30A-1D94-423D-1FBA-689BAC0D89A8}"/>
              </a:ext>
            </a:extLst>
          </p:cNvPr>
          <p:cNvSpPr txBox="1"/>
          <p:nvPr/>
        </p:nvSpPr>
        <p:spPr>
          <a:xfrm>
            <a:off x="1413069" y="5133727"/>
            <a:ext cx="12252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800" b="1" dirty="0">
                <a:solidFill>
                  <a:srgbClr val="161A1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 SENSOR</a:t>
            </a:r>
          </a:p>
        </p:txBody>
      </p:sp>
      <p:sp>
        <p:nvSpPr>
          <p:cNvPr id="111" name="CasellaDiTesto 110">
            <a:extLst>
              <a:ext uri="{FF2B5EF4-FFF2-40B4-BE49-F238E27FC236}">
                <a16:creationId xmlns:a16="http://schemas.microsoft.com/office/drawing/2014/main" id="{925C0A13-3F85-5CFD-3717-736DD31EBD5F}"/>
              </a:ext>
            </a:extLst>
          </p:cNvPr>
          <p:cNvSpPr txBox="1"/>
          <p:nvPr/>
        </p:nvSpPr>
        <p:spPr>
          <a:xfrm>
            <a:off x="2671386" y="4262144"/>
            <a:ext cx="12252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800" b="1" dirty="0">
                <a:solidFill>
                  <a:srgbClr val="161A1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TEMPERATURE </a:t>
            </a:r>
            <a:r>
              <a:rPr lang="it-IT" sz="800" dirty="0">
                <a:solidFill>
                  <a:srgbClr val="161A1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it-IT" sz="800" b="1" dirty="0">
                <a:solidFill>
                  <a:srgbClr val="161A1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HUMIDITY SENSOR</a:t>
            </a:r>
          </a:p>
        </p:txBody>
      </p:sp>
      <p:sp>
        <p:nvSpPr>
          <p:cNvPr id="112" name="CasellaDiTesto 111">
            <a:extLst>
              <a:ext uri="{FF2B5EF4-FFF2-40B4-BE49-F238E27FC236}">
                <a16:creationId xmlns:a16="http://schemas.microsoft.com/office/drawing/2014/main" id="{60A66EEC-2E6F-ED1C-6A09-6C7DC03B481D}"/>
              </a:ext>
            </a:extLst>
          </p:cNvPr>
          <p:cNvSpPr txBox="1"/>
          <p:nvPr/>
        </p:nvSpPr>
        <p:spPr>
          <a:xfrm>
            <a:off x="3992925" y="5443245"/>
            <a:ext cx="12252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800" b="1" dirty="0">
                <a:solidFill>
                  <a:srgbClr val="161A1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HVAC SYSTEM</a:t>
            </a:r>
          </a:p>
        </p:txBody>
      </p:sp>
      <p:sp>
        <p:nvSpPr>
          <p:cNvPr id="113" name="CasellaDiTesto 112">
            <a:extLst>
              <a:ext uri="{FF2B5EF4-FFF2-40B4-BE49-F238E27FC236}">
                <a16:creationId xmlns:a16="http://schemas.microsoft.com/office/drawing/2014/main" id="{3AC4E04F-33B4-99B4-C169-088A2BD96647}"/>
              </a:ext>
            </a:extLst>
          </p:cNvPr>
          <p:cNvSpPr txBox="1"/>
          <p:nvPr/>
        </p:nvSpPr>
        <p:spPr>
          <a:xfrm>
            <a:off x="6207267" y="3825052"/>
            <a:ext cx="12252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800" b="1" dirty="0">
                <a:solidFill>
                  <a:srgbClr val="161A1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LAPTOP</a:t>
            </a:r>
          </a:p>
        </p:txBody>
      </p:sp>
      <p:sp>
        <p:nvSpPr>
          <p:cNvPr id="114" name="CasellaDiTesto 113">
            <a:extLst>
              <a:ext uri="{FF2B5EF4-FFF2-40B4-BE49-F238E27FC236}">
                <a16:creationId xmlns:a16="http://schemas.microsoft.com/office/drawing/2014/main" id="{D9B7673F-9C54-76C4-6B38-6367D60DEA68}"/>
              </a:ext>
            </a:extLst>
          </p:cNvPr>
          <p:cNvSpPr txBox="1"/>
          <p:nvPr/>
        </p:nvSpPr>
        <p:spPr>
          <a:xfrm>
            <a:off x="7749197" y="4262144"/>
            <a:ext cx="12252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800" b="1" dirty="0">
                <a:solidFill>
                  <a:srgbClr val="161A1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 INPUT</a:t>
            </a:r>
          </a:p>
        </p:txBody>
      </p:sp>
      <p:sp>
        <p:nvSpPr>
          <p:cNvPr id="115" name="CasellaDiTesto 114">
            <a:extLst>
              <a:ext uri="{FF2B5EF4-FFF2-40B4-BE49-F238E27FC236}">
                <a16:creationId xmlns:a16="http://schemas.microsoft.com/office/drawing/2014/main" id="{09574418-BF8F-9C85-268A-E3AE9776585E}"/>
              </a:ext>
            </a:extLst>
          </p:cNvPr>
          <p:cNvSpPr txBox="1"/>
          <p:nvPr/>
        </p:nvSpPr>
        <p:spPr>
          <a:xfrm>
            <a:off x="7811950" y="4634402"/>
            <a:ext cx="12252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800" b="1" dirty="0">
                <a:solidFill>
                  <a:srgbClr val="161A1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 APPLICATION</a:t>
            </a:r>
          </a:p>
        </p:txBody>
      </p:sp>
      <p:sp>
        <p:nvSpPr>
          <p:cNvPr id="116" name="CasellaDiTesto 115">
            <a:extLst>
              <a:ext uri="{FF2B5EF4-FFF2-40B4-BE49-F238E27FC236}">
                <a16:creationId xmlns:a16="http://schemas.microsoft.com/office/drawing/2014/main" id="{014B5909-FCA6-2978-B3F2-941405E3CE4A}"/>
              </a:ext>
            </a:extLst>
          </p:cNvPr>
          <p:cNvSpPr txBox="1"/>
          <p:nvPr/>
        </p:nvSpPr>
        <p:spPr>
          <a:xfrm>
            <a:off x="7919527" y="4976574"/>
            <a:ext cx="12252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800" b="1" dirty="0">
                <a:solidFill>
                  <a:srgbClr val="161A1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DATABASE</a:t>
            </a:r>
          </a:p>
        </p:txBody>
      </p:sp>
      <p:sp>
        <p:nvSpPr>
          <p:cNvPr id="117" name="CasellaDiTesto 116">
            <a:extLst>
              <a:ext uri="{FF2B5EF4-FFF2-40B4-BE49-F238E27FC236}">
                <a16:creationId xmlns:a16="http://schemas.microsoft.com/office/drawing/2014/main" id="{0AA2F4A7-AFE5-EE21-8AEB-91B6A05AA8ED}"/>
              </a:ext>
            </a:extLst>
          </p:cNvPr>
          <p:cNvSpPr txBox="1"/>
          <p:nvPr/>
        </p:nvSpPr>
        <p:spPr>
          <a:xfrm>
            <a:off x="7987100" y="5309085"/>
            <a:ext cx="12252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800" b="1" dirty="0">
                <a:solidFill>
                  <a:srgbClr val="161A1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GRAFANA</a:t>
            </a:r>
          </a:p>
        </p:txBody>
      </p:sp>
      <p:sp>
        <p:nvSpPr>
          <p:cNvPr id="118" name="CasellaDiTesto 117">
            <a:extLst>
              <a:ext uri="{FF2B5EF4-FFF2-40B4-BE49-F238E27FC236}">
                <a16:creationId xmlns:a16="http://schemas.microsoft.com/office/drawing/2014/main" id="{11AD13C2-E518-C4F4-B99A-0AB8849C846B}"/>
              </a:ext>
            </a:extLst>
          </p:cNvPr>
          <p:cNvSpPr txBox="1"/>
          <p:nvPr/>
        </p:nvSpPr>
        <p:spPr>
          <a:xfrm>
            <a:off x="8974462" y="3538491"/>
            <a:ext cx="12252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800" b="1" dirty="0">
                <a:solidFill>
                  <a:srgbClr val="161A1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CLOUD APPLICATION</a:t>
            </a:r>
          </a:p>
        </p:txBody>
      </p:sp>
      <p:sp>
        <p:nvSpPr>
          <p:cNvPr id="119" name="CasellaDiTesto 118">
            <a:extLst>
              <a:ext uri="{FF2B5EF4-FFF2-40B4-BE49-F238E27FC236}">
                <a16:creationId xmlns:a16="http://schemas.microsoft.com/office/drawing/2014/main" id="{995FC932-260D-8B07-A046-74B5D5AFA492}"/>
              </a:ext>
            </a:extLst>
          </p:cNvPr>
          <p:cNvSpPr txBox="1"/>
          <p:nvPr/>
        </p:nvSpPr>
        <p:spPr>
          <a:xfrm>
            <a:off x="9144792" y="3869131"/>
            <a:ext cx="12252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800" b="1" dirty="0" err="1">
                <a:solidFill>
                  <a:srgbClr val="161A1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CoAP</a:t>
            </a:r>
            <a:r>
              <a:rPr lang="it-IT" sz="800" b="1" dirty="0">
                <a:solidFill>
                  <a:srgbClr val="161A1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SERVER FOR REGISTRATION</a:t>
            </a:r>
          </a:p>
        </p:txBody>
      </p:sp>
      <p:pic>
        <p:nvPicPr>
          <p:cNvPr id="121" name="Immagine 120" descr="Immagine che contiene Elementi grafici, schermata, Carattere, simbolo&#10;&#10;Descrizione generata automaticamente">
            <a:extLst>
              <a:ext uri="{FF2B5EF4-FFF2-40B4-BE49-F238E27FC236}">
                <a16:creationId xmlns:a16="http://schemas.microsoft.com/office/drawing/2014/main" id="{9305B6F1-40DF-C77E-71F4-DD33F3994D3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185" y="4362262"/>
            <a:ext cx="404690" cy="404690"/>
          </a:xfrm>
          <a:prstGeom prst="rect">
            <a:avLst/>
          </a:prstGeom>
        </p:spPr>
      </p:pic>
      <p:sp>
        <p:nvSpPr>
          <p:cNvPr id="122" name="CasellaDiTesto 121">
            <a:extLst>
              <a:ext uri="{FF2B5EF4-FFF2-40B4-BE49-F238E27FC236}">
                <a16:creationId xmlns:a16="http://schemas.microsoft.com/office/drawing/2014/main" id="{A5DC1042-6F2B-3451-A746-8B5BAF6C3C55}"/>
              </a:ext>
            </a:extLst>
          </p:cNvPr>
          <p:cNvSpPr txBox="1"/>
          <p:nvPr/>
        </p:nvSpPr>
        <p:spPr>
          <a:xfrm>
            <a:off x="4477000" y="4742124"/>
            <a:ext cx="12252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800" b="1" dirty="0">
                <a:solidFill>
                  <a:srgbClr val="161A1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ML MODEL</a:t>
            </a:r>
          </a:p>
        </p:txBody>
      </p:sp>
    </p:spTree>
    <p:extLst>
      <p:ext uri="{BB962C8B-B14F-4D97-AF65-F5344CB8AC3E}">
        <p14:creationId xmlns:p14="http://schemas.microsoft.com/office/powerpoint/2010/main" val="2903836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3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BC199077-BB0A-CBA7-63B2-5EC3748E455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648420" y="1335882"/>
            <a:ext cx="8895159" cy="4186236"/>
          </a:xfrm>
          <a:prstGeom prst="roundRect">
            <a:avLst>
              <a:gd name="adj" fmla="val 8991"/>
            </a:avLst>
          </a:prstGeom>
          <a:solidFill>
            <a:srgbClr val="161A1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10" name="Elemento grafico 9" descr="Telecamera di sicurezza con riempimento a tinta unita">
            <a:extLst>
              <a:ext uri="{FF2B5EF4-FFF2-40B4-BE49-F238E27FC236}">
                <a16:creationId xmlns:a16="http://schemas.microsoft.com/office/drawing/2014/main" id="{DF156682-6891-A57D-5B21-80A027E79C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7451"/>
          <a:stretch/>
        </p:blipFill>
        <p:spPr>
          <a:xfrm>
            <a:off x="1648420" y="3401058"/>
            <a:ext cx="559830" cy="678180"/>
          </a:xfrm>
          <a:prstGeom prst="rect">
            <a:avLst/>
          </a:prstGeom>
        </p:spPr>
      </p:pic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75BA2FA9-6C65-D20D-F931-0C94AD3FE3F3}"/>
              </a:ext>
            </a:extLst>
          </p:cNvPr>
          <p:cNvCxnSpPr>
            <a:cxnSpLocks/>
          </p:cNvCxnSpPr>
          <p:nvPr/>
        </p:nvCxnSpPr>
        <p:spPr>
          <a:xfrm>
            <a:off x="2152650" y="3819525"/>
            <a:ext cx="2456951" cy="1313282"/>
          </a:xfrm>
          <a:prstGeom prst="line">
            <a:avLst/>
          </a:prstGeom>
          <a:ln w="12700">
            <a:solidFill>
              <a:srgbClr val="660708"/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07994B65-FE5B-6D95-19C7-C4694421AF68}"/>
              </a:ext>
            </a:extLst>
          </p:cNvPr>
          <p:cNvSpPr txBox="1"/>
          <p:nvPr/>
        </p:nvSpPr>
        <p:spPr>
          <a:xfrm>
            <a:off x="6177678" y="2397317"/>
            <a:ext cx="25755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50" b="1" dirty="0">
                <a:solidFill>
                  <a:srgbClr val="FCA31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VAULT</a:t>
            </a: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EAE226A5-22A3-8D12-7024-656B23C1B5AA}"/>
              </a:ext>
            </a:extLst>
          </p:cNvPr>
          <p:cNvSpPr txBox="1"/>
          <p:nvPr/>
        </p:nvSpPr>
        <p:spPr>
          <a:xfrm>
            <a:off x="1648420" y="3273390"/>
            <a:ext cx="9912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MOVEMENT SENSOR</a:t>
            </a:r>
          </a:p>
        </p:txBody>
      </p:sp>
      <p:grpSp>
        <p:nvGrpSpPr>
          <p:cNvPr id="24" name="Gruppo 23">
            <a:extLst>
              <a:ext uri="{FF2B5EF4-FFF2-40B4-BE49-F238E27FC236}">
                <a16:creationId xmlns:a16="http://schemas.microsoft.com/office/drawing/2014/main" id="{E4CAABF9-7BC6-B6A3-2C23-8226477D3FFE}"/>
              </a:ext>
            </a:extLst>
          </p:cNvPr>
          <p:cNvGrpSpPr/>
          <p:nvPr/>
        </p:nvGrpSpPr>
        <p:grpSpPr>
          <a:xfrm>
            <a:off x="3226827" y="1804558"/>
            <a:ext cx="544289" cy="1112427"/>
            <a:chOff x="3226827" y="1804558"/>
            <a:chExt cx="544289" cy="1112427"/>
          </a:xfrm>
        </p:grpSpPr>
        <p:sp>
          <p:nvSpPr>
            <p:cNvPr id="37" name="Rettangolo con angoli arrotondati 36">
              <a:extLst>
                <a:ext uri="{FF2B5EF4-FFF2-40B4-BE49-F238E27FC236}">
                  <a16:creationId xmlns:a16="http://schemas.microsoft.com/office/drawing/2014/main" id="{651B3E8C-4D80-B140-B4D0-3925E001B393}"/>
                </a:ext>
              </a:extLst>
            </p:cNvPr>
            <p:cNvSpPr/>
            <p:nvPr/>
          </p:nvSpPr>
          <p:spPr>
            <a:xfrm>
              <a:off x="3226827" y="1804558"/>
              <a:ext cx="544289" cy="1112427"/>
            </a:xfrm>
            <a:prstGeom prst="roundRect">
              <a:avLst>
                <a:gd name="adj" fmla="val 8991"/>
              </a:avLst>
            </a:prstGeom>
            <a:noFill/>
            <a:ln w="28575">
              <a:solidFill>
                <a:srgbClr val="F5F3F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7" name="Ovale 66">
              <a:extLst>
                <a:ext uri="{FF2B5EF4-FFF2-40B4-BE49-F238E27FC236}">
                  <a16:creationId xmlns:a16="http://schemas.microsoft.com/office/drawing/2014/main" id="{FC21D54E-DC18-ADDE-67BC-F851FAD55164}"/>
                </a:ext>
              </a:extLst>
            </p:cNvPr>
            <p:cNvSpPr/>
            <p:nvPr/>
          </p:nvSpPr>
          <p:spPr>
            <a:xfrm>
              <a:off x="3421821" y="1963585"/>
              <a:ext cx="154300" cy="154300"/>
            </a:xfrm>
            <a:prstGeom prst="ellipse">
              <a:avLst/>
            </a:prstGeom>
            <a:solidFill>
              <a:srgbClr val="BA181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8" name="Ovale 67">
              <a:extLst>
                <a:ext uri="{FF2B5EF4-FFF2-40B4-BE49-F238E27FC236}">
                  <a16:creationId xmlns:a16="http://schemas.microsoft.com/office/drawing/2014/main" id="{C138992D-F9D8-AFF8-B7C6-092917F6A15C}"/>
                </a:ext>
              </a:extLst>
            </p:cNvPr>
            <p:cNvSpPr/>
            <p:nvPr/>
          </p:nvSpPr>
          <p:spPr>
            <a:xfrm>
              <a:off x="3421821" y="2286197"/>
              <a:ext cx="154300" cy="154300"/>
            </a:xfrm>
            <a:prstGeom prst="ellipse">
              <a:avLst/>
            </a:prstGeom>
            <a:solidFill>
              <a:srgbClr val="FCA31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9" name="Ovale 68">
              <a:extLst>
                <a:ext uri="{FF2B5EF4-FFF2-40B4-BE49-F238E27FC236}">
                  <a16:creationId xmlns:a16="http://schemas.microsoft.com/office/drawing/2014/main" id="{EC727F5B-9E15-D79E-99FC-340E0B75AC55}"/>
                </a:ext>
              </a:extLst>
            </p:cNvPr>
            <p:cNvSpPr/>
            <p:nvPr/>
          </p:nvSpPr>
          <p:spPr>
            <a:xfrm>
              <a:off x="3425238" y="2601591"/>
              <a:ext cx="154300" cy="1543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cxnSp>
        <p:nvCxnSpPr>
          <p:cNvPr id="72" name="Connettore diritto 71">
            <a:extLst>
              <a:ext uri="{FF2B5EF4-FFF2-40B4-BE49-F238E27FC236}">
                <a16:creationId xmlns:a16="http://schemas.microsoft.com/office/drawing/2014/main" id="{77FA27DB-E8EC-5860-2DED-A20EDE640830}"/>
              </a:ext>
            </a:extLst>
          </p:cNvPr>
          <p:cNvCxnSpPr>
            <a:cxnSpLocks/>
            <a:stCxn id="37" idx="3"/>
          </p:cNvCxnSpPr>
          <p:nvPr/>
        </p:nvCxnSpPr>
        <p:spPr>
          <a:xfrm>
            <a:off x="3771116" y="2360772"/>
            <a:ext cx="1131483" cy="1068228"/>
          </a:xfrm>
          <a:prstGeom prst="line">
            <a:avLst/>
          </a:prstGeom>
          <a:ln>
            <a:solidFill>
              <a:srgbClr val="F5F3F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ttangolo con angoli arrotondati 28">
            <a:extLst>
              <a:ext uri="{FF2B5EF4-FFF2-40B4-BE49-F238E27FC236}">
                <a16:creationId xmlns:a16="http://schemas.microsoft.com/office/drawing/2014/main" id="{7FFD7DA7-F969-4874-8194-115BC289D30F}"/>
              </a:ext>
            </a:extLst>
          </p:cNvPr>
          <p:cNvSpPr/>
          <p:nvPr/>
        </p:nvSpPr>
        <p:spPr>
          <a:xfrm>
            <a:off x="4902600" y="2360772"/>
            <a:ext cx="5136750" cy="3069906"/>
          </a:xfrm>
          <a:prstGeom prst="roundRect">
            <a:avLst>
              <a:gd name="adj" fmla="val 8991"/>
            </a:avLst>
          </a:prstGeom>
          <a:noFill/>
          <a:ln w="12700">
            <a:solidFill>
              <a:srgbClr val="FCA31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7885BC51-F122-DA60-7A69-083A5F242E70}"/>
              </a:ext>
            </a:extLst>
          </p:cNvPr>
          <p:cNvSpPr/>
          <p:nvPr/>
        </p:nvSpPr>
        <p:spPr>
          <a:xfrm>
            <a:off x="4707416" y="5194304"/>
            <a:ext cx="5516084" cy="257171"/>
          </a:xfrm>
          <a:prstGeom prst="rect">
            <a:avLst/>
          </a:prstGeom>
          <a:solidFill>
            <a:srgbClr val="161A1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8" name="CasellaDiTesto 77">
            <a:extLst>
              <a:ext uri="{FF2B5EF4-FFF2-40B4-BE49-F238E27FC236}">
                <a16:creationId xmlns:a16="http://schemas.microsoft.com/office/drawing/2014/main" id="{4C2A5C0D-9FBC-AF8D-18CE-E85D311FA681}"/>
              </a:ext>
            </a:extLst>
          </p:cNvPr>
          <p:cNvSpPr txBox="1"/>
          <p:nvPr/>
        </p:nvSpPr>
        <p:spPr>
          <a:xfrm>
            <a:off x="3003364" y="1556263"/>
            <a:ext cx="9912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VAULT STATUS</a:t>
            </a:r>
          </a:p>
        </p:txBody>
      </p:sp>
      <p:sp>
        <p:nvSpPr>
          <p:cNvPr id="79" name="CasellaDiTesto 78">
            <a:extLst>
              <a:ext uri="{FF2B5EF4-FFF2-40B4-BE49-F238E27FC236}">
                <a16:creationId xmlns:a16="http://schemas.microsoft.com/office/drawing/2014/main" id="{C351A0A9-A2DF-48B6-A56C-B4AF7945CCE3}"/>
              </a:ext>
            </a:extLst>
          </p:cNvPr>
          <p:cNvSpPr txBox="1"/>
          <p:nvPr/>
        </p:nvSpPr>
        <p:spPr>
          <a:xfrm>
            <a:off x="3869672" y="4014854"/>
            <a:ext cx="9912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AUTOMATIC DOOR</a:t>
            </a:r>
          </a:p>
        </p:txBody>
      </p:sp>
      <p:grpSp>
        <p:nvGrpSpPr>
          <p:cNvPr id="18" name="Gruppo 17">
            <a:extLst>
              <a:ext uri="{FF2B5EF4-FFF2-40B4-BE49-F238E27FC236}">
                <a16:creationId xmlns:a16="http://schemas.microsoft.com/office/drawing/2014/main" id="{8EEE76D2-2F19-6887-FA4D-980FA52A41B6}"/>
              </a:ext>
            </a:extLst>
          </p:cNvPr>
          <p:cNvGrpSpPr/>
          <p:nvPr/>
        </p:nvGrpSpPr>
        <p:grpSpPr>
          <a:xfrm>
            <a:off x="4978143" y="4239258"/>
            <a:ext cx="1225265" cy="835839"/>
            <a:chOff x="5441410" y="3959948"/>
            <a:chExt cx="1225265" cy="835839"/>
          </a:xfrm>
        </p:grpSpPr>
        <p:sp>
          <p:nvSpPr>
            <p:cNvPr id="85" name="CasellaDiTesto 84">
              <a:extLst>
                <a:ext uri="{FF2B5EF4-FFF2-40B4-BE49-F238E27FC236}">
                  <a16:creationId xmlns:a16="http://schemas.microsoft.com/office/drawing/2014/main" id="{2108DB2D-DCEF-171F-70AB-93C8A98F2CDA}"/>
                </a:ext>
              </a:extLst>
            </p:cNvPr>
            <p:cNvSpPr txBox="1"/>
            <p:nvPr/>
          </p:nvSpPr>
          <p:spPr>
            <a:xfrm>
              <a:off x="5441410" y="4580343"/>
              <a:ext cx="122526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800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MANUAL OPENING</a:t>
              </a:r>
            </a:p>
          </p:txBody>
        </p:sp>
        <p:grpSp>
          <p:nvGrpSpPr>
            <p:cNvPr id="17" name="Gruppo 16">
              <a:extLst>
                <a:ext uri="{FF2B5EF4-FFF2-40B4-BE49-F238E27FC236}">
                  <a16:creationId xmlns:a16="http://schemas.microsoft.com/office/drawing/2014/main" id="{5124F48C-12FC-6BB8-0FFB-1186166CE593}"/>
                </a:ext>
              </a:extLst>
            </p:cNvPr>
            <p:cNvGrpSpPr/>
            <p:nvPr/>
          </p:nvGrpSpPr>
          <p:grpSpPr>
            <a:xfrm>
              <a:off x="5781899" y="3959948"/>
              <a:ext cx="544289" cy="595783"/>
              <a:chOff x="5781899" y="3959948"/>
              <a:chExt cx="544289" cy="595783"/>
            </a:xfrm>
          </p:grpSpPr>
          <p:sp>
            <p:nvSpPr>
              <p:cNvPr id="84" name="Rettangolo con angoli arrotondati 83">
                <a:extLst>
                  <a:ext uri="{FF2B5EF4-FFF2-40B4-BE49-F238E27FC236}">
                    <a16:creationId xmlns:a16="http://schemas.microsoft.com/office/drawing/2014/main" id="{6BF85A10-6A08-A1BD-BD96-8551195189EC}"/>
                  </a:ext>
                </a:extLst>
              </p:cNvPr>
              <p:cNvSpPr/>
              <p:nvPr/>
            </p:nvSpPr>
            <p:spPr>
              <a:xfrm>
                <a:off x="5781899" y="3959948"/>
                <a:ext cx="544289" cy="595783"/>
              </a:xfrm>
              <a:prstGeom prst="roundRect">
                <a:avLst>
                  <a:gd name="adj" fmla="val 8991"/>
                </a:avLst>
              </a:prstGeom>
              <a:noFill/>
              <a:ln w="28575">
                <a:solidFill>
                  <a:srgbClr val="F5F3F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grpSp>
            <p:nvGrpSpPr>
              <p:cNvPr id="88" name="Gruppo 87">
                <a:extLst>
                  <a:ext uri="{FF2B5EF4-FFF2-40B4-BE49-F238E27FC236}">
                    <a16:creationId xmlns:a16="http://schemas.microsoft.com/office/drawing/2014/main" id="{0B4D3C74-B537-F8F7-BD54-874C96CE77DB}"/>
                  </a:ext>
                </a:extLst>
              </p:cNvPr>
              <p:cNvGrpSpPr/>
              <p:nvPr/>
            </p:nvGrpSpPr>
            <p:grpSpPr>
              <a:xfrm>
                <a:off x="5931325" y="4129385"/>
                <a:ext cx="253764" cy="253764"/>
                <a:chOff x="5931325" y="4129385"/>
                <a:chExt cx="253764" cy="253764"/>
              </a:xfrm>
            </p:grpSpPr>
            <p:sp>
              <p:nvSpPr>
                <p:cNvPr id="86" name="Ovale 85">
                  <a:extLst>
                    <a:ext uri="{FF2B5EF4-FFF2-40B4-BE49-F238E27FC236}">
                      <a16:creationId xmlns:a16="http://schemas.microsoft.com/office/drawing/2014/main" id="{6DE31C60-E587-B5E6-E783-ED55E9D2126B}"/>
                    </a:ext>
                  </a:extLst>
                </p:cNvPr>
                <p:cNvSpPr/>
                <p:nvPr/>
              </p:nvSpPr>
              <p:spPr>
                <a:xfrm>
                  <a:off x="5931325" y="4129385"/>
                  <a:ext cx="253764" cy="253764"/>
                </a:xfrm>
                <a:prstGeom prst="ellipse">
                  <a:avLst/>
                </a:prstGeom>
                <a:noFill/>
                <a:ln w="28575">
                  <a:solidFill>
                    <a:srgbClr val="B1A7A6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87" name="Ovale 86">
                  <a:extLst>
                    <a:ext uri="{FF2B5EF4-FFF2-40B4-BE49-F238E27FC236}">
                      <a16:creationId xmlns:a16="http://schemas.microsoft.com/office/drawing/2014/main" id="{2DAA5A0A-2C51-16A7-916C-3F2C5E38B0CF}"/>
                    </a:ext>
                  </a:extLst>
                </p:cNvPr>
                <p:cNvSpPr/>
                <p:nvPr/>
              </p:nvSpPr>
              <p:spPr>
                <a:xfrm>
                  <a:off x="5983402" y="4178884"/>
                  <a:ext cx="154300" cy="154300"/>
                </a:xfrm>
                <a:prstGeom prst="ellipse">
                  <a:avLst/>
                </a:prstGeom>
                <a:solidFill>
                  <a:srgbClr val="F5F3F4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</p:grpSp>
      </p:grpSp>
      <p:grpSp>
        <p:nvGrpSpPr>
          <p:cNvPr id="54" name="Gruppo 53">
            <a:extLst>
              <a:ext uri="{FF2B5EF4-FFF2-40B4-BE49-F238E27FC236}">
                <a16:creationId xmlns:a16="http://schemas.microsoft.com/office/drawing/2014/main" id="{03B5FD2E-913C-DC09-AAD1-4540A359A459}"/>
              </a:ext>
            </a:extLst>
          </p:cNvPr>
          <p:cNvGrpSpPr/>
          <p:nvPr/>
        </p:nvGrpSpPr>
        <p:grpSpPr>
          <a:xfrm>
            <a:off x="4979027" y="2658927"/>
            <a:ext cx="1225265" cy="1030663"/>
            <a:chOff x="8720146" y="2626195"/>
            <a:chExt cx="1225265" cy="1030663"/>
          </a:xfrm>
        </p:grpSpPr>
        <p:pic>
          <p:nvPicPr>
            <p:cNvPr id="90" name="Immagine 89" descr="Immagine che contiene creatività&#10;&#10;Descrizione generata automaticamente con attendibilità bassa">
              <a:extLst>
                <a:ext uri="{FF2B5EF4-FFF2-40B4-BE49-F238E27FC236}">
                  <a16:creationId xmlns:a16="http://schemas.microsoft.com/office/drawing/2014/main" id="{4DA6205B-3587-4851-9C02-32A3B6EE38E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31392" y="2720004"/>
              <a:ext cx="602774" cy="602774"/>
            </a:xfrm>
            <a:prstGeom prst="rect">
              <a:avLst/>
            </a:prstGeom>
          </p:spPr>
        </p:pic>
        <p:sp>
          <p:nvSpPr>
            <p:cNvPr id="91" name="Rettangolo con angoli arrotondati 90">
              <a:extLst>
                <a:ext uri="{FF2B5EF4-FFF2-40B4-BE49-F238E27FC236}">
                  <a16:creationId xmlns:a16="http://schemas.microsoft.com/office/drawing/2014/main" id="{8CC67033-76AB-7207-8E9F-ADBB51360A06}"/>
                </a:ext>
              </a:extLst>
            </p:cNvPr>
            <p:cNvSpPr/>
            <p:nvPr/>
          </p:nvSpPr>
          <p:spPr>
            <a:xfrm>
              <a:off x="8948422" y="2626195"/>
              <a:ext cx="768716" cy="790392"/>
            </a:xfrm>
            <a:prstGeom prst="roundRect">
              <a:avLst>
                <a:gd name="adj" fmla="val 8991"/>
              </a:avLst>
            </a:prstGeom>
            <a:noFill/>
            <a:ln w="28575">
              <a:solidFill>
                <a:srgbClr val="F5F3F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92" name="CasellaDiTesto 91">
              <a:extLst>
                <a:ext uri="{FF2B5EF4-FFF2-40B4-BE49-F238E27FC236}">
                  <a16:creationId xmlns:a16="http://schemas.microsoft.com/office/drawing/2014/main" id="{2A6B7E67-D8BA-6EDD-1E4B-5EF8FE200F0F}"/>
                </a:ext>
              </a:extLst>
            </p:cNvPr>
            <p:cNvSpPr txBox="1"/>
            <p:nvPr/>
          </p:nvSpPr>
          <p:spPr>
            <a:xfrm>
              <a:off x="8720146" y="3441414"/>
              <a:ext cx="122526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800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HVAC SYSTEM</a:t>
              </a:r>
            </a:p>
          </p:txBody>
        </p:sp>
      </p:grpSp>
      <p:grpSp>
        <p:nvGrpSpPr>
          <p:cNvPr id="55" name="Gruppo 54">
            <a:extLst>
              <a:ext uri="{FF2B5EF4-FFF2-40B4-BE49-F238E27FC236}">
                <a16:creationId xmlns:a16="http://schemas.microsoft.com/office/drawing/2014/main" id="{D2AA4590-F347-4838-6145-626425F4587C}"/>
              </a:ext>
            </a:extLst>
          </p:cNvPr>
          <p:cNvGrpSpPr/>
          <p:nvPr/>
        </p:nvGrpSpPr>
        <p:grpSpPr>
          <a:xfrm>
            <a:off x="8675342" y="3950762"/>
            <a:ext cx="1225265" cy="1156834"/>
            <a:chOff x="8720146" y="3894571"/>
            <a:chExt cx="1225265" cy="1156834"/>
          </a:xfrm>
        </p:grpSpPr>
        <p:pic>
          <p:nvPicPr>
            <p:cNvPr id="94" name="Elemento grafico 93" descr="Termometro con riempimento a tinta unita">
              <a:extLst>
                <a:ext uri="{FF2B5EF4-FFF2-40B4-BE49-F238E27FC236}">
                  <a16:creationId xmlns:a16="http://schemas.microsoft.com/office/drawing/2014/main" id="{26523283-6B84-0375-9763-31FB0015A16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023477" y="3981822"/>
              <a:ext cx="615890" cy="615890"/>
            </a:xfrm>
            <a:prstGeom prst="rect">
              <a:avLst/>
            </a:prstGeom>
          </p:spPr>
        </p:pic>
        <p:sp>
          <p:nvSpPr>
            <p:cNvPr id="97" name="Rettangolo con angoli arrotondati 96">
              <a:extLst>
                <a:ext uri="{FF2B5EF4-FFF2-40B4-BE49-F238E27FC236}">
                  <a16:creationId xmlns:a16="http://schemas.microsoft.com/office/drawing/2014/main" id="{BDD29EAC-2154-DBD1-3FC7-2014B0CFE1B4}"/>
                </a:ext>
              </a:extLst>
            </p:cNvPr>
            <p:cNvSpPr/>
            <p:nvPr/>
          </p:nvSpPr>
          <p:spPr>
            <a:xfrm>
              <a:off x="8947064" y="3894571"/>
              <a:ext cx="768716" cy="790392"/>
            </a:xfrm>
            <a:prstGeom prst="roundRect">
              <a:avLst>
                <a:gd name="adj" fmla="val 8991"/>
              </a:avLst>
            </a:prstGeom>
            <a:noFill/>
            <a:ln w="28575">
              <a:solidFill>
                <a:srgbClr val="F5F3F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98" name="CasellaDiTesto 97">
              <a:extLst>
                <a:ext uri="{FF2B5EF4-FFF2-40B4-BE49-F238E27FC236}">
                  <a16:creationId xmlns:a16="http://schemas.microsoft.com/office/drawing/2014/main" id="{F4A13957-5E27-3C83-18D1-2186A932A3E9}"/>
                </a:ext>
              </a:extLst>
            </p:cNvPr>
            <p:cNvSpPr txBox="1"/>
            <p:nvPr/>
          </p:nvSpPr>
          <p:spPr>
            <a:xfrm>
              <a:off x="8720146" y="4712851"/>
              <a:ext cx="12252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800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TEMPERATURE </a:t>
              </a:r>
              <a:r>
                <a:rPr lang="it-IT" sz="800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and</a:t>
              </a:r>
              <a:r>
                <a:rPr lang="it-IT" sz="800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HUMIDITY SENSOR</a:t>
              </a:r>
            </a:p>
          </p:txBody>
        </p:sp>
      </p:grp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0ACD8718-E110-7D6B-90A2-3F8CD9ED530E}"/>
              </a:ext>
            </a:extLst>
          </p:cNvPr>
          <p:cNvCxnSpPr>
            <a:cxnSpLocks/>
            <a:endCxn id="84" idx="1"/>
          </p:cNvCxnSpPr>
          <p:nvPr/>
        </p:nvCxnSpPr>
        <p:spPr>
          <a:xfrm flipV="1">
            <a:off x="4915885" y="4537150"/>
            <a:ext cx="402747" cy="149196"/>
          </a:xfrm>
          <a:prstGeom prst="line">
            <a:avLst/>
          </a:prstGeom>
          <a:ln>
            <a:solidFill>
              <a:srgbClr val="F5F3F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Gruppo 12">
            <a:extLst>
              <a:ext uri="{FF2B5EF4-FFF2-40B4-BE49-F238E27FC236}">
                <a16:creationId xmlns:a16="http://schemas.microsoft.com/office/drawing/2014/main" id="{0908F07B-190A-656D-B074-27B444AEDDAA}"/>
              </a:ext>
            </a:extLst>
          </p:cNvPr>
          <p:cNvGrpSpPr/>
          <p:nvPr/>
        </p:nvGrpSpPr>
        <p:grpSpPr>
          <a:xfrm>
            <a:off x="8674677" y="2685993"/>
            <a:ext cx="1225265" cy="695534"/>
            <a:chOff x="6852824" y="2753320"/>
            <a:chExt cx="1225265" cy="695534"/>
          </a:xfrm>
        </p:grpSpPr>
        <p:sp>
          <p:nvSpPr>
            <p:cNvPr id="99" name="CasellaDiTesto 98">
              <a:extLst>
                <a:ext uri="{FF2B5EF4-FFF2-40B4-BE49-F238E27FC236}">
                  <a16:creationId xmlns:a16="http://schemas.microsoft.com/office/drawing/2014/main" id="{675C21C0-CE3B-53C0-AA00-D2DB84EC9677}"/>
                </a:ext>
              </a:extLst>
            </p:cNvPr>
            <p:cNvSpPr txBox="1"/>
            <p:nvPr/>
          </p:nvSpPr>
          <p:spPr>
            <a:xfrm>
              <a:off x="6852824" y="3233410"/>
              <a:ext cx="122526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800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CO SENSOR</a:t>
              </a:r>
            </a:p>
          </p:txBody>
        </p:sp>
        <p:grpSp>
          <p:nvGrpSpPr>
            <p:cNvPr id="12" name="Gruppo 11">
              <a:extLst>
                <a:ext uri="{FF2B5EF4-FFF2-40B4-BE49-F238E27FC236}">
                  <a16:creationId xmlns:a16="http://schemas.microsoft.com/office/drawing/2014/main" id="{F2D4469F-92AF-D3BE-E3D5-C7A5EDDE4128}"/>
                </a:ext>
              </a:extLst>
            </p:cNvPr>
            <p:cNvGrpSpPr/>
            <p:nvPr/>
          </p:nvGrpSpPr>
          <p:grpSpPr>
            <a:xfrm>
              <a:off x="7180728" y="2753320"/>
              <a:ext cx="569459" cy="510415"/>
              <a:chOff x="7180728" y="2753320"/>
              <a:chExt cx="569459" cy="510415"/>
            </a:xfrm>
          </p:grpSpPr>
          <p:pic>
            <p:nvPicPr>
              <p:cNvPr id="96" name="Immagine 95" descr="Immagine che contiene Elementi grafici, clipart, simbolo, Carattere&#10;&#10;Descrizione generata automaticamente">
                <a:extLst>
                  <a:ext uri="{FF2B5EF4-FFF2-40B4-BE49-F238E27FC236}">
                    <a16:creationId xmlns:a16="http://schemas.microsoft.com/office/drawing/2014/main" id="{4813EE03-1438-5A06-11DE-5E9513E796B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71259"/>
              <a:stretch/>
            </p:blipFill>
            <p:spPr>
              <a:xfrm>
                <a:off x="7180728" y="2753320"/>
                <a:ext cx="569459" cy="163666"/>
              </a:xfrm>
              <a:prstGeom prst="rect">
                <a:avLst/>
              </a:prstGeom>
            </p:spPr>
          </p:pic>
          <p:grpSp>
            <p:nvGrpSpPr>
              <p:cNvPr id="11" name="Gruppo 10">
                <a:extLst>
                  <a:ext uri="{FF2B5EF4-FFF2-40B4-BE49-F238E27FC236}">
                    <a16:creationId xmlns:a16="http://schemas.microsoft.com/office/drawing/2014/main" id="{E2CBADB0-D7FF-A3C5-6ABD-86E8479D4B3A}"/>
                  </a:ext>
                </a:extLst>
              </p:cNvPr>
              <p:cNvGrpSpPr/>
              <p:nvPr/>
            </p:nvGrpSpPr>
            <p:grpSpPr>
              <a:xfrm>
                <a:off x="7229252" y="2925181"/>
                <a:ext cx="473740" cy="338554"/>
                <a:chOff x="7223287" y="3001547"/>
                <a:chExt cx="473740" cy="338554"/>
              </a:xfrm>
            </p:grpSpPr>
            <p:sp>
              <p:nvSpPr>
                <p:cNvPr id="8" name="Rettangolo con angoli arrotondati 7">
                  <a:extLst>
                    <a:ext uri="{FF2B5EF4-FFF2-40B4-BE49-F238E27FC236}">
                      <a16:creationId xmlns:a16="http://schemas.microsoft.com/office/drawing/2014/main" id="{4B2648D7-A845-53AD-4BFF-A6AFA345A8F0}"/>
                    </a:ext>
                  </a:extLst>
                </p:cNvPr>
                <p:cNvSpPr/>
                <p:nvPr/>
              </p:nvSpPr>
              <p:spPr>
                <a:xfrm>
                  <a:off x="7265922" y="3044949"/>
                  <a:ext cx="388471" cy="244573"/>
                </a:xfrm>
                <a:prstGeom prst="roundRect">
                  <a:avLst>
                    <a:gd name="adj" fmla="val 8991"/>
                  </a:avLst>
                </a:prstGeom>
                <a:noFill/>
                <a:ln w="28575">
                  <a:solidFill>
                    <a:srgbClr val="F5F3F4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9" name="CasellaDiTesto 8">
                  <a:extLst>
                    <a:ext uri="{FF2B5EF4-FFF2-40B4-BE49-F238E27FC236}">
                      <a16:creationId xmlns:a16="http://schemas.microsoft.com/office/drawing/2014/main" id="{5B2C8563-7513-23DB-CAFB-20C1F902A5DF}"/>
                    </a:ext>
                  </a:extLst>
                </p:cNvPr>
                <p:cNvSpPr txBox="1"/>
                <p:nvPr/>
              </p:nvSpPr>
              <p:spPr>
                <a:xfrm>
                  <a:off x="7223287" y="3001547"/>
                  <a:ext cx="47374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it-IT" sz="1600" b="1" dirty="0">
                      <a:solidFill>
                        <a:schemeClr val="bg1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CO</a:t>
                  </a:r>
                  <a:endParaRPr lang="it-IT" sz="1000" b="1" dirty="0">
                    <a:solidFill>
                      <a:schemeClr val="bg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</p:grpSp>
      <p:grpSp>
        <p:nvGrpSpPr>
          <p:cNvPr id="16" name="Gruppo 15">
            <a:extLst>
              <a:ext uri="{FF2B5EF4-FFF2-40B4-BE49-F238E27FC236}">
                <a16:creationId xmlns:a16="http://schemas.microsoft.com/office/drawing/2014/main" id="{C4E90B8C-D909-EBB1-E817-80BB7DA1B8E2}"/>
              </a:ext>
            </a:extLst>
          </p:cNvPr>
          <p:cNvGrpSpPr/>
          <p:nvPr/>
        </p:nvGrpSpPr>
        <p:grpSpPr>
          <a:xfrm>
            <a:off x="6586162" y="3208650"/>
            <a:ext cx="1768812" cy="1328486"/>
            <a:chOff x="6634114" y="3266771"/>
            <a:chExt cx="1768812" cy="1328486"/>
          </a:xfrm>
        </p:grpSpPr>
        <p:grpSp>
          <p:nvGrpSpPr>
            <p:cNvPr id="6" name="Gruppo 5">
              <a:extLst>
                <a:ext uri="{FF2B5EF4-FFF2-40B4-BE49-F238E27FC236}">
                  <a16:creationId xmlns:a16="http://schemas.microsoft.com/office/drawing/2014/main" id="{7BE1DD06-DD4A-C020-045E-931CD65D71C1}"/>
                </a:ext>
              </a:extLst>
            </p:cNvPr>
            <p:cNvGrpSpPr/>
            <p:nvPr/>
          </p:nvGrpSpPr>
          <p:grpSpPr>
            <a:xfrm>
              <a:off x="6634114" y="3266771"/>
              <a:ext cx="1768812" cy="1071782"/>
              <a:chOff x="6634114" y="3266771"/>
              <a:chExt cx="1768812" cy="1071782"/>
            </a:xfrm>
          </p:grpSpPr>
          <p:sp>
            <p:nvSpPr>
              <p:cNvPr id="4" name="Rettangolo con angoli arrotondati 3">
                <a:extLst>
                  <a:ext uri="{FF2B5EF4-FFF2-40B4-BE49-F238E27FC236}">
                    <a16:creationId xmlns:a16="http://schemas.microsoft.com/office/drawing/2014/main" id="{709D1C1A-8C49-CBDD-18D7-4D89D6D25A5D}"/>
                  </a:ext>
                </a:extLst>
              </p:cNvPr>
              <p:cNvSpPr/>
              <p:nvPr/>
            </p:nvSpPr>
            <p:spPr>
              <a:xfrm>
                <a:off x="6634114" y="3266771"/>
                <a:ext cx="1768812" cy="1071782"/>
              </a:xfrm>
              <a:prstGeom prst="roundRect">
                <a:avLst>
                  <a:gd name="adj" fmla="val 8991"/>
                </a:avLst>
              </a:prstGeom>
              <a:noFill/>
              <a:ln w="28575">
                <a:solidFill>
                  <a:srgbClr val="F5F3F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cxnSp>
            <p:nvCxnSpPr>
              <p:cNvPr id="15" name="Connettore diritto 14">
                <a:extLst>
                  <a:ext uri="{FF2B5EF4-FFF2-40B4-BE49-F238E27FC236}">
                    <a16:creationId xmlns:a16="http://schemas.microsoft.com/office/drawing/2014/main" id="{5B5868EF-F44C-2ACA-5D72-ADDB155BD0F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870914" y="3740148"/>
                <a:ext cx="198170" cy="241674"/>
              </a:xfrm>
              <a:prstGeom prst="line">
                <a:avLst/>
              </a:prstGeom>
              <a:ln>
                <a:solidFill>
                  <a:srgbClr val="F5F3F4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Ovale 18">
                <a:extLst>
                  <a:ext uri="{FF2B5EF4-FFF2-40B4-BE49-F238E27FC236}">
                    <a16:creationId xmlns:a16="http://schemas.microsoft.com/office/drawing/2014/main" id="{96D8C624-E643-B0BC-1925-20805820ABA8}"/>
                  </a:ext>
                </a:extLst>
              </p:cNvPr>
              <p:cNvSpPr/>
              <p:nvPr/>
            </p:nvSpPr>
            <p:spPr>
              <a:xfrm>
                <a:off x="7034711" y="3705926"/>
                <a:ext cx="68745" cy="68745"/>
              </a:xfrm>
              <a:prstGeom prst="ellipse">
                <a:avLst/>
              </a:prstGeom>
              <a:solidFill>
                <a:srgbClr val="F5F3F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1" name="Ovale 20">
                <a:extLst>
                  <a:ext uri="{FF2B5EF4-FFF2-40B4-BE49-F238E27FC236}">
                    <a16:creationId xmlns:a16="http://schemas.microsoft.com/office/drawing/2014/main" id="{2CBE3533-321E-7143-E7C5-AB19CD6C5D3E}"/>
                  </a:ext>
                </a:extLst>
              </p:cNvPr>
              <p:cNvSpPr/>
              <p:nvPr/>
            </p:nvSpPr>
            <p:spPr>
              <a:xfrm>
                <a:off x="7365199" y="3828677"/>
                <a:ext cx="68745" cy="68745"/>
              </a:xfrm>
              <a:prstGeom prst="ellipse">
                <a:avLst/>
              </a:prstGeom>
              <a:solidFill>
                <a:srgbClr val="F5F3F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22" name="Connettore diritto 21">
                <a:extLst>
                  <a:ext uri="{FF2B5EF4-FFF2-40B4-BE49-F238E27FC236}">
                    <a16:creationId xmlns:a16="http://schemas.microsoft.com/office/drawing/2014/main" id="{9017E62C-528E-DF35-F476-BD05C6BD28B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67320" y="3736020"/>
                <a:ext cx="337126" cy="124965"/>
              </a:xfrm>
              <a:prstGeom prst="line">
                <a:avLst/>
              </a:prstGeom>
              <a:ln>
                <a:solidFill>
                  <a:srgbClr val="F5F3F4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nettore diritto 26">
                <a:extLst>
                  <a:ext uri="{FF2B5EF4-FFF2-40B4-BE49-F238E27FC236}">
                    <a16:creationId xmlns:a16="http://schemas.microsoft.com/office/drawing/2014/main" id="{45D0D576-919E-B1DC-EBA9-E4A437E6504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399403" y="3614829"/>
                <a:ext cx="206976" cy="255227"/>
              </a:xfrm>
              <a:prstGeom prst="line">
                <a:avLst/>
              </a:prstGeom>
              <a:ln>
                <a:solidFill>
                  <a:srgbClr val="F5F3F4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Ovale 34">
                <a:extLst>
                  <a:ext uri="{FF2B5EF4-FFF2-40B4-BE49-F238E27FC236}">
                    <a16:creationId xmlns:a16="http://schemas.microsoft.com/office/drawing/2014/main" id="{6E75401C-4E3F-59BF-A627-2B1F28E78B71}"/>
                  </a:ext>
                </a:extLst>
              </p:cNvPr>
              <p:cNvSpPr/>
              <p:nvPr/>
            </p:nvSpPr>
            <p:spPr>
              <a:xfrm>
                <a:off x="6836541" y="3945954"/>
                <a:ext cx="68745" cy="68745"/>
              </a:xfrm>
              <a:prstGeom prst="ellipse">
                <a:avLst/>
              </a:prstGeom>
              <a:solidFill>
                <a:srgbClr val="F5F3F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36" name="Ovale 35">
                <a:extLst>
                  <a:ext uri="{FF2B5EF4-FFF2-40B4-BE49-F238E27FC236}">
                    <a16:creationId xmlns:a16="http://schemas.microsoft.com/office/drawing/2014/main" id="{2BBC3E77-0F9C-A9C3-C16A-4D65D89EC246}"/>
                  </a:ext>
                </a:extLst>
              </p:cNvPr>
              <p:cNvSpPr/>
              <p:nvPr/>
            </p:nvSpPr>
            <p:spPr>
              <a:xfrm>
                <a:off x="7565257" y="3577571"/>
                <a:ext cx="68745" cy="68745"/>
              </a:xfrm>
              <a:prstGeom prst="ellipse">
                <a:avLst/>
              </a:prstGeom>
              <a:solidFill>
                <a:srgbClr val="F5F3F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39" name="Ovale 38">
                <a:extLst>
                  <a:ext uri="{FF2B5EF4-FFF2-40B4-BE49-F238E27FC236}">
                    <a16:creationId xmlns:a16="http://schemas.microsoft.com/office/drawing/2014/main" id="{F2A21F4C-09DB-1B1E-F774-CCA2D5481CDB}"/>
                  </a:ext>
                </a:extLst>
              </p:cNvPr>
              <p:cNvSpPr/>
              <p:nvPr/>
            </p:nvSpPr>
            <p:spPr>
              <a:xfrm>
                <a:off x="7890470" y="3708069"/>
                <a:ext cx="68745" cy="68745"/>
              </a:xfrm>
              <a:prstGeom prst="ellipse">
                <a:avLst/>
              </a:prstGeom>
              <a:solidFill>
                <a:srgbClr val="F5F3F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40" name="Connettore diritto 39">
                <a:extLst>
                  <a:ext uri="{FF2B5EF4-FFF2-40B4-BE49-F238E27FC236}">
                    <a16:creationId xmlns:a16="http://schemas.microsoft.com/office/drawing/2014/main" id="{F821D83A-890E-9B25-FF78-2F4246194B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98452" y="3605389"/>
                <a:ext cx="338246" cy="137053"/>
              </a:xfrm>
              <a:prstGeom prst="line">
                <a:avLst/>
              </a:prstGeom>
              <a:ln>
                <a:solidFill>
                  <a:srgbClr val="F5F3F4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nettore diritto 43">
                <a:extLst>
                  <a:ext uri="{FF2B5EF4-FFF2-40B4-BE49-F238E27FC236}">
                    <a16:creationId xmlns:a16="http://schemas.microsoft.com/office/drawing/2014/main" id="{3A22DAF4-20FA-6DC3-0396-150CA26484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22904" y="3741722"/>
                <a:ext cx="263681" cy="208346"/>
              </a:xfrm>
              <a:prstGeom prst="line">
                <a:avLst/>
              </a:prstGeom>
              <a:ln>
                <a:solidFill>
                  <a:srgbClr val="F5F3F4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Ovale 46">
                <a:extLst>
                  <a:ext uri="{FF2B5EF4-FFF2-40B4-BE49-F238E27FC236}">
                    <a16:creationId xmlns:a16="http://schemas.microsoft.com/office/drawing/2014/main" id="{D6074D9A-BB44-8873-02FE-5D237412C86F}"/>
                  </a:ext>
                </a:extLst>
              </p:cNvPr>
              <p:cNvSpPr/>
              <p:nvPr/>
            </p:nvSpPr>
            <p:spPr>
              <a:xfrm>
                <a:off x="8150274" y="3921331"/>
                <a:ext cx="68745" cy="68745"/>
              </a:xfrm>
              <a:prstGeom prst="ellipse">
                <a:avLst/>
              </a:prstGeom>
              <a:solidFill>
                <a:srgbClr val="F5F3F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sp>
          <p:nvSpPr>
            <p:cNvPr id="2" name="CasellaDiTesto 1">
              <a:extLst>
                <a:ext uri="{FF2B5EF4-FFF2-40B4-BE49-F238E27FC236}">
                  <a16:creationId xmlns:a16="http://schemas.microsoft.com/office/drawing/2014/main" id="{21FC36D8-3077-84A8-23F5-51D0B070F3DB}"/>
                </a:ext>
              </a:extLst>
            </p:cNvPr>
            <p:cNvSpPr txBox="1"/>
            <p:nvPr/>
          </p:nvSpPr>
          <p:spPr>
            <a:xfrm>
              <a:off x="6896533" y="4379813"/>
              <a:ext cx="122526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800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DASHBOARD</a:t>
              </a:r>
            </a:p>
          </p:txBody>
        </p:sp>
      </p:grpSp>
      <p:sp>
        <p:nvSpPr>
          <p:cNvPr id="76" name="Rettangolo con angoli arrotondati 75">
            <a:extLst>
              <a:ext uri="{FF2B5EF4-FFF2-40B4-BE49-F238E27FC236}">
                <a16:creationId xmlns:a16="http://schemas.microsoft.com/office/drawing/2014/main" id="{96BC7815-417A-17D5-2897-A40D63F2FB52}"/>
              </a:ext>
            </a:extLst>
          </p:cNvPr>
          <p:cNvSpPr/>
          <p:nvPr/>
        </p:nvSpPr>
        <p:spPr>
          <a:xfrm>
            <a:off x="4856702" y="4079238"/>
            <a:ext cx="91794" cy="1115066"/>
          </a:xfrm>
          <a:prstGeom prst="roundRect">
            <a:avLst>
              <a:gd name="adj" fmla="val 8991"/>
            </a:avLst>
          </a:prstGeom>
          <a:solidFill>
            <a:srgbClr val="161A1D"/>
          </a:solidFill>
          <a:ln w="12700">
            <a:solidFill>
              <a:srgbClr val="FCA31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" name="Connettore diritto 2">
            <a:extLst>
              <a:ext uri="{FF2B5EF4-FFF2-40B4-BE49-F238E27FC236}">
                <a16:creationId xmlns:a16="http://schemas.microsoft.com/office/drawing/2014/main" id="{5E025A52-33A0-A970-E923-EAD88F137F19}"/>
              </a:ext>
            </a:extLst>
          </p:cNvPr>
          <p:cNvCxnSpPr>
            <a:cxnSpLocks/>
          </p:cNvCxnSpPr>
          <p:nvPr/>
        </p:nvCxnSpPr>
        <p:spPr>
          <a:xfrm>
            <a:off x="1648420" y="5190175"/>
            <a:ext cx="8895159" cy="0"/>
          </a:xfrm>
          <a:prstGeom prst="line">
            <a:avLst/>
          </a:prstGeom>
          <a:ln w="38100">
            <a:solidFill>
              <a:srgbClr val="D3D3D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3808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3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tangolo con angoli arrotondati 25">
            <a:extLst>
              <a:ext uri="{FF2B5EF4-FFF2-40B4-BE49-F238E27FC236}">
                <a16:creationId xmlns:a16="http://schemas.microsoft.com/office/drawing/2014/main" id="{C1C1E9C8-6B97-B5E3-CAD4-8FFA656C4AD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71355" y="554683"/>
            <a:ext cx="10249291" cy="5748635"/>
          </a:xfrm>
          <a:prstGeom prst="roundRect">
            <a:avLst>
              <a:gd name="adj" fmla="val 8991"/>
            </a:avLst>
          </a:prstGeom>
          <a:solidFill>
            <a:srgbClr val="161A1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grpSp>
        <p:nvGrpSpPr>
          <p:cNvPr id="28" name="Gruppo 27">
            <a:extLst>
              <a:ext uri="{FF2B5EF4-FFF2-40B4-BE49-F238E27FC236}">
                <a16:creationId xmlns:a16="http://schemas.microsoft.com/office/drawing/2014/main" id="{94C404AF-DF5F-0461-0C38-036BD0137545}"/>
              </a:ext>
            </a:extLst>
          </p:cNvPr>
          <p:cNvGrpSpPr/>
          <p:nvPr/>
        </p:nvGrpSpPr>
        <p:grpSpPr>
          <a:xfrm>
            <a:off x="960857" y="2402609"/>
            <a:ext cx="1735074" cy="1792097"/>
            <a:chOff x="1038676" y="2527965"/>
            <a:chExt cx="1735074" cy="1792097"/>
          </a:xfrm>
        </p:grpSpPr>
        <p:pic>
          <p:nvPicPr>
            <p:cNvPr id="2" name="Immagine 1" descr="Immagine che contiene elettronica, Componente elettrico, Componente di circuito, circuito&#10;&#10;Descrizione generata automaticamente">
              <a:extLst>
                <a:ext uri="{FF2B5EF4-FFF2-40B4-BE49-F238E27FC236}">
                  <a16:creationId xmlns:a16="http://schemas.microsoft.com/office/drawing/2014/main" id="{FAAA7C21-4AB0-A267-FEE3-1B901EB85C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0755" y="2527965"/>
              <a:ext cx="505320" cy="1082829"/>
            </a:xfrm>
            <a:prstGeom prst="rect">
              <a:avLst/>
            </a:prstGeom>
          </p:spPr>
        </p:pic>
        <p:pic>
          <p:nvPicPr>
            <p:cNvPr id="3" name="Elemento grafico 2" descr="Telecamera di sicurezza con riempimento a tinta unita">
              <a:extLst>
                <a:ext uri="{FF2B5EF4-FFF2-40B4-BE49-F238E27FC236}">
                  <a16:creationId xmlns:a16="http://schemas.microsoft.com/office/drawing/2014/main" id="{33DFA87F-C345-7F3F-8130-95E26560F1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17451"/>
            <a:stretch/>
          </p:blipFill>
          <p:spPr>
            <a:xfrm>
              <a:off x="1370127" y="3562713"/>
              <a:ext cx="443800" cy="537621"/>
            </a:xfrm>
            <a:prstGeom prst="rect">
              <a:avLst/>
            </a:prstGeom>
          </p:spPr>
        </p:pic>
        <p:sp>
          <p:nvSpPr>
            <p:cNvPr id="5" name="CasellaDiTesto 4">
              <a:extLst>
                <a:ext uri="{FF2B5EF4-FFF2-40B4-BE49-F238E27FC236}">
                  <a16:creationId xmlns:a16="http://schemas.microsoft.com/office/drawing/2014/main" id="{4474D5BC-ADA3-84D8-0B39-948AD6C9725E}"/>
                </a:ext>
              </a:extLst>
            </p:cNvPr>
            <p:cNvSpPr txBox="1"/>
            <p:nvPr/>
          </p:nvSpPr>
          <p:spPr>
            <a:xfrm>
              <a:off x="1879334" y="3981508"/>
              <a:ext cx="89441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800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MANUAL OPENING</a:t>
              </a:r>
            </a:p>
          </p:txBody>
        </p:sp>
        <p:grpSp>
          <p:nvGrpSpPr>
            <p:cNvPr id="8" name="Gruppo 7">
              <a:extLst>
                <a:ext uri="{FF2B5EF4-FFF2-40B4-BE49-F238E27FC236}">
                  <a16:creationId xmlns:a16="http://schemas.microsoft.com/office/drawing/2014/main" id="{2B2B6A34-6689-36BA-EB76-0E16C60CD9C2}"/>
                </a:ext>
              </a:extLst>
            </p:cNvPr>
            <p:cNvGrpSpPr/>
            <p:nvPr/>
          </p:nvGrpSpPr>
          <p:grpSpPr>
            <a:xfrm>
              <a:off x="2216075" y="3721260"/>
              <a:ext cx="220935" cy="220935"/>
              <a:chOff x="5931325" y="4129385"/>
              <a:chExt cx="253764" cy="253764"/>
            </a:xfrm>
          </p:grpSpPr>
          <p:sp>
            <p:nvSpPr>
              <p:cNvPr id="9" name="Ovale 8">
                <a:extLst>
                  <a:ext uri="{FF2B5EF4-FFF2-40B4-BE49-F238E27FC236}">
                    <a16:creationId xmlns:a16="http://schemas.microsoft.com/office/drawing/2014/main" id="{6417F3D5-461A-55A5-1B37-E94D185C2ADA}"/>
                  </a:ext>
                </a:extLst>
              </p:cNvPr>
              <p:cNvSpPr/>
              <p:nvPr/>
            </p:nvSpPr>
            <p:spPr>
              <a:xfrm>
                <a:off x="5931325" y="4129385"/>
                <a:ext cx="253764" cy="253764"/>
              </a:xfrm>
              <a:prstGeom prst="ellipse">
                <a:avLst/>
              </a:prstGeom>
              <a:noFill/>
              <a:ln w="28575">
                <a:solidFill>
                  <a:srgbClr val="B1A7A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0" name="Ovale 9">
                <a:extLst>
                  <a:ext uri="{FF2B5EF4-FFF2-40B4-BE49-F238E27FC236}">
                    <a16:creationId xmlns:a16="http://schemas.microsoft.com/office/drawing/2014/main" id="{0B9B489B-B10E-ABD1-EF3A-866BBC6BA843}"/>
                  </a:ext>
                </a:extLst>
              </p:cNvPr>
              <p:cNvSpPr/>
              <p:nvPr/>
            </p:nvSpPr>
            <p:spPr>
              <a:xfrm>
                <a:off x="5981262" y="4181184"/>
                <a:ext cx="153888" cy="149695"/>
              </a:xfrm>
              <a:prstGeom prst="ellipse">
                <a:avLst/>
              </a:prstGeom>
              <a:solidFill>
                <a:srgbClr val="F5F3F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sp>
          <p:nvSpPr>
            <p:cNvPr id="13" name="CasellaDiTesto 12">
              <a:extLst>
                <a:ext uri="{FF2B5EF4-FFF2-40B4-BE49-F238E27FC236}">
                  <a16:creationId xmlns:a16="http://schemas.microsoft.com/office/drawing/2014/main" id="{EB6ADCF1-1438-D2F8-8F10-4522CB71875C}"/>
                </a:ext>
              </a:extLst>
            </p:cNvPr>
            <p:cNvSpPr txBox="1"/>
            <p:nvPr/>
          </p:nvSpPr>
          <p:spPr>
            <a:xfrm>
              <a:off x="1038676" y="3981508"/>
              <a:ext cx="99121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800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MOVEMENT SENSOR</a:t>
              </a:r>
            </a:p>
          </p:txBody>
        </p:sp>
        <p:sp>
          <p:nvSpPr>
            <p:cNvPr id="14" name="CasellaDiTesto 13">
              <a:extLst>
                <a:ext uri="{FF2B5EF4-FFF2-40B4-BE49-F238E27FC236}">
                  <a16:creationId xmlns:a16="http://schemas.microsoft.com/office/drawing/2014/main" id="{86DC3C02-B76D-3151-CFF1-05DCA07379F6}"/>
                </a:ext>
              </a:extLst>
            </p:cNvPr>
            <p:cNvSpPr txBox="1"/>
            <p:nvPr/>
          </p:nvSpPr>
          <p:spPr>
            <a:xfrm>
              <a:off x="1674987" y="3642954"/>
              <a:ext cx="5768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600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+</a:t>
              </a:r>
            </a:p>
          </p:txBody>
        </p:sp>
      </p:grpSp>
      <p:grpSp>
        <p:nvGrpSpPr>
          <p:cNvPr id="27" name="Gruppo 26">
            <a:extLst>
              <a:ext uri="{FF2B5EF4-FFF2-40B4-BE49-F238E27FC236}">
                <a16:creationId xmlns:a16="http://schemas.microsoft.com/office/drawing/2014/main" id="{DC4A03B9-AE93-CE30-1E68-2132D80921B6}"/>
              </a:ext>
            </a:extLst>
          </p:cNvPr>
          <p:cNvGrpSpPr/>
          <p:nvPr/>
        </p:nvGrpSpPr>
        <p:grpSpPr>
          <a:xfrm>
            <a:off x="2866037" y="2392620"/>
            <a:ext cx="1896678" cy="1472309"/>
            <a:chOff x="3079930" y="3887376"/>
            <a:chExt cx="1896678" cy="1472309"/>
          </a:xfrm>
        </p:grpSpPr>
        <p:pic>
          <p:nvPicPr>
            <p:cNvPr id="15" name="Immagine 14" descr="Immagine che contiene elettronica, Componente elettrico, Componente di circuito, circuito&#10;&#10;Descrizione generata automaticamente">
              <a:extLst>
                <a:ext uri="{FF2B5EF4-FFF2-40B4-BE49-F238E27FC236}">
                  <a16:creationId xmlns:a16="http://schemas.microsoft.com/office/drawing/2014/main" id="{09E449A4-2463-A629-E4C0-2FDBFF2D4E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8484" y="3887376"/>
              <a:ext cx="505320" cy="1082829"/>
            </a:xfrm>
            <a:prstGeom prst="rect">
              <a:avLst/>
            </a:prstGeom>
          </p:spPr>
        </p:pic>
        <p:grpSp>
          <p:nvGrpSpPr>
            <p:cNvPr id="16" name="Gruppo 15">
              <a:extLst>
                <a:ext uri="{FF2B5EF4-FFF2-40B4-BE49-F238E27FC236}">
                  <a16:creationId xmlns:a16="http://schemas.microsoft.com/office/drawing/2014/main" id="{1A282D33-3B50-6574-AB62-AE122C6C00BE}"/>
                </a:ext>
              </a:extLst>
            </p:cNvPr>
            <p:cNvGrpSpPr/>
            <p:nvPr/>
          </p:nvGrpSpPr>
          <p:grpSpPr>
            <a:xfrm>
              <a:off x="4418032" y="4320062"/>
              <a:ext cx="325556" cy="665377"/>
              <a:chOff x="3226827" y="1804558"/>
              <a:chExt cx="544289" cy="1112427"/>
            </a:xfrm>
          </p:grpSpPr>
          <p:sp>
            <p:nvSpPr>
              <p:cNvPr id="17" name="Rettangolo con angoli arrotondati 16">
                <a:extLst>
                  <a:ext uri="{FF2B5EF4-FFF2-40B4-BE49-F238E27FC236}">
                    <a16:creationId xmlns:a16="http://schemas.microsoft.com/office/drawing/2014/main" id="{965FB0BF-064C-E119-59E8-10B78B2359A4}"/>
                  </a:ext>
                </a:extLst>
              </p:cNvPr>
              <p:cNvSpPr/>
              <p:nvPr/>
            </p:nvSpPr>
            <p:spPr>
              <a:xfrm>
                <a:off x="3226827" y="1804558"/>
                <a:ext cx="544289" cy="1112427"/>
              </a:xfrm>
              <a:prstGeom prst="roundRect">
                <a:avLst>
                  <a:gd name="adj" fmla="val 8991"/>
                </a:avLst>
              </a:prstGeom>
              <a:noFill/>
              <a:ln w="28575">
                <a:solidFill>
                  <a:srgbClr val="F5F3F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18" name="Ovale 17">
                <a:extLst>
                  <a:ext uri="{FF2B5EF4-FFF2-40B4-BE49-F238E27FC236}">
                    <a16:creationId xmlns:a16="http://schemas.microsoft.com/office/drawing/2014/main" id="{08F73080-8615-475F-E888-B542E8B53147}"/>
                  </a:ext>
                </a:extLst>
              </p:cNvPr>
              <p:cNvSpPr/>
              <p:nvPr/>
            </p:nvSpPr>
            <p:spPr>
              <a:xfrm>
                <a:off x="3421821" y="1963585"/>
                <a:ext cx="154300" cy="154300"/>
              </a:xfrm>
              <a:prstGeom prst="ellipse">
                <a:avLst/>
              </a:prstGeom>
              <a:solidFill>
                <a:srgbClr val="BA181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9" name="Ovale 18">
                <a:extLst>
                  <a:ext uri="{FF2B5EF4-FFF2-40B4-BE49-F238E27FC236}">
                    <a16:creationId xmlns:a16="http://schemas.microsoft.com/office/drawing/2014/main" id="{BFAC4ED0-E823-0130-1F11-9D7E0CA77123}"/>
                  </a:ext>
                </a:extLst>
              </p:cNvPr>
              <p:cNvSpPr/>
              <p:nvPr/>
            </p:nvSpPr>
            <p:spPr>
              <a:xfrm>
                <a:off x="3421821" y="2286197"/>
                <a:ext cx="154300" cy="154300"/>
              </a:xfrm>
              <a:prstGeom prst="ellipse">
                <a:avLst/>
              </a:prstGeom>
              <a:solidFill>
                <a:srgbClr val="FCA31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0" name="Ovale 19">
                <a:extLst>
                  <a:ext uri="{FF2B5EF4-FFF2-40B4-BE49-F238E27FC236}">
                    <a16:creationId xmlns:a16="http://schemas.microsoft.com/office/drawing/2014/main" id="{2406B2FE-DB14-40F4-0FB4-AFCC0BEBF1C7}"/>
                  </a:ext>
                </a:extLst>
              </p:cNvPr>
              <p:cNvSpPr/>
              <p:nvPr/>
            </p:nvSpPr>
            <p:spPr>
              <a:xfrm>
                <a:off x="3425238" y="2601591"/>
                <a:ext cx="154300" cy="1543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sp>
          <p:nvSpPr>
            <p:cNvPr id="21" name="CasellaDiTesto 20">
              <a:extLst>
                <a:ext uri="{FF2B5EF4-FFF2-40B4-BE49-F238E27FC236}">
                  <a16:creationId xmlns:a16="http://schemas.microsoft.com/office/drawing/2014/main" id="{08C5B1C1-8EEE-289A-FF54-6B7D8262CE59}"/>
                </a:ext>
              </a:extLst>
            </p:cNvPr>
            <p:cNvSpPr txBox="1"/>
            <p:nvPr/>
          </p:nvSpPr>
          <p:spPr>
            <a:xfrm>
              <a:off x="4185011" y="5021131"/>
              <a:ext cx="7915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800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VAULT STATUS</a:t>
              </a:r>
            </a:p>
          </p:txBody>
        </p:sp>
        <p:sp>
          <p:nvSpPr>
            <p:cNvPr id="22" name="CasellaDiTesto 21">
              <a:extLst>
                <a:ext uri="{FF2B5EF4-FFF2-40B4-BE49-F238E27FC236}">
                  <a16:creationId xmlns:a16="http://schemas.microsoft.com/office/drawing/2014/main" id="{739B0C11-6D48-D188-CD2B-0DF9DAA93CFA}"/>
                </a:ext>
              </a:extLst>
            </p:cNvPr>
            <p:cNvSpPr txBox="1"/>
            <p:nvPr/>
          </p:nvSpPr>
          <p:spPr>
            <a:xfrm>
              <a:off x="3079930" y="5021131"/>
              <a:ext cx="99121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800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AUTOMATIC DOOR</a:t>
              </a:r>
            </a:p>
          </p:txBody>
        </p:sp>
        <p:sp>
          <p:nvSpPr>
            <p:cNvPr id="23" name="Rettangolo con angoli arrotondati 22">
              <a:extLst>
                <a:ext uri="{FF2B5EF4-FFF2-40B4-BE49-F238E27FC236}">
                  <a16:creationId xmlns:a16="http://schemas.microsoft.com/office/drawing/2014/main" id="{1BB22D79-29A9-CD73-5350-9DB009C22952}"/>
                </a:ext>
              </a:extLst>
            </p:cNvPr>
            <p:cNvSpPr/>
            <p:nvPr/>
          </p:nvSpPr>
          <p:spPr>
            <a:xfrm>
              <a:off x="3526682" y="4135613"/>
              <a:ext cx="97709" cy="849826"/>
            </a:xfrm>
            <a:prstGeom prst="roundRect">
              <a:avLst>
                <a:gd name="adj" fmla="val 8991"/>
              </a:avLst>
            </a:prstGeom>
            <a:solidFill>
              <a:srgbClr val="161A1D"/>
            </a:solidFill>
            <a:ln w="12700">
              <a:solidFill>
                <a:srgbClr val="FCA31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4" name="CasellaDiTesto 23">
              <a:extLst>
                <a:ext uri="{FF2B5EF4-FFF2-40B4-BE49-F238E27FC236}">
                  <a16:creationId xmlns:a16="http://schemas.microsoft.com/office/drawing/2014/main" id="{485B4F74-E1CD-1C0F-FFB1-DC695AE5FBFA}"/>
                </a:ext>
              </a:extLst>
            </p:cNvPr>
            <p:cNvSpPr txBox="1"/>
            <p:nvPr/>
          </p:nvSpPr>
          <p:spPr>
            <a:xfrm>
              <a:off x="3782716" y="4970205"/>
              <a:ext cx="5768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600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+</a:t>
              </a:r>
            </a:p>
          </p:txBody>
        </p:sp>
      </p:grpSp>
      <p:pic>
        <p:nvPicPr>
          <p:cNvPr id="29" name="Immagine 28" descr="Immagine che contiene elettronica, Componente elettrico, Componente di circuito, circuito&#10;&#10;Descrizione generata automaticamente">
            <a:extLst>
              <a:ext uri="{FF2B5EF4-FFF2-40B4-BE49-F238E27FC236}">
                <a16:creationId xmlns:a16="http://schemas.microsoft.com/office/drawing/2014/main" id="{B8AE6C2C-8296-5ABE-7C62-F89069990E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9291" y="783727"/>
            <a:ext cx="505320" cy="1082829"/>
          </a:xfrm>
          <a:prstGeom prst="rect">
            <a:avLst/>
          </a:prstGeom>
        </p:spPr>
      </p:pic>
      <p:grpSp>
        <p:nvGrpSpPr>
          <p:cNvPr id="6" name="Gruppo 5">
            <a:extLst>
              <a:ext uri="{FF2B5EF4-FFF2-40B4-BE49-F238E27FC236}">
                <a16:creationId xmlns:a16="http://schemas.microsoft.com/office/drawing/2014/main" id="{DDFE94FA-7B00-826F-EFD5-F272EF27BF89}"/>
              </a:ext>
            </a:extLst>
          </p:cNvPr>
          <p:cNvGrpSpPr/>
          <p:nvPr/>
        </p:nvGrpSpPr>
        <p:grpSpPr>
          <a:xfrm>
            <a:off x="2700155" y="1296463"/>
            <a:ext cx="1225265" cy="628353"/>
            <a:chOff x="2700155" y="1296463"/>
            <a:chExt cx="1225265" cy="628353"/>
          </a:xfrm>
        </p:grpSpPr>
        <p:pic>
          <p:nvPicPr>
            <p:cNvPr id="30" name="Immagine 29" descr="Immagine che contiene creatività&#10;&#10;Descrizione generata automaticamente con attendibilità bassa">
              <a:extLst>
                <a:ext uri="{FF2B5EF4-FFF2-40B4-BE49-F238E27FC236}">
                  <a16:creationId xmlns:a16="http://schemas.microsoft.com/office/drawing/2014/main" id="{9F5F8B77-B8F1-A1AE-B1FB-BBB9EF51432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4313" y="1296463"/>
              <a:ext cx="447199" cy="447199"/>
            </a:xfrm>
            <a:prstGeom prst="rect">
              <a:avLst/>
            </a:prstGeom>
          </p:spPr>
        </p:pic>
        <p:sp>
          <p:nvSpPr>
            <p:cNvPr id="31" name="CasellaDiTesto 30">
              <a:extLst>
                <a:ext uri="{FF2B5EF4-FFF2-40B4-BE49-F238E27FC236}">
                  <a16:creationId xmlns:a16="http://schemas.microsoft.com/office/drawing/2014/main" id="{BEABB047-EF0A-7DEF-88B2-AE7016734290}"/>
                </a:ext>
              </a:extLst>
            </p:cNvPr>
            <p:cNvSpPr txBox="1"/>
            <p:nvPr/>
          </p:nvSpPr>
          <p:spPr>
            <a:xfrm>
              <a:off x="2700155" y="1709372"/>
              <a:ext cx="122526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800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HVAC SYSTEM</a:t>
              </a:r>
            </a:p>
          </p:txBody>
        </p:sp>
      </p:grpSp>
      <p:grpSp>
        <p:nvGrpSpPr>
          <p:cNvPr id="4" name="Gruppo 3">
            <a:extLst>
              <a:ext uri="{FF2B5EF4-FFF2-40B4-BE49-F238E27FC236}">
                <a16:creationId xmlns:a16="http://schemas.microsoft.com/office/drawing/2014/main" id="{7B49844D-DB83-4DD2-8A22-3DF4DBB68813}"/>
              </a:ext>
            </a:extLst>
          </p:cNvPr>
          <p:cNvGrpSpPr/>
          <p:nvPr/>
        </p:nvGrpSpPr>
        <p:grpSpPr>
          <a:xfrm>
            <a:off x="4099825" y="756393"/>
            <a:ext cx="1298044" cy="408861"/>
            <a:chOff x="4099825" y="756393"/>
            <a:chExt cx="1298044" cy="408861"/>
          </a:xfrm>
        </p:grpSpPr>
        <p:pic>
          <p:nvPicPr>
            <p:cNvPr id="35" name="Immagine 34" descr="Immagine che contiene Carattere, Elementi grafici, simbolo, tipografia&#10;&#10;Descrizione generata automaticamente">
              <a:extLst>
                <a:ext uri="{FF2B5EF4-FFF2-40B4-BE49-F238E27FC236}">
                  <a16:creationId xmlns:a16="http://schemas.microsoft.com/office/drawing/2014/main" id="{CCA181E8-5BAC-6A2F-D4FE-37E1F834B3C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9825" y="756393"/>
              <a:ext cx="408861" cy="408861"/>
            </a:xfrm>
            <a:prstGeom prst="rect">
              <a:avLst/>
            </a:prstGeom>
          </p:spPr>
        </p:pic>
        <p:sp>
          <p:nvSpPr>
            <p:cNvPr id="36" name="CasellaDiTesto 35">
              <a:extLst>
                <a:ext uri="{FF2B5EF4-FFF2-40B4-BE49-F238E27FC236}">
                  <a16:creationId xmlns:a16="http://schemas.microsoft.com/office/drawing/2014/main" id="{BB3EB2AB-E3A2-AA21-DED9-FD8DEFA9F54F}"/>
                </a:ext>
              </a:extLst>
            </p:cNvPr>
            <p:cNvSpPr txBox="1"/>
            <p:nvPr/>
          </p:nvSpPr>
          <p:spPr>
            <a:xfrm>
              <a:off x="4172604" y="853101"/>
              <a:ext cx="122526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800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ML MODEL</a:t>
              </a:r>
            </a:p>
          </p:txBody>
        </p:sp>
      </p:grpSp>
      <p:grpSp>
        <p:nvGrpSpPr>
          <p:cNvPr id="43" name="Gruppo 42">
            <a:extLst>
              <a:ext uri="{FF2B5EF4-FFF2-40B4-BE49-F238E27FC236}">
                <a16:creationId xmlns:a16="http://schemas.microsoft.com/office/drawing/2014/main" id="{5B9AF2CB-F425-A0C3-EFFA-92827F9C7B89}"/>
              </a:ext>
            </a:extLst>
          </p:cNvPr>
          <p:cNvGrpSpPr/>
          <p:nvPr/>
        </p:nvGrpSpPr>
        <p:grpSpPr>
          <a:xfrm>
            <a:off x="4215641" y="4612264"/>
            <a:ext cx="1448774" cy="1589042"/>
            <a:chOff x="3919944" y="4602959"/>
            <a:chExt cx="1448774" cy="1589042"/>
          </a:xfrm>
        </p:grpSpPr>
        <p:grpSp>
          <p:nvGrpSpPr>
            <p:cNvPr id="25" name="Gruppo 24">
              <a:extLst>
                <a:ext uri="{FF2B5EF4-FFF2-40B4-BE49-F238E27FC236}">
                  <a16:creationId xmlns:a16="http://schemas.microsoft.com/office/drawing/2014/main" id="{6167C1EE-67B3-E57B-4ADF-810EB5F97E66}"/>
                </a:ext>
              </a:extLst>
            </p:cNvPr>
            <p:cNvGrpSpPr/>
            <p:nvPr/>
          </p:nvGrpSpPr>
          <p:grpSpPr>
            <a:xfrm>
              <a:off x="3952223" y="5742749"/>
              <a:ext cx="1416495" cy="449252"/>
              <a:chOff x="2918695" y="6032966"/>
              <a:chExt cx="1416495" cy="449252"/>
            </a:xfrm>
          </p:grpSpPr>
          <p:pic>
            <p:nvPicPr>
              <p:cNvPr id="7" name="Elemento grafico 6" descr="Termometro con riempimento a tinta unita">
                <a:extLst>
                  <a:ext uri="{FF2B5EF4-FFF2-40B4-BE49-F238E27FC236}">
                    <a16:creationId xmlns:a16="http://schemas.microsoft.com/office/drawing/2014/main" id="{5A376F8D-6344-D158-3E22-041AF9AFE8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2918695" y="6032966"/>
                <a:ext cx="449252" cy="449252"/>
              </a:xfrm>
              <a:prstGeom prst="rect">
                <a:avLst/>
              </a:prstGeom>
            </p:spPr>
          </p:pic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600BA897-3C7E-B326-F04C-6C7435ACAB9F}"/>
                  </a:ext>
                </a:extLst>
              </p:cNvPr>
              <p:cNvSpPr txBox="1"/>
              <p:nvPr/>
            </p:nvSpPr>
            <p:spPr>
              <a:xfrm>
                <a:off x="3109925" y="6091095"/>
                <a:ext cx="122526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800" b="1" dirty="0">
                    <a:solidFill>
                      <a:schemeClr val="bg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TEMPERATURE </a:t>
                </a:r>
                <a:r>
                  <a:rPr lang="it-IT" sz="800" dirty="0">
                    <a:solidFill>
                      <a:schemeClr val="bg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and</a:t>
                </a:r>
                <a:r>
                  <a:rPr lang="it-IT" sz="800" b="1" dirty="0">
                    <a:solidFill>
                      <a:schemeClr val="bg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HUMIDITY SENSOR</a:t>
                </a:r>
              </a:p>
            </p:txBody>
          </p:sp>
        </p:grpSp>
        <p:pic>
          <p:nvPicPr>
            <p:cNvPr id="12" name="Immagine 11" descr="Immagine che contiene elettronica, Componente elettrico, Componente di circuito, circuito&#10;&#10;Descrizione generata automaticamente">
              <a:extLst>
                <a:ext uri="{FF2B5EF4-FFF2-40B4-BE49-F238E27FC236}">
                  <a16:creationId xmlns:a16="http://schemas.microsoft.com/office/drawing/2014/main" id="{B7D17E1F-B3FB-7679-D68D-31E3FB6881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19944" y="4602959"/>
              <a:ext cx="505320" cy="1082829"/>
            </a:xfrm>
            <a:prstGeom prst="rect">
              <a:avLst/>
            </a:prstGeom>
          </p:spPr>
        </p:pic>
      </p:grpSp>
      <p:grpSp>
        <p:nvGrpSpPr>
          <p:cNvPr id="42" name="Gruppo 41">
            <a:extLst>
              <a:ext uri="{FF2B5EF4-FFF2-40B4-BE49-F238E27FC236}">
                <a16:creationId xmlns:a16="http://schemas.microsoft.com/office/drawing/2014/main" id="{E34C1E79-EE54-A06D-84AB-B68E9AAD9DDF}"/>
              </a:ext>
            </a:extLst>
          </p:cNvPr>
          <p:cNvGrpSpPr/>
          <p:nvPr/>
        </p:nvGrpSpPr>
        <p:grpSpPr>
          <a:xfrm>
            <a:off x="2181733" y="4612264"/>
            <a:ext cx="1234807" cy="1527704"/>
            <a:chOff x="1966182" y="4602960"/>
            <a:chExt cx="1234807" cy="1527704"/>
          </a:xfrm>
        </p:grpSpPr>
        <p:pic>
          <p:nvPicPr>
            <p:cNvPr id="32" name="Immagine 31" descr="Immagine che contiene elettronica, Componente elettrico, Componente di circuito, circuito&#10;&#10;Descrizione generata automaticamente">
              <a:extLst>
                <a:ext uri="{FF2B5EF4-FFF2-40B4-BE49-F238E27FC236}">
                  <a16:creationId xmlns:a16="http://schemas.microsoft.com/office/drawing/2014/main" id="{2285D007-9772-2DA4-81B1-15D870D208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95669" y="4602960"/>
              <a:ext cx="505320" cy="1082829"/>
            </a:xfrm>
            <a:prstGeom prst="rect">
              <a:avLst/>
            </a:prstGeom>
          </p:spPr>
        </p:pic>
        <p:sp>
          <p:nvSpPr>
            <p:cNvPr id="34" name="CasellaDiTesto 33">
              <a:extLst>
                <a:ext uri="{FF2B5EF4-FFF2-40B4-BE49-F238E27FC236}">
                  <a16:creationId xmlns:a16="http://schemas.microsoft.com/office/drawing/2014/main" id="{F2FC4558-3878-7660-B10F-32D8730C412E}"/>
                </a:ext>
              </a:extLst>
            </p:cNvPr>
            <p:cNvSpPr txBox="1"/>
            <p:nvPr/>
          </p:nvSpPr>
          <p:spPr>
            <a:xfrm>
              <a:off x="1966182" y="5937372"/>
              <a:ext cx="991214" cy="1735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800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CO SENSOR</a:t>
              </a:r>
            </a:p>
          </p:txBody>
        </p:sp>
        <p:grpSp>
          <p:nvGrpSpPr>
            <p:cNvPr id="37" name="Gruppo 36">
              <a:extLst>
                <a:ext uri="{FF2B5EF4-FFF2-40B4-BE49-F238E27FC236}">
                  <a16:creationId xmlns:a16="http://schemas.microsoft.com/office/drawing/2014/main" id="{D1811109-C5AD-5A04-8EE7-C859675884AA}"/>
                </a:ext>
              </a:extLst>
            </p:cNvPr>
            <p:cNvGrpSpPr/>
            <p:nvPr/>
          </p:nvGrpSpPr>
          <p:grpSpPr>
            <a:xfrm>
              <a:off x="2717988" y="5757012"/>
              <a:ext cx="460681" cy="373652"/>
              <a:chOff x="7180728" y="2753320"/>
              <a:chExt cx="569459" cy="463898"/>
            </a:xfrm>
          </p:grpSpPr>
          <p:pic>
            <p:nvPicPr>
              <p:cNvPr id="38" name="Immagine 37" descr="Immagine che contiene Elementi grafici, clipart, simbolo, Carattere&#10;&#10;Descrizione generata automaticamente">
                <a:extLst>
                  <a:ext uri="{FF2B5EF4-FFF2-40B4-BE49-F238E27FC236}">
                    <a16:creationId xmlns:a16="http://schemas.microsoft.com/office/drawing/2014/main" id="{A0C87672-5C70-C5A6-7E6A-D41F22744A0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71259"/>
              <a:stretch/>
            </p:blipFill>
            <p:spPr>
              <a:xfrm>
                <a:off x="7180728" y="2753320"/>
                <a:ext cx="569459" cy="163666"/>
              </a:xfrm>
              <a:prstGeom prst="rect">
                <a:avLst/>
              </a:prstGeom>
            </p:spPr>
          </p:pic>
          <p:grpSp>
            <p:nvGrpSpPr>
              <p:cNvPr id="39" name="Gruppo 38">
                <a:extLst>
                  <a:ext uri="{FF2B5EF4-FFF2-40B4-BE49-F238E27FC236}">
                    <a16:creationId xmlns:a16="http://schemas.microsoft.com/office/drawing/2014/main" id="{DFF64AB2-42A9-5A20-42FF-533A59A3763B}"/>
                  </a:ext>
                </a:extLst>
              </p:cNvPr>
              <p:cNvGrpSpPr/>
              <p:nvPr/>
            </p:nvGrpSpPr>
            <p:grpSpPr>
              <a:xfrm>
                <a:off x="7229252" y="2925181"/>
                <a:ext cx="473740" cy="292037"/>
                <a:chOff x="7223287" y="3001547"/>
                <a:chExt cx="473740" cy="292037"/>
              </a:xfrm>
            </p:grpSpPr>
            <p:sp>
              <p:nvSpPr>
                <p:cNvPr id="40" name="Rettangolo con angoli arrotondati 39">
                  <a:extLst>
                    <a:ext uri="{FF2B5EF4-FFF2-40B4-BE49-F238E27FC236}">
                      <a16:creationId xmlns:a16="http://schemas.microsoft.com/office/drawing/2014/main" id="{8C10A6B2-715C-4657-B428-5B85D3800029}"/>
                    </a:ext>
                  </a:extLst>
                </p:cNvPr>
                <p:cNvSpPr/>
                <p:nvPr/>
              </p:nvSpPr>
              <p:spPr>
                <a:xfrm>
                  <a:off x="7265922" y="3044949"/>
                  <a:ext cx="388471" cy="244573"/>
                </a:xfrm>
                <a:prstGeom prst="roundRect">
                  <a:avLst>
                    <a:gd name="adj" fmla="val 8991"/>
                  </a:avLst>
                </a:prstGeom>
                <a:noFill/>
                <a:ln w="28575">
                  <a:solidFill>
                    <a:srgbClr val="F5F3F4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41" name="CasellaDiTesto 40">
                  <a:extLst>
                    <a:ext uri="{FF2B5EF4-FFF2-40B4-BE49-F238E27FC236}">
                      <a16:creationId xmlns:a16="http://schemas.microsoft.com/office/drawing/2014/main" id="{302BFB5E-9F36-7A4D-A83F-BC0384D52CFC}"/>
                    </a:ext>
                  </a:extLst>
                </p:cNvPr>
                <p:cNvSpPr txBox="1"/>
                <p:nvPr/>
              </p:nvSpPr>
              <p:spPr>
                <a:xfrm>
                  <a:off x="7223287" y="3001547"/>
                  <a:ext cx="473740" cy="29203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it-IT" sz="1200" b="1" dirty="0">
                      <a:solidFill>
                        <a:schemeClr val="bg1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CO</a:t>
                  </a:r>
                  <a:endParaRPr lang="it-IT" sz="1000" b="1" dirty="0">
                    <a:solidFill>
                      <a:schemeClr val="bg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</p:grpSp>
      <p:grpSp>
        <p:nvGrpSpPr>
          <p:cNvPr id="55" name="Gruppo 54">
            <a:extLst>
              <a:ext uri="{FF2B5EF4-FFF2-40B4-BE49-F238E27FC236}">
                <a16:creationId xmlns:a16="http://schemas.microsoft.com/office/drawing/2014/main" id="{F03B61DE-5F9C-4596-0275-973381EFB161}"/>
              </a:ext>
            </a:extLst>
          </p:cNvPr>
          <p:cNvGrpSpPr/>
          <p:nvPr/>
        </p:nvGrpSpPr>
        <p:grpSpPr>
          <a:xfrm>
            <a:off x="5298655" y="2596838"/>
            <a:ext cx="2410056" cy="1311149"/>
            <a:chOff x="5291035" y="2596838"/>
            <a:chExt cx="2410056" cy="1311149"/>
          </a:xfrm>
        </p:grpSpPr>
        <p:grpSp>
          <p:nvGrpSpPr>
            <p:cNvPr id="47" name="Gruppo 46">
              <a:extLst>
                <a:ext uri="{FF2B5EF4-FFF2-40B4-BE49-F238E27FC236}">
                  <a16:creationId xmlns:a16="http://schemas.microsoft.com/office/drawing/2014/main" id="{8F46F7D6-4997-88BC-30CD-CB985A1A06AD}"/>
                </a:ext>
              </a:extLst>
            </p:cNvPr>
            <p:cNvGrpSpPr/>
            <p:nvPr/>
          </p:nvGrpSpPr>
          <p:grpSpPr>
            <a:xfrm>
              <a:off x="5542903" y="2596838"/>
              <a:ext cx="2158188" cy="1311149"/>
              <a:chOff x="5716982" y="2569020"/>
              <a:chExt cx="2158188" cy="1311149"/>
            </a:xfrm>
          </p:grpSpPr>
          <p:pic>
            <p:nvPicPr>
              <p:cNvPr id="45" name="Immagine 44" descr="Immagine che contiene elettronica, Componente elettrico, Componente di circuito, circuito&#10;&#10;Descrizione generata automaticamente">
                <a:extLst>
                  <a:ext uri="{FF2B5EF4-FFF2-40B4-BE49-F238E27FC236}">
                    <a16:creationId xmlns:a16="http://schemas.microsoft.com/office/drawing/2014/main" id="{430B0EFA-D8B8-5B72-3AD8-AC8E7005AE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6005737" y="2616580"/>
                <a:ext cx="505320" cy="1082829"/>
              </a:xfrm>
              <a:prstGeom prst="rect">
                <a:avLst/>
              </a:prstGeom>
            </p:spPr>
          </p:pic>
          <p:pic>
            <p:nvPicPr>
              <p:cNvPr id="46" name="Elemento grafico 45" descr="Portatile con riempimento a tinta unita">
                <a:extLst>
                  <a:ext uri="{FF2B5EF4-FFF2-40B4-BE49-F238E27FC236}">
                    <a16:creationId xmlns:a16="http://schemas.microsoft.com/office/drawing/2014/main" id="{BE81BE2D-695F-3F27-2F19-9908C5277CB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6564021" y="2569020"/>
                <a:ext cx="1311149" cy="1311149"/>
              </a:xfrm>
              <a:prstGeom prst="rect">
                <a:avLst/>
              </a:prstGeom>
            </p:spPr>
          </p:pic>
        </p:grpSp>
        <p:sp>
          <p:nvSpPr>
            <p:cNvPr id="48" name="CasellaDiTesto 47">
              <a:extLst>
                <a:ext uri="{FF2B5EF4-FFF2-40B4-BE49-F238E27FC236}">
                  <a16:creationId xmlns:a16="http://schemas.microsoft.com/office/drawing/2014/main" id="{29E79DE6-7019-2401-6D70-92FF0D7DCD1A}"/>
                </a:ext>
              </a:extLst>
            </p:cNvPr>
            <p:cNvSpPr txBox="1"/>
            <p:nvPr/>
          </p:nvSpPr>
          <p:spPr>
            <a:xfrm>
              <a:off x="5291035" y="3370096"/>
              <a:ext cx="122526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800" b="1" dirty="0">
                  <a:solidFill>
                    <a:srgbClr val="F5F3F4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BORDER ROUTER</a:t>
              </a:r>
            </a:p>
          </p:txBody>
        </p:sp>
      </p:grpSp>
      <p:grpSp>
        <p:nvGrpSpPr>
          <p:cNvPr id="58" name="Gruppo 57">
            <a:extLst>
              <a:ext uri="{FF2B5EF4-FFF2-40B4-BE49-F238E27FC236}">
                <a16:creationId xmlns:a16="http://schemas.microsoft.com/office/drawing/2014/main" id="{8D593234-7F4B-9C85-A3C4-4A02F0087191}"/>
              </a:ext>
            </a:extLst>
          </p:cNvPr>
          <p:cNvGrpSpPr/>
          <p:nvPr/>
        </p:nvGrpSpPr>
        <p:grpSpPr>
          <a:xfrm>
            <a:off x="8566883" y="2551737"/>
            <a:ext cx="2133979" cy="1431797"/>
            <a:chOff x="8566883" y="2560126"/>
            <a:chExt cx="2133979" cy="1431797"/>
          </a:xfrm>
        </p:grpSpPr>
        <p:sp>
          <p:nvSpPr>
            <p:cNvPr id="50" name="CasellaDiTesto 49">
              <a:extLst>
                <a:ext uri="{FF2B5EF4-FFF2-40B4-BE49-F238E27FC236}">
                  <a16:creationId xmlns:a16="http://schemas.microsoft.com/office/drawing/2014/main" id="{B935FC14-9E18-A7E7-9F1B-25D4109210A1}"/>
                </a:ext>
              </a:extLst>
            </p:cNvPr>
            <p:cNvSpPr txBox="1"/>
            <p:nvPr/>
          </p:nvSpPr>
          <p:spPr>
            <a:xfrm>
              <a:off x="9826011" y="3477884"/>
              <a:ext cx="8748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800" b="1" dirty="0">
                  <a:solidFill>
                    <a:srgbClr val="F5F3F4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USER APPLICATION</a:t>
              </a:r>
            </a:p>
          </p:txBody>
        </p:sp>
        <p:sp>
          <p:nvSpPr>
            <p:cNvPr id="53" name="CasellaDiTesto 52">
              <a:extLst>
                <a:ext uri="{FF2B5EF4-FFF2-40B4-BE49-F238E27FC236}">
                  <a16:creationId xmlns:a16="http://schemas.microsoft.com/office/drawing/2014/main" id="{6112E843-2703-A666-062C-52BDC8BB3E82}"/>
                </a:ext>
              </a:extLst>
            </p:cNvPr>
            <p:cNvSpPr txBox="1"/>
            <p:nvPr/>
          </p:nvSpPr>
          <p:spPr>
            <a:xfrm>
              <a:off x="9138987" y="2656222"/>
              <a:ext cx="122526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900" b="1" dirty="0">
                  <a:solidFill>
                    <a:srgbClr val="F5F3F4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CLOUD APPLICATION</a:t>
              </a:r>
            </a:p>
          </p:txBody>
        </p:sp>
        <p:sp>
          <p:nvSpPr>
            <p:cNvPr id="54" name="CasellaDiTesto 53">
              <a:extLst>
                <a:ext uri="{FF2B5EF4-FFF2-40B4-BE49-F238E27FC236}">
                  <a16:creationId xmlns:a16="http://schemas.microsoft.com/office/drawing/2014/main" id="{9FF4FEBC-C154-12A1-FD2F-E3B7AF98C0DD}"/>
                </a:ext>
              </a:extLst>
            </p:cNvPr>
            <p:cNvSpPr txBox="1"/>
            <p:nvPr/>
          </p:nvSpPr>
          <p:spPr>
            <a:xfrm>
              <a:off x="8566883" y="3477884"/>
              <a:ext cx="12252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800" b="1" dirty="0" err="1">
                  <a:solidFill>
                    <a:srgbClr val="F5F3F4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CoAP</a:t>
              </a:r>
              <a:r>
                <a:rPr lang="it-IT" sz="800" b="1" dirty="0">
                  <a:solidFill>
                    <a:srgbClr val="F5F3F4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SERVER FOR REGISTRATION</a:t>
              </a:r>
            </a:p>
          </p:txBody>
        </p:sp>
        <p:pic>
          <p:nvPicPr>
            <p:cNvPr id="57" name="Elemento grafico 56" descr="Sincronizzazione cloud con riempimento a tinta unita">
              <a:extLst>
                <a:ext uri="{FF2B5EF4-FFF2-40B4-BE49-F238E27FC236}">
                  <a16:creationId xmlns:a16="http://schemas.microsoft.com/office/drawing/2014/main" id="{FFB7159D-3F79-B0E7-FD95-22E9804DB3B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9355048" y="2765151"/>
              <a:ext cx="793145" cy="793145"/>
            </a:xfrm>
            <a:prstGeom prst="rect">
              <a:avLst/>
            </a:prstGeom>
          </p:spPr>
        </p:pic>
        <p:sp>
          <p:nvSpPr>
            <p:cNvPr id="64" name="Rettangolo con angoli arrotondati 63">
              <a:extLst>
                <a:ext uri="{FF2B5EF4-FFF2-40B4-BE49-F238E27FC236}">
                  <a16:creationId xmlns:a16="http://schemas.microsoft.com/office/drawing/2014/main" id="{3B69DCC9-8D53-7BA6-329F-6A93AF44F165}"/>
                </a:ext>
              </a:extLst>
            </p:cNvPr>
            <p:cNvSpPr/>
            <p:nvPr/>
          </p:nvSpPr>
          <p:spPr>
            <a:xfrm>
              <a:off x="8653914" y="2560126"/>
              <a:ext cx="2046948" cy="1431797"/>
            </a:xfrm>
            <a:prstGeom prst="roundRect">
              <a:avLst>
                <a:gd name="adj" fmla="val 8991"/>
              </a:avLst>
            </a:prstGeom>
            <a:noFill/>
            <a:ln w="28575">
              <a:solidFill>
                <a:srgbClr val="F5F3F4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65" name="CasellaDiTesto 64">
              <a:extLst>
                <a:ext uri="{FF2B5EF4-FFF2-40B4-BE49-F238E27FC236}">
                  <a16:creationId xmlns:a16="http://schemas.microsoft.com/office/drawing/2014/main" id="{A2E99B1F-4E86-6468-B887-DFA5EFE3594A}"/>
                </a:ext>
              </a:extLst>
            </p:cNvPr>
            <p:cNvSpPr txBox="1"/>
            <p:nvPr/>
          </p:nvSpPr>
          <p:spPr>
            <a:xfrm>
              <a:off x="9463191" y="3477884"/>
              <a:ext cx="5768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600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+</a:t>
              </a:r>
            </a:p>
          </p:txBody>
        </p:sp>
      </p:grpSp>
      <p:grpSp>
        <p:nvGrpSpPr>
          <p:cNvPr id="56" name="Gruppo 55">
            <a:extLst>
              <a:ext uri="{FF2B5EF4-FFF2-40B4-BE49-F238E27FC236}">
                <a16:creationId xmlns:a16="http://schemas.microsoft.com/office/drawing/2014/main" id="{56FBD51C-B823-6F78-88D4-019F29EB8FB7}"/>
              </a:ext>
            </a:extLst>
          </p:cNvPr>
          <p:cNvGrpSpPr/>
          <p:nvPr/>
        </p:nvGrpSpPr>
        <p:grpSpPr>
          <a:xfrm>
            <a:off x="9107237" y="4714874"/>
            <a:ext cx="1225265" cy="928922"/>
            <a:chOff x="9138987" y="3148662"/>
            <a:chExt cx="1225265" cy="928922"/>
          </a:xfrm>
        </p:grpSpPr>
        <p:sp>
          <p:nvSpPr>
            <p:cNvPr id="51" name="CasellaDiTesto 50">
              <a:extLst>
                <a:ext uri="{FF2B5EF4-FFF2-40B4-BE49-F238E27FC236}">
                  <a16:creationId xmlns:a16="http://schemas.microsoft.com/office/drawing/2014/main" id="{ED49CD7E-4252-7934-5639-5C9AE491E1E2}"/>
                </a:ext>
              </a:extLst>
            </p:cNvPr>
            <p:cNvSpPr txBox="1"/>
            <p:nvPr/>
          </p:nvSpPr>
          <p:spPr>
            <a:xfrm>
              <a:off x="9138987" y="3862140"/>
              <a:ext cx="122526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800" b="1" dirty="0">
                  <a:solidFill>
                    <a:srgbClr val="F5F3F4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DATABASE</a:t>
              </a:r>
            </a:p>
          </p:txBody>
        </p:sp>
        <p:pic>
          <p:nvPicPr>
            <p:cNvPr id="67" name="Elemento grafico 66" descr="Database con riempimento a tinta unita">
              <a:extLst>
                <a:ext uri="{FF2B5EF4-FFF2-40B4-BE49-F238E27FC236}">
                  <a16:creationId xmlns:a16="http://schemas.microsoft.com/office/drawing/2014/main" id="{E69EC82C-3946-A23A-4D29-464460B71A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9371956" y="3148662"/>
              <a:ext cx="759325" cy="759325"/>
            </a:xfrm>
            <a:prstGeom prst="rect">
              <a:avLst/>
            </a:prstGeom>
          </p:spPr>
        </p:pic>
      </p:grpSp>
      <p:grpSp>
        <p:nvGrpSpPr>
          <p:cNvPr id="60" name="Gruppo 59">
            <a:extLst>
              <a:ext uri="{FF2B5EF4-FFF2-40B4-BE49-F238E27FC236}">
                <a16:creationId xmlns:a16="http://schemas.microsoft.com/office/drawing/2014/main" id="{D04E47F5-9017-1E08-981A-05C32FD8959F}"/>
              </a:ext>
            </a:extLst>
          </p:cNvPr>
          <p:cNvGrpSpPr/>
          <p:nvPr/>
        </p:nvGrpSpPr>
        <p:grpSpPr>
          <a:xfrm>
            <a:off x="7021466" y="4828581"/>
            <a:ext cx="1225265" cy="811370"/>
            <a:chOff x="6787289" y="4705254"/>
            <a:chExt cx="1225265" cy="811370"/>
          </a:xfrm>
        </p:grpSpPr>
        <p:sp>
          <p:nvSpPr>
            <p:cNvPr id="52" name="CasellaDiTesto 51">
              <a:extLst>
                <a:ext uri="{FF2B5EF4-FFF2-40B4-BE49-F238E27FC236}">
                  <a16:creationId xmlns:a16="http://schemas.microsoft.com/office/drawing/2014/main" id="{0242B79F-3506-6A50-D268-54DCCDE77A4E}"/>
                </a:ext>
              </a:extLst>
            </p:cNvPr>
            <p:cNvSpPr txBox="1"/>
            <p:nvPr/>
          </p:nvSpPr>
          <p:spPr>
            <a:xfrm>
              <a:off x="6787289" y="5301180"/>
              <a:ext cx="122526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800" b="1" dirty="0">
                  <a:solidFill>
                    <a:srgbClr val="F5F3F4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GRAFANA</a:t>
              </a:r>
            </a:p>
          </p:txBody>
        </p:sp>
        <p:pic>
          <p:nvPicPr>
            <p:cNvPr id="1026" name="Picture 2" descr="Grafana - Wikipedia">
              <a:extLst>
                <a:ext uri="{FF2B5EF4-FFF2-40B4-BE49-F238E27FC236}">
                  <a16:creationId xmlns:a16="http://schemas.microsoft.com/office/drawing/2014/main" id="{C3B7E1BD-BAC8-A846-9919-0B0901900A0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1250"/>
            <a:stretch/>
          </p:blipFill>
          <p:spPr bwMode="auto">
            <a:xfrm>
              <a:off x="6997330" y="4705254"/>
              <a:ext cx="726090" cy="5836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9" name="Gruppo 58">
            <a:extLst>
              <a:ext uri="{FF2B5EF4-FFF2-40B4-BE49-F238E27FC236}">
                <a16:creationId xmlns:a16="http://schemas.microsoft.com/office/drawing/2014/main" id="{B7C8C9F9-8401-28EB-2087-DECE3BD72994}"/>
              </a:ext>
            </a:extLst>
          </p:cNvPr>
          <p:cNvGrpSpPr/>
          <p:nvPr/>
        </p:nvGrpSpPr>
        <p:grpSpPr>
          <a:xfrm>
            <a:off x="9095166" y="1042913"/>
            <a:ext cx="1225265" cy="810327"/>
            <a:chOff x="6387824" y="1338754"/>
            <a:chExt cx="1225265" cy="810327"/>
          </a:xfrm>
        </p:grpSpPr>
        <p:sp>
          <p:nvSpPr>
            <p:cNvPr id="49" name="CasellaDiTesto 48">
              <a:extLst>
                <a:ext uri="{FF2B5EF4-FFF2-40B4-BE49-F238E27FC236}">
                  <a16:creationId xmlns:a16="http://schemas.microsoft.com/office/drawing/2014/main" id="{C8F9C340-64C9-5F9D-9B36-67160DE3CB1E}"/>
                </a:ext>
              </a:extLst>
            </p:cNvPr>
            <p:cNvSpPr txBox="1"/>
            <p:nvPr/>
          </p:nvSpPr>
          <p:spPr>
            <a:xfrm>
              <a:off x="6387824" y="1933637"/>
              <a:ext cx="122526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800" b="1" dirty="0">
                  <a:solidFill>
                    <a:srgbClr val="F5F3F4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USER INPUT</a:t>
              </a:r>
            </a:p>
          </p:txBody>
        </p:sp>
        <p:pic>
          <p:nvPicPr>
            <p:cNvPr id="44" name="Elemento grafico 43" descr="Utente con riempimento a tinta unita">
              <a:extLst>
                <a:ext uri="{FF2B5EF4-FFF2-40B4-BE49-F238E27FC236}">
                  <a16:creationId xmlns:a16="http://schemas.microsoft.com/office/drawing/2014/main" id="{E00DDC94-FFA7-7DC1-11A4-F4EA431E4E21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6650239" y="1338754"/>
              <a:ext cx="700434" cy="700434"/>
            </a:xfrm>
            <a:prstGeom prst="rect">
              <a:avLst/>
            </a:prstGeom>
          </p:spPr>
        </p:pic>
      </p:grpSp>
      <p:cxnSp>
        <p:nvCxnSpPr>
          <p:cNvPr id="62" name="Connettore 2 61">
            <a:extLst>
              <a:ext uri="{FF2B5EF4-FFF2-40B4-BE49-F238E27FC236}">
                <a16:creationId xmlns:a16="http://schemas.microsoft.com/office/drawing/2014/main" id="{8683C2DF-0627-7ACE-607B-8AA39B9AE593}"/>
              </a:ext>
            </a:extLst>
          </p:cNvPr>
          <p:cNvCxnSpPr>
            <a:cxnSpLocks/>
          </p:cNvCxnSpPr>
          <p:nvPr/>
        </p:nvCxnSpPr>
        <p:spPr>
          <a:xfrm>
            <a:off x="9707798" y="1886712"/>
            <a:ext cx="0" cy="532634"/>
          </a:xfrm>
          <a:prstGeom prst="straightConnector1">
            <a:avLst/>
          </a:prstGeom>
          <a:ln w="38100">
            <a:solidFill>
              <a:srgbClr val="F5F3F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Connettore 2 70">
            <a:extLst>
              <a:ext uri="{FF2B5EF4-FFF2-40B4-BE49-F238E27FC236}">
                <a16:creationId xmlns:a16="http://schemas.microsoft.com/office/drawing/2014/main" id="{34B6406F-B177-4EFF-8A4B-8E88828A24C5}"/>
              </a:ext>
            </a:extLst>
          </p:cNvPr>
          <p:cNvCxnSpPr>
            <a:cxnSpLocks/>
          </p:cNvCxnSpPr>
          <p:nvPr/>
        </p:nvCxnSpPr>
        <p:spPr>
          <a:xfrm>
            <a:off x="9719868" y="4108450"/>
            <a:ext cx="0" cy="603015"/>
          </a:xfrm>
          <a:prstGeom prst="straightConnector1">
            <a:avLst/>
          </a:prstGeom>
          <a:ln w="38100">
            <a:solidFill>
              <a:srgbClr val="F5F3F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Connettore 2 73">
            <a:extLst>
              <a:ext uri="{FF2B5EF4-FFF2-40B4-BE49-F238E27FC236}">
                <a16:creationId xmlns:a16="http://schemas.microsoft.com/office/drawing/2014/main" id="{FD2B712C-23A2-849D-A0D5-EFC9095C25F1}"/>
              </a:ext>
            </a:extLst>
          </p:cNvPr>
          <p:cNvCxnSpPr>
            <a:cxnSpLocks/>
          </p:cNvCxnSpPr>
          <p:nvPr/>
        </p:nvCxnSpPr>
        <p:spPr>
          <a:xfrm flipH="1">
            <a:off x="8068877" y="5138919"/>
            <a:ext cx="1254744" cy="0"/>
          </a:xfrm>
          <a:prstGeom prst="straightConnector1">
            <a:avLst/>
          </a:prstGeom>
          <a:ln w="38100">
            <a:solidFill>
              <a:srgbClr val="F5F3F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Connettore 2 77">
            <a:extLst>
              <a:ext uri="{FF2B5EF4-FFF2-40B4-BE49-F238E27FC236}">
                <a16:creationId xmlns:a16="http://schemas.microsoft.com/office/drawing/2014/main" id="{E756DA40-0BEC-9978-0CB9-69A3B2FDF567}"/>
              </a:ext>
            </a:extLst>
          </p:cNvPr>
          <p:cNvCxnSpPr/>
          <p:nvPr/>
        </p:nvCxnSpPr>
        <p:spPr>
          <a:xfrm>
            <a:off x="7656500" y="3205681"/>
            <a:ext cx="824753" cy="0"/>
          </a:xfrm>
          <a:prstGeom prst="straightConnector1">
            <a:avLst/>
          </a:prstGeom>
          <a:ln w="38100">
            <a:solidFill>
              <a:srgbClr val="F5F3F4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22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BC199077-BB0A-CBA7-63B2-5EC3748E455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648420" y="1335882"/>
            <a:ext cx="8895159" cy="4186236"/>
          </a:xfrm>
          <a:prstGeom prst="roundRect">
            <a:avLst>
              <a:gd name="adj" fmla="val 8991"/>
            </a:avLst>
          </a:prstGeom>
          <a:solidFill>
            <a:srgbClr val="161A1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0" name="Elemento grafico 9" descr="Telecamera di sicurezza con riempimento a tinta unita">
            <a:extLst>
              <a:ext uri="{FF2B5EF4-FFF2-40B4-BE49-F238E27FC236}">
                <a16:creationId xmlns:a16="http://schemas.microsoft.com/office/drawing/2014/main" id="{DF156682-6891-A57D-5B21-80A027E79C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7451"/>
          <a:stretch/>
        </p:blipFill>
        <p:spPr>
          <a:xfrm>
            <a:off x="1648420" y="3401058"/>
            <a:ext cx="559830" cy="678180"/>
          </a:xfrm>
          <a:prstGeom prst="rect">
            <a:avLst/>
          </a:prstGeom>
        </p:spPr>
      </p:pic>
      <p:pic>
        <p:nvPicPr>
          <p:cNvPr id="7" name="Elemento grafico 6" descr="Camminare con riempimento a tinta unita">
            <a:extLst>
              <a:ext uri="{FF2B5EF4-FFF2-40B4-BE49-F238E27FC236}">
                <a16:creationId xmlns:a16="http://schemas.microsoft.com/office/drawing/2014/main" id="{61526699-E6E5-EE91-FEF7-CB2C8DA3AD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48420" y="4261968"/>
            <a:ext cx="922971" cy="922971"/>
          </a:xfrm>
          <a:prstGeom prst="rect">
            <a:avLst/>
          </a:prstGeom>
        </p:spPr>
      </p:pic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75BA2FA9-6C65-D20D-F931-0C94AD3FE3F3}"/>
              </a:ext>
            </a:extLst>
          </p:cNvPr>
          <p:cNvCxnSpPr>
            <a:cxnSpLocks/>
          </p:cNvCxnSpPr>
          <p:nvPr/>
        </p:nvCxnSpPr>
        <p:spPr>
          <a:xfrm>
            <a:off x="2152650" y="3819525"/>
            <a:ext cx="2414588" cy="1290638"/>
          </a:xfrm>
          <a:prstGeom prst="line">
            <a:avLst/>
          </a:prstGeom>
          <a:ln w="9525">
            <a:solidFill>
              <a:srgbClr val="660708"/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07994B65-FE5B-6D95-19C7-C4694421AF68}"/>
              </a:ext>
            </a:extLst>
          </p:cNvPr>
          <p:cNvSpPr txBox="1"/>
          <p:nvPr/>
        </p:nvSpPr>
        <p:spPr>
          <a:xfrm>
            <a:off x="6177678" y="2440497"/>
            <a:ext cx="25755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50" b="1" dirty="0">
                <a:solidFill>
                  <a:srgbClr val="FCA31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CRITICAL ROOM</a:t>
            </a: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EAE226A5-22A3-8D12-7024-656B23C1B5AA}"/>
              </a:ext>
            </a:extLst>
          </p:cNvPr>
          <p:cNvSpPr txBox="1"/>
          <p:nvPr/>
        </p:nvSpPr>
        <p:spPr>
          <a:xfrm>
            <a:off x="1648420" y="3273390"/>
            <a:ext cx="9912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MOVEMENT SENSOR</a:t>
            </a:r>
          </a:p>
        </p:txBody>
      </p:sp>
      <p:sp>
        <p:nvSpPr>
          <p:cNvPr id="37" name="Rettangolo con angoli arrotondati 36">
            <a:extLst>
              <a:ext uri="{FF2B5EF4-FFF2-40B4-BE49-F238E27FC236}">
                <a16:creationId xmlns:a16="http://schemas.microsoft.com/office/drawing/2014/main" id="{651B3E8C-4D80-B140-B4D0-3925E001B393}"/>
              </a:ext>
            </a:extLst>
          </p:cNvPr>
          <p:cNvSpPr/>
          <p:nvPr/>
        </p:nvSpPr>
        <p:spPr>
          <a:xfrm>
            <a:off x="3226827" y="1804558"/>
            <a:ext cx="544289" cy="1112427"/>
          </a:xfrm>
          <a:prstGeom prst="roundRect">
            <a:avLst>
              <a:gd name="adj" fmla="val 8991"/>
            </a:avLst>
          </a:prstGeom>
          <a:noFill/>
          <a:ln w="28575">
            <a:solidFill>
              <a:srgbClr val="F5F3F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7" name="Ovale 66">
            <a:extLst>
              <a:ext uri="{FF2B5EF4-FFF2-40B4-BE49-F238E27FC236}">
                <a16:creationId xmlns:a16="http://schemas.microsoft.com/office/drawing/2014/main" id="{FC21D54E-DC18-ADDE-67BC-F851FAD55164}"/>
              </a:ext>
            </a:extLst>
          </p:cNvPr>
          <p:cNvSpPr/>
          <p:nvPr/>
        </p:nvSpPr>
        <p:spPr>
          <a:xfrm>
            <a:off x="3421821" y="1963585"/>
            <a:ext cx="154300" cy="154300"/>
          </a:xfrm>
          <a:prstGeom prst="ellipse">
            <a:avLst/>
          </a:prstGeom>
          <a:solidFill>
            <a:srgbClr val="BA181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8" name="Ovale 67">
            <a:extLst>
              <a:ext uri="{FF2B5EF4-FFF2-40B4-BE49-F238E27FC236}">
                <a16:creationId xmlns:a16="http://schemas.microsoft.com/office/drawing/2014/main" id="{C138992D-F9D8-AFF8-B7C6-092917F6A15C}"/>
              </a:ext>
            </a:extLst>
          </p:cNvPr>
          <p:cNvSpPr/>
          <p:nvPr/>
        </p:nvSpPr>
        <p:spPr>
          <a:xfrm>
            <a:off x="3421821" y="2286197"/>
            <a:ext cx="154300" cy="154300"/>
          </a:xfrm>
          <a:prstGeom prst="ellipse">
            <a:avLst/>
          </a:prstGeom>
          <a:solidFill>
            <a:srgbClr val="FCA31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9" name="Ovale 68">
            <a:extLst>
              <a:ext uri="{FF2B5EF4-FFF2-40B4-BE49-F238E27FC236}">
                <a16:creationId xmlns:a16="http://schemas.microsoft.com/office/drawing/2014/main" id="{EC727F5B-9E15-D79E-99FC-340E0B75AC55}"/>
              </a:ext>
            </a:extLst>
          </p:cNvPr>
          <p:cNvSpPr/>
          <p:nvPr/>
        </p:nvSpPr>
        <p:spPr>
          <a:xfrm>
            <a:off x="3425238" y="2601591"/>
            <a:ext cx="154300" cy="1543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2" name="Connettore diritto 71">
            <a:extLst>
              <a:ext uri="{FF2B5EF4-FFF2-40B4-BE49-F238E27FC236}">
                <a16:creationId xmlns:a16="http://schemas.microsoft.com/office/drawing/2014/main" id="{77FA27DB-E8EC-5860-2DED-A20EDE640830}"/>
              </a:ext>
            </a:extLst>
          </p:cNvPr>
          <p:cNvCxnSpPr>
            <a:cxnSpLocks/>
            <a:stCxn id="37" idx="3"/>
          </p:cNvCxnSpPr>
          <p:nvPr/>
        </p:nvCxnSpPr>
        <p:spPr>
          <a:xfrm>
            <a:off x="3771116" y="2360772"/>
            <a:ext cx="1131483" cy="1068228"/>
          </a:xfrm>
          <a:prstGeom prst="line">
            <a:avLst/>
          </a:prstGeom>
          <a:ln>
            <a:solidFill>
              <a:srgbClr val="F5F3F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ttangolo con angoli arrotondati 28">
            <a:extLst>
              <a:ext uri="{FF2B5EF4-FFF2-40B4-BE49-F238E27FC236}">
                <a16:creationId xmlns:a16="http://schemas.microsoft.com/office/drawing/2014/main" id="{7FFD7DA7-F969-4874-8194-115BC289D30F}"/>
              </a:ext>
            </a:extLst>
          </p:cNvPr>
          <p:cNvSpPr/>
          <p:nvPr/>
        </p:nvSpPr>
        <p:spPr>
          <a:xfrm>
            <a:off x="4902600" y="2360772"/>
            <a:ext cx="5136750" cy="3069906"/>
          </a:xfrm>
          <a:prstGeom prst="roundRect">
            <a:avLst>
              <a:gd name="adj" fmla="val 8991"/>
            </a:avLst>
          </a:prstGeom>
          <a:noFill/>
          <a:ln w="12700">
            <a:solidFill>
              <a:srgbClr val="FCA31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7885BC51-F122-DA60-7A69-083A5F242E70}"/>
              </a:ext>
            </a:extLst>
          </p:cNvPr>
          <p:cNvSpPr/>
          <p:nvPr/>
        </p:nvSpPr>
        <p:spPr>
          <a:xfrm>
            <a:off x="4707416" y="5194304"/>
            <a:ext cx="5516084" cy="257171"/>
          </a:xfrm>
          <a:prstGeom prst="rect">
            <a:avLst/>
          </a:prstGeom>
          <a:solidFill>
            <a:srgbClr val="161A1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6" name="Rettangolo con angoli arrotondati 75">
            <a:extLst>
              <a:ext uri="{FF2B5EF4-FFF2-40B4-BE49-F238E27FC236}">
                <a16:creationId xmlns:a16="http://schemas.microsoft.com/office/drawing/2014/main" id="{96BC7815-417A-17D5-2897-A40D63F2FB52}"/>
              </a:ext>
            </a:extLst>
          </p:cNvPr>
          <p:cNvSpPr/>
          <p:nvPr/>
        </p:nvSpPr>
        <p:spPr>
          <a:xfrm>
            <a:off x="4856702" y="4079238"/>
            <a:ext cx="91794" cy="1115066"/>
          </a:xfrm>
          <a:prstGeom prst="roundRect">
            <a:avLst>
              <a:gd name="adj" fmla="val 8991"/>
            </a:avLst>
          </a:prstGeom>
          <a:solidFill>
            <a:srgbClr val="161A1D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8" name="CasellaDiTesto 77">
            <a:extLst>
              <a:ext uri="{FF2B5EF4-FFF2-40B4-BE49-F238E27FC236}">
                <a16:creationId xmlns:a16="http://schemas.microsoft.com/office/drawing/2014/main" id="{4C2A5C0D-9FBC-AF8D-18CE-E85D311FA681}"/>
              </a:ext>
            </a:extLst>
          </p:cNvPr>
          <p:cNvSpPr txBox="1"/>
          <p:nvPr/>
        </p:nvSpPr>
        <p:spPr>
          <a:xfrm>
            <a:off x="3003364" y="1556263"/>
            <a:ext cx="9912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ROOM STATUS</a:t>
            </a:r>
          </a:p>
        </p:txBody>
      </p:sp>
      <p:cxnSp>
        <p:nvCxnSpPr>
          <p:cNvPr id="3" name="Connettore diritto 2">
            <a:extLst>
              <a:ext uri="{FF2B5EF4-FFF2-40B4-BE49-F238E27FC236}">
                <a16:creationId xmlns:a16="http://schemas.microsoft.com/office/drawing/2014/main" id="{5E025A52-33A0-A970-E923-EAD88F137F19}"/>
              </a:ext>
            </a:extLst>
          </p:cNvPr>
          <p:cNvCxnSpPr>
            <a:cxnSpLocks/>
          </p:cNvCxnSpPr>
          <p:nvPr/>
        </p:nvCxnSpPr>
        <p:spPr>
          <a:xfrm>
            <a:off x="1648420" y="5190175"/>
            <a:ext cx="8895159" cy="0"/>
          </a:xfrm>
          <a:prstGeom prst="line">
            <a:avLst/>
          </a:prstGeom>
          <a:ln w="38100">
            <a:solidFill>
              <a:srgbClr val="D3D3D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95722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641</TotalTime>
  <Words>167</Words>
  <Application>Microsoft Office PowerPoint</Application>
  <PresentationFormat>Widescreen</PresentationFormat>
  <Paragraphs>83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Calibri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Giovanni Ligato</dc:creator>
  <cp:lastModifiedBy>Giovanni Ligato</cp:lastModifiedBy>
  <cp:revision>9</cp:revision>
  <dcterms:created xsi:type="dcterms:W3CDTF">2024-05-07T18:21:51Z</dcterms:created>
  <dcterms:modified xsi:type="dcterms:W3CDTF">2024-05-27T07:01:05Z</dcterms:modified>
</cp:coreProperties>
</file>