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FCA311"/>
    <a:srgbClr val="161A1D"/>
    <a:srgbClr val="D3D3D3"/>
    <a:srgbClr val="B1A7A6"/>
    <a:srgbClr val="BA181B"/>
    <a:srgbClr val="14213D"/>
    <a:srgbClr val="660708"/>
    <a:srgbClr val="0B090A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24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8.svg"/><Relationship Id="rId1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6.sv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6.sv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3783106" y="2579515"/>
            <a:ext cx="46257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     </a:t>
            </a:r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70465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54104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MASTER'S DEGREE IN COMPUTER ENGINEERING</a:t>
            </a:r>
            <a:endParaRPr lang="it-IT" sz="13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Elemento grafico 3" descr="Batteria in carica con riempimento a tinta unita">
            <a:extLst>
              <a:ext uri="{FF2B5EF4-FFF2-40B4-BE49-F238E27FC236}">
                <a16:creationId xmlns:a16="http://schemas.microsoft.com/office/drawing/2014/main" id="{991F9F64-AB78-F583-D3B0-4B55F009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538" y="2737234"/>
            <a:ext cx="700731" cy="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56951" cy="1313282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39731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EEE76D2-2F19-6887-FA4D-980FA52A41B6}"/>
              </a:ext>
            </a:extLst>
          </p:cNvPr>
          <p:cNvGrpSpPr/>
          <p:nvPr/>
        </p:nvGrpSpPr>
        <p:grpSpPr>
          <a:xfrm>
            <a:off x="4978143" y="4239258"/>
            <a:ext cx="1225265" cy="835839"/>
            <a:chOff x="5441410" y="3959948"/>
            <a:chExt cx="1225265" cy="835839"/>
          </a:xfrm>
        </p:grpSpPr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108DB2D-DCEF-171F-70AB-93C8A98F2CDA}"/>
                </a:ext>
              </a:extLst>
            </p:cNvPr>
            <p:cNvSpPr txBox="1"/>
            <p:nvPr/>
          </p:nvSpPr>
          <p:spPr>
            <a:xfrm>
              <a:off x="5441410" y="458034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124F48C-12FC-6BB8-0FFB-1186166CE593}"/>
                </a:ext>
              </a:extLst>
            </p:cNvPr>
            <p:cNvGrpSpPr/>
            <p:nvPr/>
          </p:nvGrpSpPr>
          <p:grpSpPr>
            <a:xfrm>
              <a:off x="5781899" y="3959948"/>
              <a:ext cx="544289" cy="595783"/>
              <a:chOff x="5781899" y="3959948"/>
              <a:chExt cx="544289" cy="595783"/>
            </a:xfrm>
          </p:grpSpPr>
          <p:sp>
            <p:nvSpPr>
              <p:cNvPr id="84" name="Rettangolo con angoli arrotondati 83">
                <a:extLst>
                  <a:ext uri="{FF2B5EF4-FFF2-40B4-BE49-F238E27FC236}">
                    <a16:creationId xmlns:a16="http://schemas.microsoft.com/office/drawing/2014/main" id="{6BF85A10-6A08-A1BD-BD96-8551195189EC}"/>
                  </a:ext>
                </a:extLst>
              </p:cNvPr>
              <p:cNvSpPr/>
              <p:nvPr/>
            </p:nvSpPr>
            <p:spPr>
              <a:xfrm>
                <a:off x="5781899" y="3959948"/>
                <a:ext cx="544289" cy="595783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0B4D3C74-B537-F8F7-BD54-874C96CE77DB}"/>
                  </a:ext>
                </a:extLst>
              </p:cNvPr>
              <p:cNvGrpSpPr/>
              <p:nvPr/>
            </p:nvGrpSpPr>
            <p:grpSpPr>
              <a:xfrm>
                <a:off x="5931325" y="4129385"/>
                <a:ext cx="253764" cy="253764"/>
                <a:chOff x="5931325" y="4129385"/>
                <a:chExt cx="253764" cy="253764"/>
              </a:xfrm>
            </p:grpSpPr>
            <p:sp>
              <p:nvSpPr>
                <p:cNvPr id="86" name="Ovale 85">
                  <a:extLst>
                    <a:ext uri="{FF2B5EF4-FFF2-40B4-BE49-F238E27FC236}">
                      <a16:creationId xmlns:a16="http://schemas.microsoft.com/office/drawing/2014/main" id="{6DE31C60-E587-B5E6-E783-ED55E9D2126B}"/>
                    </a:ext>
                  </a:extLst>
                </p:cNvPr>
                <p:cNvSpPr/>
                <p:nvPr/>
              </p:nvSpPr>
              <p:spPr>
                <a:xfrm>
                  <a:off x="5931325" y="4129385"/>
                  <a:ext cx="253764" cy="253764"/>
                </a:xfrm>
                <a:prstGeom prst="ellipse">
                  <a:avLst/>
                </a:prstGeom>
                <a:noFill/>
                <a:ln w="28575">
                  <a:solidFill>
                    <a:srgbClr val="B1A7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Ovale 86">
                  <a:extLst>
                    <a:ext uri="{FF2B5EF4-FFF2-40B4-BE49-F238E27FC236}">
                      <a16:creationId xmlns:a16="http://schemas.microsoft.com/office/drawing/2014/main" id="{2DAA5A0A-2C51-16A7-916C-3F2C5E38B0CF}"/>
                    </a:ext>
                  </a:extLst>
                </p:cNvPr>
                <p:cNvSpPr/>
                <p:nvPr/>
              </p:nvSpPr>
              <p:spPr>
                <a:xfrm>
                  <a:off x="5983402" y="4178884"/>
                  <a:ext cx="154300" cy="154300"/>
                </a:xfrm>
                <a:prstGeom prst="ellipse">
                  <a:avLst/>
                </a:prstGeom>
                <a:solidFill>
                  <a:srgbClr val="F5F3F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3B5FD2E-913C-DC09-AAD1-4540A359A459}"/>
              </a:ext>
            </a:extLst>
          </p:cNvPr>
          <p:cNvGrpSpPr/>
          <p:nvPr/>
        </p:nvGrpSpPr>
        <p:grpSpPr>
          <a:xfrm>
            <a:off x="4979027" y="2658927"/>
            <a:ext cx="1225265" cy="1030663"/>
            <a:chOff x="8720146" y="2626195"/>
            <a:chExt cx="1225265" cy="1030663"/>
          </a:xfrm>
        </p:grpSpPr>
        <p:pic>
          <p:nvPicPr>
            <p:cNvPr id="90" name="Immagine 8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4DA6205B-3587-4851-9C02-32A3B6EE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392" y="2720004"/>
              <a:ext cx="602774" cy="602774"/>
            </a:xfrm>
            <a:prstGeom prst="rect">
              <a:avLst/>
            </a:prstGeom>
          </p:spPr>
        </p:pic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8CC67033-76AB-7207-8E9F-ADBB51360A06}"/>
                </a:ext>
              </a:extLst>
            </p:cNvPr>
            <p:cNvSpPr/>
            <p:nvPr/>
          </p:nvSpPr>
          <p:spPr>
            <a:xfrm>
              <a:off x="8948422" y="2626195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A6B7E67-D8BA-6EDD-1E4B-5EF8FE200F0F}"/>
                </a:ext>
              </a:extLst>
            </p:cNvPr>
            <p:cNvSpPr txBox="1"/>
            <p:nvPr/>
          </p:nvSpPr>
          <p:spPr>
            <a:xfrm>
              <a:off x="8720146" y="3441414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D2AA4590-F347-4838-6145-626425F4587C}"/>
              </a:ext>
            </a:extLst>
          </p:cNvPr>
          <p:cNvGrpSpPr/>
          <p:nvPr/>
        </p:nvGrpSpPr>
        <p:grpSpPr>
          <a:xfrm>
            <a:off x="8675342" y="3950762"/>
            <a:ext cx="1225265" cy="1156834"/>
            <a:chOff x="8720146" y="3894571"/>
            <a:chExt cx="1225265" cy="1156834"/>
          </a:xfrm>
        </p:grpSpPr>
        <p:pic>
          <p:nvPicPr>
            <p:cNvPr id="94" name="Elemento grafico 93" descr="Termometro con riempimento a tinta unita">
              <a:extLst>
                <a:ext uri="{FF2B5EF4-FFF2-40B4-BE49-F238E27FC236}">
                  <a16:creationId xmlns:a16="http://schemas.microsoft.com/office/drawing/2014/main" id="{26523283-6B84-0375-9763-31FB0015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3477" y="3981822"/>
              <a:ext cx="615890" cy="615890"/>
            </a:xfrm>
            <a:prstGeom prst="rect">
              <a:avLst/>
            </a:prstGeom>
          </p:spPr>
        </p:pic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BDD29EAC-2154-DBD1-3FC7-2014B0CFE1B4}"/>
                </a:ext>
              </a:extLst>
            </p:cNvPr>
            <p:cNvSpPr/>
            <p:nvPr/>
          </p:nvSpPr>
          <p:spPr>
            <a:xfrm>
              <a:off x="8947064" y="3894571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4A13957-5E27-3C83-18D1-2186A932A3E9}"/>
                </a:ext>
              </a:extLst>
            </p:cNvPr>
            <p:cNvSpPr txBox="1"/>
            <p:nvPr/>
          </p:nvSpPr>
          <p:spPr>
            <a:xfrm>
              <a:off x="8720146" y="4712851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TEMPERATURE </a:t>
              </a:r>
              <a:r>
                <a:rPr lang="it-IT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HUMIDITY SENSOR</a:t>
              </a:r>
            </a:p>
          </p:txBody>
        </p:sp>
      </p:grp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CD8718-E110-7D6B-90A2-3F8CD9ED530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915885" y="4537150"/>
            <a:ext cx="402747" cy="149196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8674677" y="2685993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86162" y="320865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C1E9C8-6B97-B5E3-CAD4-8FFA656C4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1355" y="554683"/>
            <a:ext cx="10249291" cy="5748635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4C404AF-DF5F-0461-0C38-036BD0137545}"/>
              </a:ext>
            </a:extLst>
          </p:cNvPr>
          <p:cNvGrpSpPr/>
          <p:nvPr/>
        </p:nvGrpSpPr>
        <p:grpSpPr>
          <a:xfrm>
            <a:off x="960857" y="2402609"/>
            <a:ext cx="1735074" cy="1792097"/>
            <a:chOff x="1038676" y="2527965"/>
            <a:chExt cx="1735074" cy="1792097"/>
          </a:xfrm>
        </p:grpSpPr>
        <p:pic>
          <p:nvPicPr>
            <p:cNvPr id="2" name="Immagine 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FAAA7C21-4AB0-A267-FEE3-1B901EB8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55" y="2527965"/>
              <a:ext cx="505320" cy="1082829"/>
            </a:xfrm>
            <a:prstGeom prst="rect">
              <a:avLst/>
            </a:prstGeom>
          </p:spPr>
        </p:pic>
        <p:pic>
          <p:nvPicPr>
            <p:cNvPr id="3" name="Elemento grafico 2" descr="Telecamera di sicurezza con riempimento a tinta unita">
              <a:extLst>
                <a:ext uri="{FF2B5EF4-FFF2-40B4-BE49-F238E27FC236}">
                  <a16:creationId xmlns:a16="http://schemas.microsoft.com/office/drawing/2014/main" id="{33DFA87F-C345-7F3F-8130-95E26560F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7451"/>
            <a:stretch/>
          </p:blipFill>
          <p:spPr>
            <a:xfrm>
              <a:off x="1370127" y="3562713"/>
              <a:ext cx="443800" cy="537621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474D5BC-ADA3-84D8-0B39-948AD6C9725E}"/>
                </a:ext>
              </a:extLst>
            </p:cNvPr>
            <p:cNvSpPr txBox="1"/>
            <p:nvPr/>
          </p:nvSpPr>
          <p:spPr>
            <a:xfrm>
              <a:off x="1879334" y="3981508"/>
              <a:ext cx="894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B2B6A34-6689-36BA-EB76-0E16C60CD9C2}"/>
                </a:ext>
              </a:extLst>
            </p:cNvPr>
            <p:cNvGrpSpPr/>
            <p:nvPr/>
          </p:nvGrpSpPr>
          <p:grpSpPr>
            <a:xfrm>
              <a:off x="2216075" y="3721260"/>
              <a:ext cx="220935" cy="220935"/>
              <a:chOff x="5931325" y="4129385"/>
              <a:chExt cx="253764" cy="253764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6417F3D5-461A-55A5-1B37-E94D185C2ADA}"/>
                  </a:ext>
                </a:extLst>
              </p:cNvPr>
              <p:cNvSpPr/>
              <p:nvPr/>
            </p:nvSpPr>
            <p:spPr>
              <a:xfrm>
                <a:off x="5931325" y="4129385"/>
                <a:ext cx="253764" cy="253764"/>
              </a:xfrm>
              <a:prstGeom prst="ellipse">
                <a:avLst/>
              </a:prstGeom>
              <a:noFill/>
              <a:ln w="28575">
                <a:solidFill>
                  <a:srgbClr val="B1A7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0B9B489B-B10E-ABD1-EF3A-866BBC6BA843}"/>
                  </a:ext>
                </a:extLst>
              </p:cNvPr>
              <p:cNvSpPr/>
              <p:nvPr/>
            </p:nvSpPr>
            <p:spPr>
              <a:xfrm>
                <a:off x="5981262" y="4181184"/>
                <a:ext cx="153888" cy="14969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B6ADCF1-1438-D2F8-8F10-4522CB71875C}"/>
                </a:ext>
              </a:extLst>
            </p:cNvPr>
            <p:cNvSpPr txBox="1"/>
            <p:nvPr/>
          </p:nvSpPr>
          <p:spPr>
            <a:xfrm>
              <a:off x="1038676" y="3981508"/>
              <a:ext cx="991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MOVEMENT SENSOR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6DC3C02-B76D-3151-CFF1-05DCA07379F6}"/>
                </a:ext>
              </a:extLst>
            </p:cNvPr>
            <p:cNvSpPr txBox="1"/>
            <p:nvPr/>
          </p:nvSpPr>
          <p:spPr>
            <a:xfrm>
              <a:off x="1674987" y="3642954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C4A03B9-AE93-CE30-1E68-2132D80921B6}"/>
              </a:ext>
            </a:extLst>
          </p:cNvPr>
          <p:cNvGrpSpPr/>
          <p:nvPr/>
        </p:nvGrpSpPr>
        <p:grpSpPr>
          <a:xfrm>
            <a:off x="2866037" y="2392620"/>
            <a:ext cx="1896678" cy="1472309"/>
            <a:chOff x="3079930" y="3887376"/>
            <a:chExt cx="1896678" cy="1472309"/>
          </a:xfrm>
        </p:grpSpPr>
        <p:pic>
          <p:nvPicPr>
            <p:cNvPr id="15" name="Immagine 14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09E449A4-2463-A629-E4C0-2FDBFF2D4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84" y="3887376"/>
              <a:ext cx="505320" cy="1082829"/>
            </a:xfrm>
            <a:prstGeom prst="rect">
              <a:avLst/>
            </a:prstGeom>
          </p:spPr>
        </p:pic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A282D33-3B50-6574-AB62-AE122C6C00BE}"/>
                </a:ext>
              </a:extLst>
            </p:cNvPr>
            <p:cNvGrpSpPr/>
            <p:nvPr/>
          </p:nvGrpSpPr>
          <p:grpSpPr>
            <a:xfrm>
              <a:off x="4418032" y="4320062"/>
              <a:ext cx="325556" cy="665377"/>
              <a:chOff x="3226827" y="1804558"/>
              <a:chExt cx="544289" cy="1112427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65FB0BF-064C-E119-59E8-10B78B2359A4}"/>
                  </a:ext>
                </a:extLst>
              </p:cNvPr>
              <p:cNvSpPr/>
              <p:nvPr/>
            </p:nvSpPr>
            <p:spPr>
              <a:xfrm>
                <a:off x="3226827" y="1804558"/>
                <a:ext cx="544289" cy="1112427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08F73080-8615-475F-E888-B542E8B53147}"/>
                  </a:ext>
                </a:extLst>
              </p:cNvPr>
              <p:cNvSpPr/>
              <p:nvPr/>
            </p:nvSpPr>
            <p:spPr>
              <a:xfrm>
                <a:off x="3421821" y="1963585"/>
                <a:ext cx="154300" cy="154300"/>
              </a:xfrm>
              <a:prstGeom prst="ellipse">
                <a:avLst/>
              </a:prstGeom>
              <a:solidFill>
                <a:srgbClr val="BA18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BFAC4ED0-E823-0130-1F11-9D7E0CA77123}"/>
                  </a:ext>
                </a:extLst>
              </p:cNvPr>
              <p:cNvSpPr/>
              <p:nvPr/>
            </p:nvSpPr>
            <p:spPr>
              <a:xfrm>
                <a:off x="3421821" y="2286197"/>
                <a:ext cx="154300" cy="154300"/>
              </a:xfrm>
              <a:prstGeom prst="ellipse">
                <a:avLst/>
              </a:prstGeom>
              <a:solidFill>
                <a:srgbClr val="FCA31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2406B2FE-DB14-40F4-0FB4-AFCC0BEBF1C7}"/>
                  </a:ext>
                </a:extLst>
              </p:cNvPr>
              <p:cNvSpPr/>
              <p:nvPr/>
            </p:nvSpPr>
            <p:spPr>
              <a:xfrm>
                <a:off x="3425238" y="2601591"/>
                <a:ext cx="154300" cy="1543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8C5B1C1-8EEE-289A-FF54-6B7D8262CE59}"/>
                </a:ext>
              </a:extLst>
            </p:cNvPr>
            <p:cNvSpPr txBox="1"/>
            <p:nvPr/>
          </p:nvSpPr>
          <p:spPr>
            <a:xfrm>
              <a:off x="4185011" y="5021131"/>
              <a:ext cx="791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VAULT STATUS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39B0C11-6D48-D188-CD2B-0DF9DAA93CFA}"/>
                </a:ext>
              </a:extLst>
            </p:cNvPr>
            <p:cNvSpPr txBox="1"/>
            <p:nvPr/>
          </p:nvSpPr>
          <p:spPr>
            <a:xfrm>
              <a:off x="3079930" y="5021131"/>
              <a:ext cx="991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AUTOMATIC DOOR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1BB22D79-29A9-CD73-5350-9DB009C22952}"/>
                </a:ext>
              </a:extLst>
            </p:cNvPr>
            <p:cNvSpPr/>
            <p:nvPr/>
          </p:nvSpPr>
          <p:spPr>
            <a:xfrm>
              <a:off x="3526682" y="4135613"/>
              <a:ext cx="97709" cy="849826"/>
            </a:xfrm>
            <a:prstGeom prst="roundRect">
              <a:avLst>
                <a:gd name="adj" fmla="val 8991"/>
              </a:avLst>
            </a:prstGeom>
            <a:solidFill>
              <a:srgbClr val="161A1D"/>
            </a:solidFill>
            <a:ln w="12700">
              <a:solidFill>
                <a:srgbClr val="FCA3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485B4F74-E1CD-1C0F-FFB1-DC695AE5FBFA}"/>
                </a:ext>
              </a:extLst>
            </p:cNvPr>
            <p:cNvSpPr txBox="1"/>
            <p:nvPr/>
          </p:nvSpPr>
          <p:spPr>
            <a:xfrm>
              <a:off x="3782716" y="4970205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pic>
        <p:nvPicPr>
          <p:cNvPr id="29" name="Immagine 28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B8AE6C2C-8296-5ABE-7C62-F8906999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91" y="801657"/>
            <a:ext cx="505320" cy="1082829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DDFE94FA-7B00-826F-EFD5-F272EF27BF89}"/>
              </a:ext>
            </a:extLst>
          </p:cNvPr>
          <p:cNvGrpSpPr/>
          <p:nvPr/>
        </p:nvGrpSpPr>
        <p:grpSpPr>
          <a:xfrm>
            <a:off x="2700155" y="1314393"/>
            <a:ext cx="1225265" cy="628353"/>
            <a:chOff x="2700155" y="1296463"/>
            <a:chExt cx="1225265" cy="628353"/>
          </a:xfrm>
        </p:grpSpPr>
        <p:pic>
          <p:nvPicPr>
            <p:cNvPr id="30" name="Immagine 2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9F5F8B77-B8F1-A1AE-B1FB-BBB9EF514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313" y="1296463"/>
              <a:ext cx="447199" cy="447199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BEABB047-EF0A-7DEF-88B2-AE7016734290}"/>
                </a:ext>
              </a:extLst>
            </p:cNvPr>
            <p:cNvSpPr txBox="1"/>
            <p:nvPr/>
          </p:nvSpPr>
          <p:spPr>
            <a:xfrm>
              <a:off x="2700155" y="1709372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7B49844D-DB83-4DD2-8A22-3DF4DBB68813}"/>
              </a:ext>
            </a:extLst>
          </p:cNvPr>
          <p:cNvGrpSpPr/>
          <p:nvPr/>
        </p:nvGrpSpPr>
        <p:grpSpPr>
          <a:xfrm>
            <a:off x="4099825" y="774323"/>
            <a:ext cx="1298044" cy="408861"/>
            <a:chOff x="4099825" y="756393"/>
            <a:chExt cx="1298044" cy="408861"/>
          </a:xfrm>
        </p:grpSpPr>
        <p:pic>
          <p:nvPicPr>
            <p:cNvPr id="35" name="Immagine 34" descr="Immagine che contiene Carattere, Elementi grafici, simbolo, tipografia&#10;&#10;Descrizione generata automaticamente">
              <a:extLst>
                <a:ext uri="{FF2B5EF4-FFF2-40B4-BE49-F238E27FC236}">
                  <a16:creationId xmlns:a16="http://schemas.microsoft.com/office/drawing/2014/main" id="{CCA181E8-5BAC-6A2F-D4FE-37E1F834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25" y="756393"/>
              <a:ext cx="408861" cy="408861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BB3EB2AB-E3A2-AA21-DED9-FD8DEFA9F54F}"/>
                </a:ext>
              </a:extLst>
            </p:cNvPr>
            <p:cNvSpPr txBox="1"/>
            <p:nvPr/>
          </p:nvSpPr>
          <p:spPr>
            <a:xfrm>
              <a:off x="4172604" y="853101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 MODEL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5B9AF2CB-F425-A0C3-EFFA-92827F9C7B89}"/>
              </a:ext>
            </a:extLst>
          </p:cNvPr>
          <p:cNvGrpSpPr/>
          <p:nvPr/>
        </p:nvGrpSpPr>
        <p:grpSpPr>
          <a:xfrm>
            <a:off x="4215641" y="4459859"/>
            <a:ext cx="1448774" cy="1589042"/>
            <a:chOff x="3919944" y="4602959"/>
            <a:chExt cx="1448774" cy="1589042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6167C1EE-67B3-E57B-4ADF-810EB5F97E66}"/>
                </a:ext>
              </a:extLst>
            </p:cNvPr>
            <p:cNvGrpSpPr/>
            <p:nvPr/>
          </p:nvGrpSpPr>
          <p:grpSpPr>
            <a:xfrm>
              <a:off x="3952223" y="5742749"/>
              <a:ext cx="1416495" cy="449252"/>
              <a:chOff x="2918695" y="6032966"/>
              <a:chExt cx="1416495" cy="449252"/>
            </a:xfrm>
          </p:grpSpPr>
          <p:pic>
            <p:nvPicPr>
              <p:cNvPr id="7" name="Elemento grafico 6" descr="Termometro con riempimento a tinta unita">
                <a:extLst>
                  <a:ext uri="{FF2B5EF4-FFF2-40B4-BE49-F238E27FC236}">
                    <a16:creationId xmlns:a16="http://schemas.microsoft.com/office/drawing/2014/main" id="{5A376F8D-6344-D158-3E22-041AF9AF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8695" y="6032966"/>
                <a:ext cx="449252" cy="449252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0BA897-3C7E-B326-F04C-6C7435ACAB9F}"/>
                  </a:ext>
                </a:extLst>
              </p:cNvPr>
              <p:cNvSpPr txBox="1"/>
              <p:nvPr/>
            </p:nvSpPr>
            <p:spPr>
              <a:xfrm>
                <a:off x="3109925" y="6091095"/>
                <a:ext cx="1225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TEMPERATURE </a:t>
                </a:r>
                <a:r>
                  <a:rPr lang="it-IT" sz="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it-IT" sz="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HUMIDITY SENSOR</a:t>
                </a:r>
              </a:p>
            </p:txBody>
          </p:sp>
        </p:grpSp>
        <p:pic>
          <p:nvPicPr>
            <p:cNvPr id="12" name="Immagine 1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B7D17E1F-B3FB-7679-D68D-31E3FB68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944" y="4602959"/>
              <a:ext cx="505320" cy="1082829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34C1E79-EE54-A06D-84AB-B68E9AAD9DDF}"/>
              </a:ext>
            </a:extLst>
          </p:cNvPr>
          <p:cNvGrpSpPr/>
          <p:nvPr/>
        </p:nvGrpSpPr>
        <p:grpSpPr>
          <a:xfrm>
            <a:off x="2181733" y="4459859"/>
            <a:ext cx="1234807" cy="1527704"/>
            <a:chOff x="1966182" y="4602960"/>
            <a:chExt cx="1234807" cy="1527704"/>
          </a:xfrm>
        </p:grpSpPr>
        <p:pic>
          <p:nvPicPr>
            <p:cNvPr id="32" name="Immagine 31" descr="Immagine che contiene elettronica, Componente elettrico, Componente di circuito, circuito&#10;&#10;Descrizione generata automaticamente">
              <a:extLst>
                <a:ext uri="{FF2B5EF4-FFF2-40B4-BE49-F238E27FC236}">
                  <a16:creationId xmlns:a16="http://schemas.microsoft.com/office/drawing/2014/main" id="{2285D007-9772-2DA4-81B1-15D870D20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669" y="4602960"/>
              <a:ext cx="505320" cy="1082829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2FC4558-3878-7660-B10F-32D8730C412E}"/>
                </a:ext>
              </a:extLst>
            </p:cNvPr>
            <p:cNvSpPr txBox="1"/>
            <p:nvPr/>
          </p:nvSpPr>
          <p:spPr>
            <a:xfrm>
              <a:off x="1966182" y="5937372"/>
              <a:ext cx="991214" cy="17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D1811109-C5AD-5A04-8EE7-C859675884AA}"/>
                </a:ext>
              </a:extLst>
            </p:cNvPr>
            <p:cNvGrpSpPr/>
            <p:nvPr/>
          </p:nvGrpSpPr>
          <p:grpSpPr>
            <a:xfrm>
              <a:off x="2717988" y="5757012"/>
              <a:ext cx="460681" cy="373652"/>
              <a:chOff x="7180728" y="2753320"/>
              <a:chExt cx="569459" cy="463898"/>
            </a:xfrm>
          </p:grpSpPr>
          <p:pic>
            <p:nvPicPr>
              <p:cNvPr id="38" name="Immagine 37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A0C87672-5C70-C5A6-7E6A-D41F22744A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DFF64AB2-42A9-5A20-42FF-533A59A3763B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292037"/>
                <a:chOff x="7223287" y="3001547"/>
                <a:chExt cx="473740" cy="292037"/>
              </a:xfrm>
            </p:grpSpPr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8C10A6B2-715C-4657-B428-5B85D3800029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302BFB5E-9F36-7A4D-A83F-BC0384D52CFC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29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D593234-7F4B-9C85-A3C4-4A02F0087191}"/>
              </a:ext>
            </a:extLst>
          </p:cNvPr>
          <p:cNvGrpSpPr/>
          <p:nvPr/>
        </p:nvGrpSpPr>
        <p:grpSpPr>
          <a:xfrm>
            <a:off x="8566883" y="2551737"/>
            <a:ext cx="2133979" cy="1431797"/>
            <a:chOff x="8566883" y="2560126"/>
            <a:chExt cx="2133979" cy="1431797"/>
          </a:xfrm>
        </p:grpSpPr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935FC14-9E18-A7E7-9F1B-25D4109210A1}"/>
                </a:ext>
              </a:extLst>
            </p:cNvPr>
            <p:cNvSpPr txBox="1"/>
            <p:nvPr/>
          </p:nvSpPr>
          <p:spPr>
            <a:xfrm>
              <a:off x="9826011" y="3477884"/>
              <a:ext cx="874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APPLICATION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112E843-2703-A666-062C-52BDC8BB3E82}"/>
                </a:ext>
              </a:extLst>
            </p:cNvPr>
            <p:cNvSpPr txBox="1"/>
            <p:nvPr/>
          </p:nvSpPr>
          <p:spPr>
            <a:xfrm>
              <a:off x="9138987" y="2656222"/>
              <a:ext cx="12252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CLOUD APPLICATION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FF4FEBC-C154-12A1-FD2F-E3B7AF98C0DD}"/>
                </a:ext>
              </a:extLst>
            </p:cNvPr>
            <p:cNvSpPr txBox="1"/>
            <p:nvPr/>
          </p:nvSpPr>
          <p:spPr>
            <a:xfrm>
              <a:off x="8566883" y="3477884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 err="1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CoAP</a:t>
              </a:r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SERVER FOR REGISTRATION</a:t>
              </a:r>
            </a:p>
          </p:txBody>
        </p:sp>
        <p:pic>
          <p:nvPicPr>
            <p:cNvPr id="57" name="Elemento grafico 56" descr="Sincronizzazione cloud con riempimento a tinta unita">
              <a:extLst>
                <a:ext uri="{FF2B5EF4-FFF2-40B4-BE49-F238E27FC236}">
                  <a16:creationId xmlns:a16="http://schemas.microsoft.com/office/drawing/2014/main" id="{FFB7159D-3F79-B0E7-FD95-22E9804DB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55048" y="2765151"/>
              <a:ext cx="793145" cy="793145"/>
            </a:xfrm>
            <a:prstGeom prst="rect">
              <a:avLst/>
            </a:prstGeom>
          </p:spPr>
        </p:pic>
        <p:sp>
          <p:nvSpPr>
            <p:cNvPr id="64" name="Rettangolo con angoli arrotondati 63">
              <a:extLst>
                <a:ext uri="{FF2B5EF4-FFF2-40B4-BE49-F238E27FC236}">
                  <a16:creationId xmlns:a16="http://schemas.microsoft.com/office/drawing/2014/main" id="{3B69DCC9-8D53-7BA6-329F-6A93AF44F165}"/>
                </a:ext>
              </a:extLst>
            </p:cNvPr>
            <p:cNvSpPr/>
            <p:nvPr/>
          </p:nvSpPr>
          <p:spPr>
            <a:xfrm>
              <a:off x="8653914" y="2560126"/>
              <a:ext cx="2046948" cy="1431797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A2E99B1F-4E86-6468-B887-DFA5EFE3594A}"/>
                </a:ext>
              </a:extLst>
            </p:cNvPr>
            <p:cNvSpPr txBox="1"/>
            <p:nvPr/>
          </p:nvSpPr>
          <p:spPr>
            <a:xfrm>
              <a:off x="9463191" y="3477884"/>
              <a:ext cx="5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56FBD51C-B823-6F78-88D4-019F29EB8FB7}"/>
              </a:ext>
            </a:extLst>
          </p:cNvPr>
          <p:cNvGrpSpPr/>
          <p:nvPr/>
        </p:nvGrpSpPr>
        <p:grpSpPr>
          <a:xfrm>
            <a:off x="9107237" y="4714874"/>
            <a:ext cx="1225265" cy="928922"/>
            <a:chOff x="9138987" y="3148662"/>
            <a:chExt cx="1225265" cy="92892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D49CD7E-4252-7934-5639-5C9AE491E1E2}"/>
                </a:ext>
              </a:extLst>
            </p:cNvPr>
            <p:cNvSpPr txBox="1"/>
            <p:nvPr/>
          </p:nvSpPr>
          <p:spPr>
            <a:xfrm>
              <a:off x="9138987" y="386214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</p:txBody>
        </p:sp>
        <p:pic>
          <p:nvPicPr>
            <p:cNvPr id="67" name="Elemento grafico 66" descr="Database con riempimento a tinta unita">
              <a:extLst>
                <a:ext uri="{FF2B5EF4-FFF2-40B4-BE49-F238E27FC236}">
                  <a16:creationId xmlns:a16="http://schemas.microsoft.com/office/drawing/2014/main" id="{E69EC82C-3946-A23A-4D29-464460B7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71956" y="3148662"/>
              <a:ext cx="759325" cy="759325"/>
            </a:xfrm>
            <a:prstGeom prst="rect">
              <a:avLst/>
            </a:prstGeom>
          </p:spPr>
        </p:pic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04E47F5-9017-1E08-981A-05C32FD8959F}"/>
              </a:ext>
            </a:extLst>
          </p:cNvPr>
          <p:cNvGrpSpPr/>
          <p:nvPr/>
        </p:nvGrpSpPr>
        <p:grpSpPr>
          <a:xfrm>
            <a:off x="7021466" y="4828581"/>
            <a:ext cx="1225265" cy="811370"/>
            <a:chOff x="6787289" y="4705254"/>
            <a:chExt cx="1225265" cy="811370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242B79F-3506-6A50-D268-54DCCDE77A4E}"/>
                </a:ext>
              </a:extLst>
            </p:cNvPr>
            <p:cNvSpPr txBox="1"/>
            <p:nvPr/>
          </p:nvSpPr>
          <p:spPr>
            <a:xfrm>
              <a:off x="6787289" y="530118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GRAFANA</a:t>
              </a:r>
            </a:p>
          </p:txBody>
        </p:sp>
        <p:pic>
          <p:nvPicPr>
            <p:cNvPr id="1026" name="Picture 2" descr="Grafana - Wikipedia">
              <a:extLst>
                <a:ext uri="{FF2B5EF4-FFF2-40B4-BE49-F238E27FC236}">
                  <a16:creationId xmlns:a16="http://schemas.microsoft.com/office/drawing/2014/main" id="{C3B7E1BD-BAC8-A846-9919-0B0901900A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250"/>
            <a:stretch/>
          </p:blipFill>
          <p:spPr bwMode="auto">
            <a:xfrm>
              <a:off x="6997330" y="4705254"/>
              <a:ext cx="726090" cy="58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B7C8C9F9-8401-28EB-2087-DECE3BD72994}"/>
              </a:ext>
            </a:extLst>
          </p:cNvPr>
          <p:cNvGrpSpPr/>
          <p:nvPr/>
        </p:nvGrpSpPr>
        <p:grpSpPr>
          <a:xfrm>
            <a:off x="9095166" y="1042913"/>
            <a:ext cx="1225265" cy="810327"/>
            <a:chOff x="6387824" y="1338754"/>
            <a:chExt cx="1225265" cy="810327"/>
          </a:xfrm>
        </p:grpSpPr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C8F9C340-64C9-5F9D-9B36-67160DE3CB1E}"/>
                </a:ext>
              </a:extLst>
            </p:cNvPr>
            <p:cNvSpPr txBox="1"/>
            <p:nvPr/>
          </p:nvSpPr>
          <p:spPr>
            <a:xfrm>
              <a:off x="6387824" y="1933637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INPUT</a:t>
              </a:r>
            </a:p>
          </p:txBody>
        </p:sp>
        <p:pic>
          <p:nvPicPr>
            <p:cNvPr id="44" name="Elemento grafico 43" descr="Utente con riempimento a tinta unita">
              <a:extLst>
                <a:ext uri="{FF2B5EF4-FFF2-40B4-BE49-F238E27FC236}">
                  <a16:creationId xmlns:a16="http://schemas.microsoft.com/office/drawing/2014/main" id="{E00DDC94-FFA7-7DC1-11A4-F4EA431E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50239" y="1338754"/>
              <a:ext cx="700434" cy="700434"/>
            </a:xfrm>
            <a:prstGeom prst="rect">
              <a:avLst/>
            </a:prstGeom>
          </p:spPr>
        </p:pic>
      </p:grp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683C2DF-0627-7ACE-607B-8AA39B9AE593}"/>
              </a:ext>
            </a:extLst>
          </p:cNvPr>
          <p:cNvCxnSpPr>
            <a:cxnSpLocks/>
          </p:cNvCxnSpPr>
          <p:nvPr/>
        </p:nvCxnSpPr>
        <p:spPr>
          <a:xfrm>
            <a:off x="9707798" y="1886712"/>
            <a:ext cx="0" cy="532634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4B6406F-B177-4EFF-8A4B-8E88828A24C5}"/>
              </a:ext>
            </a:extLst>
          </p:cNvPr>
          <p:cNvCxnSpPr>
            <a:cxnSpLocks/>
          </p:cNvCxnSpPr>
          <p:nvPr/>
        </p:nvCxnSpPr>
        <p:spPr>
          <a:xfrm>
            <a:off x="9719868" y="4108450"/>
            <a:ext cx="0" cy="603015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FD2B712C-23A2-849D-A0D5-EFC9095C25F1}"/>
              </a:ext>
            </a:extLst>
          </p:cNvPr>
          <p:cNvCxnSpPr>
            <a:cxnSpLocks/>
          </p:cNvCxnSpPr>
          <p:nvPr/>
        </p:nvCxnSpPr>
        <p:spPr>
          <a:xfrm flipH="1">
            <a:off x="8068877" y="5138919"/>
            <a:ext cx="1254744" cy="0"/>
          </a:xfrm>
          <a:prstGeom prst="straightConnector1">
            <a:avLst/>
          </a:prstGeom>
          <a:ln w="38100">
            <a:solidFill>
              <a:srgbClr val="F5F3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756DA40-0BEC-9978-0CB9-69A3B2FDF567}"/>
              </a:ext>
            </a:extLst>
          </p:cNvPr>
          <p:cNvCxnSpPr/>
          <p:nvPr/>
        </p:nvCxnSpPr>
        <p:spPr>
          <a:xfrm>
            <a:off x="7656500" y="3205681"/>
            <a:ext cx="824753" cy="0"/>
          </a:xfrm>
          <a:prstGeom prst="straightConnector1">
            <a:avLst/>
          </a:prstGeom>
          <a:ln w="38100">
            <a:solidFill>
              <a:srgbClr val="F5F3F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FC5CE55-A72B-8856-5B5E-71D600001C1D}"/>
              </a:ext>
            </a:extLst>
          </p:cNvPr>
          <p:cNvSpPr/>
          <p:nvPr/>
        </p:nvSpPr>
        <p:spPr>
          <a:xfrm>
            <a:off x="1057834" y="656694"/>
            <a:ext cx="5285525" cy="554461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F03B61DE-5F9C-4596-0275-973381EFB161}"/>
              </a:ext>
            </a:extLst>
          </p:cNvPr>
          <p:cNvGrpSpPr/>
          <p:nvPr/>
        </p:nvGrpSpPr>
        <p:grpSpPr>
          <a:xfrm>
            <a:off x="5298655" y="2596838"/>
            <a:ext cx="2410056" cy="1311149"/>
            <a:chOff x="5291035" y="2596838"/>
            <a:chExt cx="2410056" cy="1311149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8F46F7D6-4997-88BC-30CD-CB985A1A06AD}"/>
                </a:ext>
              </a:extLst>
            </p:cNvPr>
            <p:cNvGrpSpPr/>
            <p:nvPr/>
          </p:nvGrpSpPr>
          <p:grpSpPr>
            <a:xfrm>
              <a:off x="5542903" y="2596838"/>
              <a:ext cx="2158188" cy="1311149"/>
              <a:chOff x="5716982" y="2569020"/>
              <a:chExt cx="2158188" cy="1311149"/>
            </a:xfrm>
          </p:grpSpPr>
          <p:pic>
            <p:nvPicPr>
              <p:cNvPr id="45" name="Immagine 44" descr="Immagine che contiene elettronica, Componente elettrico, Componente di circuito, circuito&#10;&#10;Descrizione generata automaticamente">
                <a:extLst>
                  <a:ext uri="{FF2B5EF4-FFF2-40B4-BE49-F238E27FC236}">
                    <a16:creationId xmlns:a16="http://schemas.microsoft.com/office/drawing/2014/main" id="{430B0EFA-D8B8-5B72-3AD8-AC8E7005A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005737" y="2616580"/>
                <a:ext cx="505320" cy="1082829"/>
              </a:xfrm>
              <a:prstGeom prst="rect">
                <a:avLst/>
              </a:prstGeom>
            </p:spPr>
          </p:pic>
          <p:pic>
            <p:nvPicPr>
              <p:cNvPr id="46" name="Elemento grafico 45" descr="Portatile con riempimento a tinta unita">
                <a:extLst>
                  <a:ext uri="{FF2B5EF4-FFF2-40B4-BE49-F238E27FC236}">
                    <a16:creationId xmlns:a16="http://schemas.microsoft.com/office/drawing/2014/main" id="{BE81BE2D-695F-3F27-2F19-9908C5277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564021" y="2569020"/>
                <a:ext cx="1311149" cy="1311149"/>
              </a:xfrm>
              <a:prstGeom prst="rect">
                <a:avLst/>
              </a:prstGeom>
            </p:spPr>
          </p:pic>
        </p:grp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29E79DE6-7019-2401-6D70-92FF0D7DCD1A}"/>
                </a:ext>
              </a:extLst>
            </p:cNvPr>
            <p:cNvSpPr txBox="1"/>
            <p:nvPr/>
          </p:nvSpPr>
          <p:spPr>
            <a:xfrm>
              <a:off x="5291035" y="3370096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rgbClr val="F5F3F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BORDER ROUTER</a:t>
              </a:r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E71F07D-4794-C590-B00E-028EADFEFB66}"/>
              </a:ext>
            </a:extLst>
          </p:cNvPr>
          <p:cNvSpPr txBox="1"/>
          <p:nvPr/>
        </p:nvSpPr>
        <p:spPr>
          <a:xfrm>
            <a:off x="987061" y="833658"/>
            <a:ext cx="99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WSN</a:t>
            </a:r>
            <a:endParaRPr lang="it-IT" sz="1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11</cp:revision>
  <dcterms:created xsi:type="dcterms:W3CDTF">2024-05-07T18:21:51Z</dcterms:created>
  <dcterms:modified xsi:type="dcterms:W3CDTF">2024-06-04T15:37:41Z</dcterms:modified>
</cp:coreProperties>
</file>