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311"/>
    <a:srgbClr val="BA181B"/>
    <a:srgbClr val="161A1D"/>
    <a:srgbClr val="14213D"/>
    <a:srgbClr val="F5F3F4"/>
    <a:srgbClr val="660708"/>
    <a:srgbClr val="B1A7A6"/>
    <a:srgbClr val="0B090A"/>
    <a:srgbClr val="D3D3D3"/>
    <a:srgbClr val="6B9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45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B00FAE-1881-2211-CAD0-6EB914F5C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F57225-D0D5-6C95-40EC-3C572940C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8419F8-5282-4577-AD66-0E58BA24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834765-E420-F2CA-7BCC-DE21689B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B33FCF-34F7-0220-17A6-656E8B2B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978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0228CB-9917-6E85-7751-EB119C25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B8383D-D9C7-6084-4C34-54ED0FDCA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B82AC5-38A5-746D-DAB1-63226977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61EAFD-F045-AF3C-B33A-A3C22E57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233A8-CFD1-B683-FD4C-0C2B216B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98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E401E99-CA9D-8CDE-4CB2-1B861A93E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5BA0A7-60B7-E3C8-C54B-F9CB36FAB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CC1803-3083-12CD-7668-F2837EEF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4C15BC-196F-3CEE-C15D-71E86365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157EA5-5A82-68DB-025A-DA2CC7A9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159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F5AC2-4001-C2B3-046E-8C73BA0A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1E8CDC-0762-C253-9898-AE951CA2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EC42C6-0499-6887-BFB4-7047EB08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9E764B-A1AB-4814-B042-055F06CE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13D640-3B08-8E1E-7FB2-1A929408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67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F08A9-B2D2-05E8-B25A-D2456C6E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5BA8F7-3393-12A1-BA69-0314652A2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919943-879A-25DB-E613-06154661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CDDA8E-2029-5392-8CE3-718F866C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0FC83-42C7-CD9A-309C-F25C7B38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992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76F17-F5B8-F7FE-9A22-31FE149C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7B1129-A59A-8E24-EECF-C214B51BE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48568A-3165-4BA9-3EC8-42D60EFA8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7B3726-5524-ECDD-B404-19EF4AFD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B50221-6121-60DB-EF7B-E6BB7344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6BB3E9-9E56-3FDD-F571-ADB27F16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955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70668-6AF1-704D-3F7E-1F81ACDF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4F0959-7C26-0AF9-D6AA-C89544D8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6975E6-DBB1-4DBE-67C4-0E497362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2B9166-9422-9629-30CC-76D40FE7B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BEE6871-55A5-641D-3C7F-69160F28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A718893-F068-FEA2-BBB1-CDE10C1C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F1E33F-3342-E8BA-3468-20235D15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7FA0E11-D7EF-BF1C-FF0A-9B514969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94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68EBDC-F8F1-85F6-C6BB-5D5E516B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BDC529-F94B-26D8-00B9-4ECDF8B7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BA7A63-0BA3-BF9B-CBBF-75E0AB11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CE05ED-001A-BEAE-FAA1-18DA1F53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07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BD90418-F571-6E5F-DB5C-45CA241C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E52285-8B57-98BE-20EA-45F91AE2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D4B349-4E07-FE6F-97AF-1304C8E3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0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60BF61-CC4E-005D-695A-010B722D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23B541-3EF6-1A76-6E32-2D9B6388A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97DE94-EC1D-1AC3-235F-A0BCAF70C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7B5ECB-A9CB-C5FC-B90E-D1AB97E7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E99D1B-7547-F9D7-6461-4ADCC59C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80C74C-3047-CAF2-1EE5-C7CC628F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62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3407CB-43B9-A565-8A00-6401C65E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8CC797-4AF8-B5B4-0AA1-79E8B1144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64D531-8A39-F4E6-B2D2-BE90D3AA5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15E0B1-B159-F5E3-907A-1CE1B62D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F6F766-09FD-50E8-5A77-FA51BFA2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297A21-423E-0CEF-479B-11A3EC01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07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CF813E6-E790-D2B2-E732-4C7A4612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4D6295-B3FD-648D-3B00-A31F251E3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922B3D-3335-5295-AE71-EE32735C3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01891F-6021-4547-BABD-76381B614AD1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780BB3-2EA6-2838-ADB9-4E43E0F0D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2C0203-58F7-4811-2B48-6CEED4B1A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20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A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1B4834-7522-48CD-08E6-A84BD3BED224}"/>
              </a:ext>
            </a:extLst>
          </p:cNvPr>
          <p:cNvSpPr txBox="1"/>
          <p:nvPr/>
        </p:nvSpPr>
        <p:spPr>
          <a:xfrm>
            <a:off x="4517366" y="2561585"/>
            <a:ext cx="31572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VoltVault</a:t>
            </a:r>
            <a:endParaRPr lang="it-IT" sz="5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711F5E-7421-40F9-0514-FF25F24170A7}"/>
              </a:ext>
            </a:extLst>
          </p:cNvPr>
          <p:cNvSpPr txBox="1"/>
          <p:nvPr/>
        </p:nvSpPr>
        <p:spPr>
          <a:xfrm>
            <a:off x="3518138" y="752535"/>
            <a:ext cx="51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 OF THINGS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F125397-E915-CFD3-D3FF-C18F02397270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8DE187A-83EF-7CE1-B8FA-4D07F883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338B660-3D6E-BEEA-9A7C-F97C5712877F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University of Pisa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6FDA734-3A3A-8856-DE15-1F4E28172142}"/>
              </a:ext>
            </a:extLst>
          </p:cNvPr>
          <p:cNvSpPr txBox="1"/>
          <p:nvPr/>
        </p:nvSpPr>
        <p:spPr>
          <a:xfrm>
            <a:off x="3518137" y="2342425"/>
            <a:ext cx="515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DISCUSSION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CCA6799-BE8F-1FC3-1C1A-5542FE198BC4}"/>
              </a:ext>
            </a:extLst>
          </p:cNvPr>
          <p:cNvGrpSpPr/>
          <p:nvPr/>
        </p:nvGrpSpPr>
        <p:grpSpPr>
          <a:xfrm>
            <a:off x="605075" y="4322493"/>
            <a:ext cx="2684252" cy="1049477"/>
            <a:chOff x="458636" y="4195298"/>
            <a:chExt cx="2684252" cy="1049477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5A8FF00D-590A-73BD-4D6E-46186BEAD610}"/>
                </a:ext>
              </a:extLst>
            </p:cNvPr>
            <p:cNvSpPr txBox="1"/>
            <p:nvPr/>
          </p:nvSpPr>
          <p:spPr>
            <a:xfrm>
              <a:off x="475888" y="4598444"/>
              <a:ext cx="2071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GIUSEPPE ANASTASI</a:t>
              </a:r>
            </a:p>
            <a:p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CARLO VALLATI</a:t>
              </a:r>
            </a:p>
            <a:p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FRANCESCA RIGHETTI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319E8CC2-E933-B37E-EA8C-F0329ECBAF5E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DE7690E-1007-CC04-9AF6-91DD2814055D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848A73F4-ED29-453E-4936-8423B3074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119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1BC707F-F132-7670-DA0C-BA7E67681FD4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ENGINEERING MASTER DEGREE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FABE2684-7223-365B-B172-C558DF07A31E}"/>
              </a:ext>
            </a:extLst>
          </p:cNvPr>
          <p:cNvGrpSpPr/>
          <p:nvPr/>
        </p:nvGrpSpPr>
        <p:grpSpPr>
          <a:xfrm>
            <a:off x="9515148" y="4322493"/>
            <a:ext cx="2976831" cy="850576"/>
            <a:chOff x="166057" y="4195298"/>
            <a:chExt cx="2976831" cy="850576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65BF90F-D929-BDF5-03EE-FB7AC8B4CD16}"/>
                </a:ext>
              </a:extLst>
            </p:cNvPr>
            <p:cNvSpPr txBox="1"/>
            <p:nvPr/>
          </p:nvSpPr>
          <p:spPr>
            <a:xfrm>
              <a:off x="166057" y="4584209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GIUSEPPE SORIANO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57575B2-F670-3D35-BE4C-002F27B4D22F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4A75FE5-9AD2-8B59-35B7-535C78BD3789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GROUP MEMBERS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28C81F8B-DF02-7AD9-6632-3181D1C94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58654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129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C199077-BB0A-CBA7-63B2-5EC3748E45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48420" y="1335882"/>
            <a:ext cx="8895159" cy="418623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 descr="Telecamera di sicurezza con riempimento a tinta unita">
            <a:extLst>
              <a:ext uri="{FF2B5EF4-FFF2-40B4-BE49-F238E27FC236}">
                <a16:creationId xmlns:a16="http://schemas.microsoft.com/office/drawing/2014/main" id="{DF156682-6891-A57D-5B21-80A027E7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451"/>
          <a:stretch/>
        </p:blipFill>
        <p:spPr>
          <a:xfrm>
            <a:off x="1648420" y="3401058"/>
            <a:ext cx="559830" cy="678180"/>
          </a:xfrm>
          <a:prstGeom prst="rect">
            <a:avLst/>
          </a:prstGeom>
        </p:spPr>
      </p:pic>
      <p:pic>
        <p:nvPicPr>
          <p:cNvPr id="7" name="Elemento grafico 6" descr="Camminare con riempimento a tinta unita">
            <a:extLst>
              <a:ext uri="{FF2B5EF4-FFF2-40B4-BE49-F238E27FC236}">
                <a16:creationId xmlns:a16="http://schemas.microsoft.com/office/drawing/2014/main" id="{61526699-E6E5-EE91-FEF7-CB2C8DA3A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420" y="4261968"/>
            <a:ext cx="922971" cy="922971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5BA2FA9-6C65-D20D-F931-0C94AD3FE3F3}"/>
              </a:ext>
            </a:extLst>
          </p:cNvPr>
          <p:cNvCxnSpPr>
            <a:cxnSpLocks/>
          </p:cNvCxnSpPr>
          <p:nvPr/>
        </p:nvCxnSpPr>
        <p:spPr>
          <a:xfrm>
            <a:off x="2152650" y="3819525"/>
            <a:ext cx="2414588" cy="1290638"/>
          </a:xfrm>
          <a:prstGeom prst="line">
            <a:avLst/>
          </a:prstGeom>
          <a:ln w="12700">
            <a:solidFill>
              <a:srgbClr val="660708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994B65-FE5B-6D95-19C7-C4694421AF68}"/>
              </a:ext>
            </a:extLst>
          </p:cNvPr>
          <p:cNvSpPr txBox="1"/>
          <p:nvPr/>
        </p:nvSpPr>
        <p:spPr>
          <a:xfrm>
            <a:off x="6177678" y="2440497"/>
            <a:ext cx="2575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CRITICAL ROOM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AE226A5-22A3-8D12-7024-656B23C1B5AA}"/>
              </a:ext>
            </a:extLst>
          </p:cNvPr>
          <p:cNvSpPr txBox="1"/>
          <p:nvPr/>
        </p:nvSpPr>
        <p:spPr>
          <a:xfrm>
            <a:off x="1648420" y="3273390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MOVEMENT SENSOR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651B3E8C-4D80-B140-B4D0-3925E001B393}"/>
              </a:ext>
            </a:extLst>
          </p:cNvPr>
          <p:cNvSpPr/>
          <p:nvPr/>
        </p:nvSpPr>
        <p:spPr>
          <a:xfrm>
            <a:off x="3226827" y="1804558"/>
            <a:ext cx="544289" cy="1112427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FC21D54E-DC18-ADDE-67BC-F851FAD55164}"/>
              </a:ext>
            </a:extLst>
          </p:cNvPr>
          <p:cNvSpPr/>
          <p:nvPr/>
        </p:nvSpPr>
        <p:spPr>
          <a:xfrm>
            <a:off x="3421821" y="1963585"/>
            <a:ext cx="154300" cy="154300"/>
          </a:xfrm>
          <a:prstGeom prst="ellipse">
            <a:avLst/>
          </a:prstGeom>
          <a:solidFill>
            <a:srgbClr val="BA18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138992D-F9D8-AFF8-B7C6-092917F6A15C}"/>
              </a:ext>
            </a:extLst>
          </p:cNvPr>
          <p:cNvSpPr/>
          <p:nvPr/>
        </p:nvSpPr>
        <p:spPr>
          <a:xfrm>
            <a:off x="3421821" y="2286197"/>
            <a:ext cx="154300" cy="154300"/>
          </a:xfrm>
          <a:prstGeom prst="ellipse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C727F5B-9E15-D79E-99FC-340E0B75AC55}"/>
              </a:ext>
            </a:extLst>
          </p:cNvPr>
          <p:cNvSpPr/>
          <p:nvPr/>
        </p:nvSpPr>
        <p:spPr>
          <a:xfrm>
            <a:off x="3425238" y="2601591"/>
            <a:ext cx="154300" cy="154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77FA27DB-E8EC-5860-2DED-A20EDE64083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771116" y="2360772"/>
            <a:ext cx="1131483" cy="1068228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FFD7DA7-F969-4874-8194-115BC289D30F}"/>
              </a:ext>
            </a:extLst>
          </p:cNvPr>
          <p:cNvSpPr/>
          <p:nvPr/>
        </p:nvSpPr>
        <p:spPr>
          <a:xfrm>
            <a:off x="4902600" y="2360772"/>
            <a:ext cx="5136750" cy="3069906"/>
          </a:xfrm>
          <a:prstGeom prst="roundRect">
            <a:avLst>
              <a:gd name="adj" fmla="val 8991"/>
            </a:avLst>
          </a:prstGeom>
          <a:noFill/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885BC51-F122-DA60-7A69-083A5F242E70}"/>
              </a:ext>
            </a:extLst>
          </p:cNvPr>
          <p:cNvSpPr/>
          <p:nvPr/>
        </p:nvSpPr>
        <p:spPr>
          <a:xfrm>
            <a:off x="4707416" y="5194304"/>
            <a:ext cx="5516084" cy="257171"/>
          </a:xfrm>
          <a:prstGeom prst="rect">
            <a:avLst/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C2A5C0D-9FBC-AF8D-18CE-E85D311FA681}"/>
              </a:ext>
            </a:extLst>
          </p:cNvPr>
          <p:cNvSpPr txBox="1"/>
          <p:nvPr/>
        </p:nvSpPr>
        <p:spPr>
          <a:xfrm>
            <a:off x="3003364" y="1556263"/>
            <a:ext cx="991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 STATUS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C351A0A9-A2DF-48B6-A56C-B4AF7945CCE3}"/>
              </a:ext>
            </a:extLst>
          </p:cNvPr>
          <p:cNvSpPr txBox="1"/>
          <p:nvPr/>
        </p:nvSpPr>
        <p:spPr>
          <a:xfrm>
            <a:off x="3869672" y="4014854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DOOR</a:t>
            </a:r>
          </a:p>
        </p:txBody>
      </p: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11A574D6-8C72-7DD5-CFA3-2201C6744CFF}"/>
              </a:ext>
            </a:extLst>
          </p:cNvPr>
          <p:cNvCxnSpPr>
            <a:cxnSpLocks/>
          </p:cNvCxnSpPr>
          <p:nvPr/>
        </p:nvCxnSpPr>
        <p:spPr>
          <a:xfrm flipV="1">
            <a:off x="4918398" y="4261968"/>
            <a:ext cx="861275" cy="470807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96BC7815-417A-17D5-2897-A40D63F2FB52}"/>
              </a:ext>
            </a:extLst>
          </p:cNvPr>
          <p:cNvSpPr/>
          <p:nvPr/>
        </p:nvSpPr>
        <p:spPr>
          <a:xfrm>
            <a:off x="4856702" y="4079238"/>
            <a:ext cx="91794" cy="111506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E025A52-33A0-A970-E923-EAD88F137F19}"/>
              </a:ext>
            </a:extLst>
          </p:cNvPr>
          <p:cNvCxnSpPr>
            <a:cxnSpLocks/>
          </p:cNvCxnSpPr>
          <p:nvPr/>
        </p:nvCxnSpPr>
        <p:spPr>
          <a:xfrm>
            <a:off x="1648420" y="5190175"/>
            <a:ext cx="8895159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6BF85A10-6A08-A1BD-BD96-8551195189EC}"/>
              </a:ext>
            </a:extLst>
          </p:cNvPr>
          <p:cNvSpPr/>
          <p:nvPr/>
        </p:nvSpPr>
        <p:spPr>
          <a:xfrm>
            <a:off x="5781899" y="3959948"/>
            <a:ext cx="544289" cy="595783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2108DB2D-DCEF-171F-70AB-93C8A98F2CDA}"/>
              </a:ext>
            </a:extLst>
          </p:cNvPr>
          <p:cNvSpPr txBox="1"/>
          <p:nvPr/>
        </p:nvSpPr>
        <p:spPr>
          <a:xfrm>
            <a:off x="5441410" y="4580343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OPENING</a:t>
            </a:r>
          </a:p>
        </p:txBody>
      </p: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0B4D3C74-B537-F8F7-BD54-874C96CE77DB}"/>
              </a:ext>
            </a:extLst>
          </p:cNvPr>
          <p:cNvGrpSpPr/>
          <p:nvPr/>
        </p:nvGrpSpPr>
        <p:grpSpPr>
          <a:xfrm>
            <a:off x="5931325" y="4129385"/>
            <a:ext cx="253764" cy="253764"/>
            <a:chOff x="5931325" y="4129385"/>
            <a:chExt cx="253764" cy="253764"/>
          </a:xfrm>
        </p:grpSpPr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6DE31C60-E587-B5E6-E783-ED55E9D2126B}"/>
                </a:ext>
              </a:extLst>
            </p:cNvPr>
            <p:cNvSpPr/>
            <p:nvPr/>
          </p:nvSpPr>
          <p:spPr>
            <a:xfrm>
              <a:off x="5931325" y="4129385"/>
              <a:ext cx="253764" cy="253764"/>
            </a:xfrm>
            <a:prstGeom prst="ellipse">
              <a:avLst/>
            </a:prstGeom>
            <a:noFill/>
            <a:ln w="28575">
              <a:solidFill>
                <a:srgbClr val="B1A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2DAA5A0A-2C51-16A7-916C-3F2C5E38B0CF}"/>
                </a:ext>
              </a:extLst>
            </p:cNvPr>
            <p:cNvSpPr/>
            <p:nvPr/>
          </p:nvSpPr>
          <p:spPr>
            <a:xfrm>
              <a:off x="5983402" y="4178884"/>
              <a:ext cx="154300" cy="154300"/>
            </a:xfrm>
            <a:prstGeom prst="ellipse">
              <a:avLst/>
            </a:prstGeom>
            <a:solidFill>
              <a:srgbClr val="F5F3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0" name="Immagine 89" descr="Immagine che contiene creatività&#10;&#10;Descrizione generata automaticamente con attendibilità bassa">
            <a:extLst>
              <a:ext uri="{FF2B5EF4-FFF2-40B4-BE49-F238E27FC236}">
                <a16:creationId xmlns:a16="http://schemas.microsoft.com/office/drawing/2014/main" id="{4DA6205B-3587-4851-9C02-32A3B6EE3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392" y="2720004"/>
            <a:ext cx="602774" cy="602774"/>
          </a:xfrm>
          <a:prstGeom prst="rect">
            <a:avLst/>
          </a:prstGeom>
        </p:spPr>
      </p:pic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8CC67033-76AB-7207-8E9F-ADBB51360A06}"/>
              </a:ext>
            </a:extLst>
          </p:cNvPr>
          <p:cNvSpPr/>
          <p:nvPr/>
        </p:nvSpPr>
        <p:spPr>
          <a:xfrm>
            <a:off x="8948422" y="2626195"/>
            <a:ext cx="768716" cy="790392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2A6B7E67-D8BA-6EDD-1E4B-5EF8FE200F0F}"/>
              </a:ext>
            </a:extLst>
          </p:cNvPr>
          <p:cNvSpPr txBox="1"/>
          <p:nvPr/>
        </p:nvSpPr>
        <p:spPr>
          <a:xfrm>
            <a:off x="8720146" y="3441414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HVAC SYSTEM</a:t>
            </a:r>
          </a:p>
        </p:txBody>
      </p:sp>
      <p:pic>
        <p:nvPicPr>
          <p:cNvPr id="94" name="Elemento grafico 93" descr="Termometro con riempimento a tinta unita">
            <a:extLst>
              <a:ext uri="{FF2B5EF4-FFF2-40B4-BE49-F238E27FC236}">
                <a16:creationId xmlns:a16="http://schemas.microsoft.com/office/drawing/2014/main" id="{26523283-6B84-0375-9763-31FB0015A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23477" y="3981822"/>
            <a:ext cx="615890" cy="615890"/>
          </a:xfrm>
          <a:prstGeom prst="rect">
            <a:avLst/>
          </a:prstGeom>
        </p:spPr>
      </p:pic>
      <p:pic>
        <p:nvPicPr>
          <p:cNvPr id="96" name="Immagine 95" descr="Immagine che contiene Elementi grafici, clipart, simbolo, Carattere&#10;&#10;Descrizione generata automaticamente">
            <a:extLst>
              <a:ext uri="{FF2B5EF4-FFF2-40B4-BE49-F238E27FC236}">
                <a16:creationId xmlns:a16="http://schemas.microsoft.com/office/drawing/2014/main" id="{4813EE03-1438-5A06-11DE-5E9513E796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28" y="2753319"/>
            <a:ext cx="569459" cy="569459"/>
          </a:xfrm>
          <a:prstGeom prst="rect">
            <a:avLst/>
          </a:prstGeom>
        </p:spPr>
      </p:pic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BDD29EAC-2154-DBD1-3FC7-2014B0CFE1B4}"/>
              </a:ext>
            </a:extLst>
          </p:cNvPr>
          <p:cNvSpPr/>
          <p:nvPr/>
        </p:nvSpPr>
        <p:spPr>
          <a:xfrm>
            <a:off x="8947064" y="3894571"/>
            <a:ext cx="768716" cy="790392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F4A13957-5E27-3C83-18D1-2186A932A3E9}"/>
              </a:ext>
            </a:extLst>
          </p:cNvPr>
          <p:cNvSpPr txBox="1"/>
          <p:nvPr/>
        </p:nvSpPr>
        <p:spPr>
          <a:xfrm>
            <a:off x="8720146" y="4712851"/>
            <a:ext cx="12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 </a:t>
            </a:r>
            <a:r>
              <a:rPr lang="it-IT" sz="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HUMIDITY SENSOR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675C21C0-CE3B-53C0-AA00-D2DB84EC9677}"/>
              </a:ext>
            </a:extLst>
          </p:cNvPr>
          <p:cNvSpPr txBox="1"/>
          <p:nvPr/>
        </p:nvSpPr>
        <p:spPr>
          <a:xfrm>
            <a:off x="6852824" y="3337346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CO2 SENSOR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B312FCC-1772-8EC2-3FC0-D779F0C33214}"/>
              </a:ext>
            </a:extLst>
          </p:cNvPr>
          <p:cNvSpPr txBox="1"/>
          <p:nvPr/>
        </p:nvSpPr>
        <p:spPr>
          <a:xfrm>
            <a:off x="6095999" y="3071937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CAMBIARE IN CO</a:t>
            </a:r>
          </a:p>
        </p:txBody>
      </p:sp>
    </p:spTree>
    <p:extLst>
      <p:ext uri="{BB962C8B-B14F-4D97-AF65-F5344CB8AC3E}">
        <p14:creationId xmlns:p14="http://schemas.microsoft.com/office/powerpoint/2010/main" val="4399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C199077-BB0A-CBA7-63B2-5EC3748E45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48420" y="1335882"/>
            <a:ext cx="8895159" cy="418623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Elemento grafico 9" descr="Telecamera di sicurezza con riempimento a tinta unita">
            <a:extLst>
              <a:ext uri="{FF2B5EF4-FFF2-40B4-BE49-F238E27FC236}">
                <a16:creationId xmlns:a16="http://schemas.microsoft.com/office/drawing/2014/main" id="{DF156682-6891-A57D-5B21-80A027E7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451"/>
          <a:stretch/>
        </p:blipFill>
        <p:spPr>
          <a:xfrm>
            <a:off x="1648420" y="3401058"/>
            <a:ext cx="559830" cy="678180"/>
          </a:xfrm>
          <a:prstGeom prst="rect">
            <a:avLst/>
          </a:prstGeom>
        </p:spPr>
      </p:pic>
      <p:pic>
        <p:nvPicPr>
          <p:cNvPr id="7" name="Elemento grafico 6" descr="Camminare con riempimento a tinta unita">
            <a:extLst>
              <a:ext uri="{FF2B5EF4-FFF2-40B4-BE49-F238E27FC236}">
                <a16:creationId xmlns:a16="http://schemas.microsoft.com/office/drawing/2014/main" id="{61526699-E6E5-EE91-FEF7-CB2C8DA3A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420" y="4261968"/>
            <a:ext cx="922971" cy="922971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5BA2FA9-6C65-D20D-F931-0C94AD3FE3F3}"/>
              </a:ext>
            </a:extLst>
          </p:cNvPr>
          <p:cNvCxnSpPr>
            <a:cxnSpLocks/>
          </p:cNvCxnSpPr>
          <p:nvPr/>
        </p:nvCxnSpPr>
        <p:spPr>
          <a:xfrm>
            <a:off x="2152650" y="3819525"/>
            <a:ext cx="2414588" cy="1290638"/>
          </a:xfrm>
          <a:prstGeom prst="line">
            <a:avLst/>
          </a:prstGeom>
          <a:ln w="9525">
            <a:solidFill>
              <a:srgbClr val="660708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994B65-FE5B-6D95-19C7-C4694421AF68}"/>
              </a:ext>
            </a:extLst>
          </p:cNvPr>
          <p:cNvSpPr txBox="1"/>
          <p:nvPr/>
        </p:nvSpPr>
        <p:spPr>
          <a:xfrm>
            <a:off x="6177678" y="2440497"/>
            <a:ext cx="2575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CRITICAL ROOM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AE226A5-22A3-8D12-7024-656B23C1B5AA}"/>
              </a:ext>
            </a:extLst>
          </p:cNvPr>
          <p:cNvSpPr txBox="1"/>
          <p:nvPr/>
        </p:nvSpPr>
        <p:spPr>
          <a:xfrm>
            <a:off x="1648420" y="3273390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MOVEMENT SENSOR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651B3E8C-4D80-B140-B4D0-3925E001B393}"/>
              </a:ext>
            </a:extLst>
          </p:cNvPr>
          <p:cNvSpPr/>
          <p:nvPr/>
        </p:nvSpPr>
        <p:spPr>
          <a:xfrm>
            <a:off x="3226827" y="1804558"/>
            <a:ext cx="544289" cy="1112427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FC21D54E-DC18-ADDE-67BC-F851FAD55164}"/>
              </a:ext>
            </a:extLst>
          </p:cNvPr>
          <p:cNvSpPr/>
          <p:nvPr/>
        </p:nvSpPr>
        <p:spPr>
          <a:xfrm>
            <a:off x="3421821" y="1963585"/>
            <a:ext cx="154300" cy="154300"/>
          </a:xfrm>
          <a:prstGeom prst="ellipse">
            <a:avLst/>
          </a:prstGeom>
          <a:solidFill>
            <a:srgbClr val="BA18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138992D-F9D8-AFF8-B7C6-092917F6A15C}"/>
              </a:ext>
            </a:extLst>
          </p:cNvPr>
          <p:cNvSpPr/>
          <p:nvPr/>
        </p:nvSpPr>
        <p:spPr>
          <a:xfrm>
            <a:off x="3421821" y="2286197"/>
            <a:ext cx="154300" cy="154300"/>
          </a:xfrm>
          <a:prstGeom prst="ellipse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C727F5B-9E15-D79E-99FC-340E0B75AC55}"/>
              </a:ext>
            </a:extLst>
          </p:cNvPr>
          <p:cNvSpPr/>
          <p:nvPr/>
        </p:nvSpPr>
        <p:spPr>
          <a:xfrm>
            <a:off x="3425238" y="2601591"/>
            <a:ext cx="154300" cy="154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77FA27DB-E8EC-5860-2DED-A20EDE64083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771116" y="2360772"/>
            <a:ext cx="1131483" cy="1068228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FFD7DA7-F969-4874-8194-115BC289D30F}"/>
              </a:ext>
            </a:extLst>
          </p:cNvPr>
          <p:cNvSpPr/>
          <p:nvPr/>
        </p:nvSpPr>
        <p:spPr>
          <a:xfrm>
            <a:off x="4902600" y="2360772"/>
            <a:ext cx="5136750" cy="3069906"/>
          </a:xfrm>
          <a:prstGeom prst="roundRect">
            <a:avLst>
              <a:gd name="adj" fmla="val 8991"/>
            </a:avLst>
          </a:prstGeom>
          <a:noFill/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885BC51-F122-DA60-7A69-083A5F242E70}"/>
              </a:ext>
            </a:extLst>
          </p:cNvPr>
          <p:cNvSpPr/>
          <p:nvPr/>
        </p:nvSpPr>
        <p:spPr>
          <a:xfrm>
            <a:off x="4707416" y="5194304"/>
            <a:ext cx="5516084" cy="257171"/>
          </a:xfrm>
          <a:prstGeom prst="rect">
            <a:avLst/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96BC7815-417A-17D5-2897-A40D63F2FB52}"/>
              </a:ext>
            </a:extLst>
          </p:cNvPr>
          <p:cNvSpPr/>
          <p:nvPr/>
        </p:nvSpPr>
        <p:spPr>
          <a:xfrm>
            <a:off x="4856702" y="4079238"/>
            <a:ext cx="91794" cy="111506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C2A5C0D-9FBC-AF8D-18CE-E85D311FA681}"/>
              </a:ext>
            </a:extLst>
          </p:cNvPr>
          <p:cNvSpPr txBox="1"/>
          <p:nvPr/>
        </p:nvSpPr>
        <p:spPr>
          <a:xfrm>
            <a:off x="3003364" y="1556263"/>
            <a:ext cx="991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 STATUS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E025A52-33A0-A970-E923-EAD88F137F19}"/>
              </a:ext>
            </a:extLst>
          </p:cNvPr>
          <p:cNvCxnSpPr>
            <a:cxnSpLocks/>
          </p:cNvCxnSpPr>
          <p:nvPr/>
        </p:nvCxnSpPr>
        <p:spPr>
          <a:xfrm>
            <a:off x="1648420" y="5190175"/>
            <a:ext cx="8895159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572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Ligato</dc:creator>
  <cp:lastModifiedBy>Giovanni Ligato</cp:lastModifiedBy>
  <cp:revision>3</cp:revision>
  <dcterms:created xsi:type="dcterms:W3CDTF">2024-05-07T18:21:51Z</dcterms:created>
  <dcterms:modified xsi:type="dcterms:W3CDTF">2024-05-17T20:34:07Z</dcterms:modified>
</cp:coreProperties>
</file>