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A289-B942-2F4E-B2A0-D2915D060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8B968-4C1C-1844-BD8B-D8772A312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7C6E-DD64-0446-BA4D-23BC6A5B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1505-4D01-8240-8F33-1FAD19E1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84FC-6AEE-1047-91BF-4AB50E6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80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933-276D-7948-8CCC-37586E5C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B8968-05F9-ED4F-958D-95A6D44EE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3027-245B-DE4D-8966-A3238411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B33D-E0A8-9043-92C8-D9C7B48C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51E21-B752-2543-813B-D24C3E0D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2641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351A3-F307-6741-BA74-FE2E71E37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F9E14-C970-F546-9E9D-8F67193B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823A-60AD-A643-A0E2-1FA552A9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8B8C-5823-3B44-9A2B-F8173CB8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2870-676A-9E44-A98E-46747FC6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3297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8217-FE42-1541-B1CF-DCDBEFF5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EBD9-BEDC-1A40-A32B-197A04A0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9AB6-DBBF-664D-874A-CBDBB964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6C43-713E-9A4D-AF5E-042C081C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24F4-B455-784A-8963-0E88DB04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437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8499-47DB-904F-BE84-695383B9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C5AF-725A-A14D-9359-AA6A793B1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E2EC-0886-F04C-8796-9E65B22F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7B73-2AE0-CC4C-B20C-7B736490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E6B6-2620-0E41-806E-43F01DB3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790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222C-4C84-1340-93FA-F9F2FCA5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F9BA-7EB9-144D-B594-30A279425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DC903-B127-F340-B227-AEEA3923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7B3D2-FB7B-4F43-A4ED-E4704786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15CA-C641-3B42-BB87-B4DE29F2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F541B-54A0-2441-8F17-D1EFF3DE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6394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DD4F-ABD2-EA4F-AA44-60EBA571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CD167-2FAB-7C46-B872-208DEA50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FE58-9918-FB4F-8512-98C0CADF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751D2-71F7-6747-9937-4DC7BC510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99355-D05E-B54C-89FA-E2382FCD5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A2EAE-2F19-E042-9B59-B23D06DF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64A32-72AC-9647-86A8-DAC5BB47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0B10D-FB9D-5E4F-AC25-F303A22F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31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E7D0-9D05-1043-8891-73C49197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841DF-F53A-5949-AE36-AE98F96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0E5A8-2CA6-2247-9325-D6E9C319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B8115-D673-3546-BE12-11C1E0B7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78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AAAD1-9D11-7B44-B425-D31855FA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A0E48-FF2C-4D48-9460-70A9C913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143C3-251E-0F44-916C-DA35128E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4685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6E2-8EA8-E044-A0A9-00EDFD2A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5FAC-069E-E449-9258-705EEB68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D33D9-7700-8244-8EF3-655F1FB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AEAC-7C2A-3D49-8BB8-5CD0C80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20D45-328E-7740-9DB5-552C9ADA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302D8-71E9-224B-AB1E-5C293267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327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5AD5-4CDE-F44A-A773-A8AB7754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365E2-FA5C-574D-8131-AC3085139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2168-7687-3044-AE98-9216193AB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A7A84-CF3B-324C-8DB1-5B5588B3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A393A-A15B-ED47-8473-A12D30D4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A079F-B9A7-AB40-9AC7-E40C76C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5010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A3B93-6BE6-2849-9455-53660E53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B6026-4195-5D41-B3BB-14F88501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09AC-F259-7B45-B948-1F7489F09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9127-7386-D344-99B0-FCC7FF76797C}" type="datetimeFigureOut">
              <a:rPr lang="en-MX" smtClean="0"/>
              <a:t>12/04/21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82FE-2A16-3E43-AC07-02720A94B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E416-8121-0D41-B712-F3DFBD108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DDE6-0CB2-5047-AB66-A1879750AF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5096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red, tower&#10;&#10;Description automatically generated">
            <a:extLst>
              <a:ext uri="{FF2B5EF4-FFF2-40B4-BE49-F238E27FC236}">
                <a16:creationId xmlns:a16="http://schemas.microsoft.com/office/drawing/2014/main" id="{A53BA233-3A93-0741-9C30-C01AC232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38" y="624068"/>
            <a:ext cx="3884486" cy="2592349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AEBC97B-F144-F44F-A12A-C75DCB2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77" y="689718"/>
            <a:ext cx="3754566" cy="2505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5F193C-2CC0-7B49-A942-39366B2D9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839" y="3641582"/>
            <a:ext cx="3884486" cy="2592349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D5F8E686-59F6-7548-8B70-D8B60B323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921" y="3382635"/>
            <a:ext cx="4910078" cy="311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8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96F0B438-FD49-6947-97B1-0F6C9B01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68" y="457199"/>
            <a:ext cx="3567558" cy="2818370"/>
          </a:xfrm>
          <a:prstGeom prst="rect">
            <a:avLst/>
          </a:prstGeom>
        </p:spPr>
      </p:pic>
      <p:pic>
        <p:nvPicPr>
          <p:cNvPr id="9" name="Picture 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5C3BDEB-788B-D444-93BC-C2A599B4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23" y="3830592"/>
            <a:ext cx="3567559" cy="2818372"/>
          </a:xfrm>
          <a:prstGeom prst="rect">
            <a:avLst/>
          </a:prstGeom>
          <a:effectLst>
            <a:glow rad="25400">
              <a:schemeClr val="tx1"/>
            </a:glow>
            <a:softEdge rad="0"/>
          </a:effectLst>
        </p:spPr>
      </p:pic>
      <p:pic>
        <p:nvPicPr>
          <p:cNvPr id="11" name="Picture 10" descr="A picture containing text, light, traffic, outdoor&#10;&#10;Description automatically generated">
            <a:extLst>
              <a:ext uri="{FF2B5EF4-FFF2-40B4-BE49-F238E27FC236}">
                <a16:creationId xmlns:a16="http://schemas.microsoft.com/office/drawing/2014/main" id="{03D2A002-8A1A-5046-8C6A-11F65B30E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167" y="3830596"/>
            <a:ext cx="3567557" cy="2818370"/>
          </a:xfrm>
          <a:prstGeom prst="rect">
            <a:avLst/>
          </a:prstGeom>
        </p:spPr>
      </p:pic>
      <p:pic>
        <p:nvPicPr>
          <p:cNvPr id="13" name="Picture 1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4F43954B-ED47-9745-9E01-54683741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723" y="457198"/>
            <a:ext cx="3567558" cy="28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Dalmau</dc:creator>
  <cp:lastModifiedBy>Oscar Dalmau</cp:lastModifiedBy>
  <cp:revision>2</cp:revision>
  <dcterms:created xsi:type="dcterms:W3CDTF">2021-04-13T01:02:32Z</dcterms:created>
  <dcterms:modified xsi:type="dcterms:W3CDTF">2021-04-13T01:11:43Z</dcterms:modified>
</cp:coreProperties>
</file>