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5638" cy="43205400"/>
  <p:notesSz cx="6858000" cy="9144000"/>
  <p:defaultTextStyle>
    <a:defPPr>
      <a:defRPr lang="es-ES"/>
    </a:defPPr>
    <a:lvl1pPr marL="0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316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631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947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263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579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894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2210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526" algn="l" defTabSz="216031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" d="100"/>
          <a:sy n="12" d="100"/>
        </p:scale>
        <p:origin x="2226" y="96"/>
      </p:cViewPr>
      <p:guideLst>
        <p:guide orient="horz" pos="13609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23" y="13421681"/>
            <a:ext cx="27544793" cy="9261157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846" y="24483061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2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1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24850" y="9991256"/>
            <a:ext cx="28709371" cy="212886607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379860" y="9991256"/>
            <a:ext cx="85604894" cy="212886607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9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46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821" y="27763473"/>
            <a:ext cx="2754479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59821" y="18312296"/>
            <a:ext cx="2754479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31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631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94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26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57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8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22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52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2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379863" y="58217280"/>
            <a:ext cx="57154320" cy="16466058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074275" y="58217280"/>
            <a:ext cx="57159945" cy="16466058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9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2" y="1730220"/>
            <a:ext cx="29165074" cy="7200901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316" indent="0">
              <a:buNone/>
              <a:defRPr sz="9500" b="1"/>
            </a:lvl2pPr>
            <a:lvl3pPr marL="4320631" indent="0">
              <a:buNone/>
              <a:defRPr sz="8500" b="1"/>
            </a:lvl3pPr>
            <a:lvl4pPr marL="6480947" indent="0">
              <a:buNone/>
              <a:defRPr sz="7600" b="1"/>
            </a:lvl4pPr>
            <a:lvl5pPr marL="8641263" indent="0">
              <a:buNone/>
              <a:defRPr sz="7600" b="1"/>
            </a:lvl5pPr>
            <a:lvl6pPr marL="10801579" indent="0">
              <a:buNone/>
              <a:defRPr sz="7600" b="1"/>
            </a:lvl6pPr>
            <a:lvl7pPr marL="12961894" indent="0">
              <a:buNone/>
              <a:defRPr sz="7600" b="1"/>
            </a:lvl7pPr>
            <a:lvl8pPr marL="15122210" indent="0">
              <a:buNone/>
              <a:defRPr sz="7600" b="1"/>
            </a:lvl8pPr>
            <a:lvl9pPr marL="17282526" indent="0">
              <a:buNone/>
              <a:defRPr sz="7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620282" y="13701712"/>
            <a:ext cx="14318118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316" indent="0">
              <a:buNone/>
              <a:defRPr sz="9500" b="1"/>
            </a:lvl2pPr>
            <a:lvl3pPr marL="4320631" indent="0">
              <a:buNone/>
              <a:defRPr sz="8500" b="1"/>
            </a:lvl3pPr>
            <a:lvl4pPr marL="6480947" indent="0">
              <a:buNone/>
              <a:defRPr sz="7600" b="1"/>
            </a:lvl4pPr>
            <a:lvl5pPr marL="8641263" indent="0">
              <a:buNone/>
              <a:defRPr sz="7600" b="1"/>
            </a:lvl5pPr>
            <a:lvl6pPr marL="10801579" indent="0">
              <a:buNone/>
              <a:defRPr sz="7600" b="1"/>
            </a:lvl6pPr>
            <a:lvl7pPr marL="12961894" indent="0">
              <a:buNone/>
              <a:defRPr sz="7600" b="1"/>
            </a:lvl7pPr>
            <a:lvl8pPr marL="15122210" indent="0">
              <a:buNone/>
              <a:defRPr sz="7600" b="1"/>
            </a:lvl8pPr>
            <a:lvl9pPr marL="17282526" indent="0">
              <a:buNone/>
              <a:defRPr sz="7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6461616" y="13701712"/>
            <a:ext cx="14323742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6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50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4" y="1720214"/>
            <a:ext cx="10661231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69704" y="1720219"/>
            <a:ext cx="18115652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20284" y="9041133"/>
            <a:ext cx="10661231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316" indent="0">
              <a:buNone/>
              <a:defRPr sz="5700"/>
            </a:lvl2pPr>
            <a:lvl3pPr marL="4320631" indent="0">
              <a:buNone/>
              <a:defRPr sz="4700"/>
            </a:lvl3pPr>
            <a:lvl4pPr marL="6480947" indent="0">
              <a:buNone/>
              <a:defRPr sz="4300"/>
            </a:lvl4pPr>
            <a:lvl5pPr marL="8641263" indent="0">
              <a:buNone/>
              <a:defRPr sz="4300"/>
            </a:lvl5pPr>
            <a:lvl6pPr marL="10801579" indent="0">
              <a:buNone/>
              <a:defRPr sz="4300"/>
            </a:lvl6pPr>
            <a:lvl7pPr marL="12961894" indent="0">
              <a:buNone/>
              <a:defRPr sz="4300"/>
            </a:lvl7pPr>
            <a:lvl8pPr marL="15122210" indent="0">
              <a:buNone/>
              <a:defRPr sz="4300"/>
            </a:lvl8pPr>
            <a:lvl9pPr marL="17282526" indent="0">
              <a:buNone/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1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731" y="30243780"/>
            <a:ext cx="19443383" cy="3570450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351731" y="3860483"/>
            <a:ext cx="19443383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316" indent="0">
              <a:buNone/>
              <a:defRPr sz="13200"/>
            </a:lvl2pPr>
            <a:lvl3pPr marL="4320631" indent="0">
              <a:buNone/>
              <a:defRPr sz="11300"/>
            </a:lvl3pPr>
            <a:lvl4pPr marL="6480947" indent="0">
              <a:buNone/>
              <a:defRPr sz="9500"/>
            </a:lvl4pPr>
            <a:lvl5pPr marL="8641263" indent="0">
              <a:buNone/>
              <a:defRPr sz="9500"/>
            </a:lvl5pPr>
            <a:lvl6pPr marL="10801579" indent="0">
              <a:buNone/>
              <a:defRPr sz="9500"/>
            </a:lvl6pPr>
            <a:lvl7pPr marL="12961894" indent="0">
              <a:buNone/>
              <a:defRPr sz="9500"/>
            </a:lvl7pPr>
            <a:lvl8pPr marL="15122210" indent="0">
              <a:buNone/>
              <a:defRPr sz="9500"/>
            </a:lvl8pPr>
            <a:lvl9pPr marL="17282526" indent="0">
              <a:buNone/>
              <a:defRPr sz="9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51731" y="33814229"/>
            <a:ext cx="19443383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316" indent="0">
              <a:buNone/>
              <a:defRPr sz="5700"/>
            </a:lvl2pPr>
            <a:lvl3pPr marL="4320631" indent="0">
              <a:buNone/>
              <a:defRPr sz="4700"/>
            </a:lvl3pPr>
            <a:lvl4pPr marL="6480947" indent="0">
              <a:buNone/>
              <a:defRPr sz="4300"/>
            </a:lvl4pPr>
            <a:lvl5pPr marL="8641263" indent="0">
              <a:buNone/>
              <a:defRPr sz="4300"/>
            </a:lvl5pPr>
            <a:lvl6pPr marL="10801579" indent="0">
              <a:buNone/>
              <a:defRPr sz="4300"/>
            </a:lvl6pPr>
            <a:lvl7pPr marL="12961894" indent="0">
              <a:buNone/>
              <a:defRPr sz="4300"/>
            </a:lvl7pPr>
            <a:lvl8pPr marL="15122210" indent="0">
              <a:buNone/>
              <a:defRPr sz="4300"/>
            </a:lvl8pPr>
            <a:lvl9pPr marL="17282526" indent="0">
              <a:buNone/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9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20282" y="1730220"/>
            <a:ext cx="29165074" cy="7200901"/>
          </a:xfrm>
          <a:prstGeom prst="rect">
            <a:avLst/>
          </a:prstGeom>
        </p:spPr>
        <p:txBody>
          <a:bodyPr vert="horz" lIns="432063" tIns="216032" rIns="432063" bIns="216032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10081264"/>
            <a:ext cx="29165074" cy="28513567"/>
          </a:xfrm>
          <a:prstGeom prst="rect">
            <a:avLst/>
          </a:prstGeom>
        </p:spPr>
        <p:txBody>
          <a:bodyPr vert="horz" lIns="432063" tIns="216032" rIns="432063" bIns="216032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620282" y="40045008"/>
            <a:ext cx="7561315" cy="2300287"/>
          </a:xfrm>
          <a:prstGeom prst="rect">
            <a:avLst/>
          </a:prstGeom>
        </p:spPr>
        <p:txBody>
          <a:bodyPr vert="horz" lIns="432063" tIns="216032" rIns="432063" bIns="216032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A8A6-48F5-1640-80E9-B9B602E160EE}" type="datetimeFigureOut">
              <a:rPr lang="es-ES" smtClean="0"/>
              <a:t>12/09/2018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071927" y="40045008"/>
            <a:ext cx="10261785" cy="2300287"/>
          </a:xfrm>
          <a:prstGeom prst="rect">
            <a:avLst/>
          </a:prstGeom>
        </p:spPr>
        <p:txBody>
          <a:bodyPr vert="horz" lIns="432063" tIns="216032" rIns="432063" bIns="216032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3224042" y="40045008"/>
            <a:ext cx="7561315" cy="2300287"/>
          </a:xfrm>
          <a:prstGeom prst="rect">
            <a:avLst/>
          </a:prstGeom>
        </p:spPr>
        <p:txBody>
          <a:bodyPr vert="horz" lIns="432063" tIns="216032" rIns="432063" bIns="216032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97F8-3EAE-F04B-B49F-358EA5F39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31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37" indent="-1620237" algn="l" defTabSz="2160316" rtl="0" eaLnBrk="1" latinLnBrk="0" hangingPunct="1">
        <a:spcBef>
          <a:spcPct val="20000"/>
        </a:spcBef>
        <a:buFont typeface="Arial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513" indent="-1350197" algn="l" defTabSz="216031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789" indent="-1080158" algn="l" defTabSz="2160316" rtl="0" eaLnBrk="1" latinLnBrk="0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1105" indent="-1080158" algn="l" defTabSz="2160316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421" indent="-1080158" algn="l" defTabSz="2160316" rtl="0" eaLnBrk="1" latinLnBrk="0" hangingPunct="1">
        <a:spcBef>
          <a:spcPct val="20000"/>
        </a:spcBef>
        <a:buFont typeface="Arial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736" indent="-1080158" algn="l" defTabSz="2160316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2052" indent="-1080158" algn="l" defTabSz="2160316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368" indent="-1080158" algn="l" defTabSz="2160316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684" indent="-1080158" algn="l" defTabSz="2160316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316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631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947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263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579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894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2210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526" algn="l" defTabSz="216031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346610" y="465167"/>
            <a:ext cx="24003371" cy="4170373"/>
            <a:chOff x="385153" y="426386"/>
            <a:chExt cx="26672633" cy="3822688"/>
          </a:xfrm>
        </p:grpSpPr>
        <p:pic>
          <p:nvPicPr>
            <p:cNvPr id="2" name="Picture 1" descr="3:Users:patriciaalfaro:Desktop:REDCAM_LOGO_AZUL_subtitulo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243" y="426387"/>
              <a:ext cx="6267042" cy="1687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CuadroTexto 5"/>
            <p:cNvSpPr txBox="1"/>
            <p:nvPr/>
          </p:nvSpPr>
          <p:spPr>
            <a:xfrm>
              <a:off x="9793493" y="426387"/>
              <a:ext cx="17264293" cy="382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0" b="1" i="1" dirty="0">
                  <a:solidFill>
                    <a:srgbClr val="3366FF"/>
                  </a:solidFill>
                </a:rPr>
                <a:t>2da Reunión de la Red Temática de Contaminación </a:t>
              </a:r>
            </a:p>
            <a:p>
              <a:pPr algn="ctr"/>
              <a:r>
                <a:rPr lang="es-ES" sz="6000" b="1" i="1" dirty="0">
                  <a:solidFill>
                    <a:srgbClr val="3366FF"/>
                  </a:solidFill>
                </a:rPr>
                <a:t>Atmosférica y Mitigación del Cambio Climático</a:t>
              </a:r>
              <a:endParaRPr lang="es-ES_tradnl" sz="6000" b="1" dirty="0">
                <a:solidFill>
                  <a:srgbClr val="3366FF"/>
                </a:solidFill>
              </a:endParaRPr>
            </a:p>
            <a:p>
              <a:endParaRPr lang="es-ES" dirty="0"/>
            </a:p>
          </p:txBody>
        </p:sp>
        <p:pic>
          <p:nvPicPr>
            <p:cNvPr id="7" name="Imagen 6" descr="Sin título:Users:Gerardo:Desktop:Unknown.jpe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53" y="426386"/>
              <a:ext cx="2668090" cy="1921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0" name="Picture 6" descr="http://www.pincc.unam.mx/8congreso/banner/banner.png">
            <a:extLst>
              <a:ext uri="{FF2B5EF4-FFF2-40B4-BE49-F238E27FC236}">
                <a16:creationId xmlns:a16="http://schemas.microsoft.com/office/drawing/2014/main" id="{A7A10E6A-0867-4808-A14F-8F73389F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252" y="465167"/>
            <a:ext cx="8047776" cy="20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DC9310-EBB2-4C71-A4AD-B70D2507E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1252" y="3137255"/>
            <a:ext cx="8047776" cy="36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5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RUIZ SUAREZ</dc:creator>
  <cp:lastModifiedBy>GIOVANNI GAMALIEL LOPEZ PADILLA (1837522)</cp:lastModifiedBy>
  <cp:revision>9</cp:revision>
  <dcterms:created xsi:type="dcterms:W3CDTF">2017-07-28T16:31:49Z</dcterms:created>
  <dcterms:modified xsi:type="dcterms:W3CDTF">2018-09-12T06:36:45Z</dcterms:modified>
</cp:coreProperties>
</file>