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60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printerSettings" Target="printerSettings/printerSettings1.bin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3929-7BF2-48E5-B892-D988773AEE47}" type="datetimeFigureOut">
              <a:rPr lang="es-MX" smtClean="0"/>
              <a:t>25/09/20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666A-9884-40A1-8220-0BF5C3C4533E}" type="slidenum">
              <a:rPr lang="es-MX" smtClean="0"/>
              <a:t>‹Nr.›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Patr</a:t>
            </a:r>
            <a:r>
              <a:rPr lang="es-MX" dirty="0" smtClean="0"/>
              <a:t>ón</a:t>
            </a:r>
            <a:r>
              <a:rPr lang="es-MX" dirty="0" smtClean="0"/>
              <a:t> </a:t>
            </a:r>
            <a:r>
              <a:rPr lang="es-MX" dirty="0" smtClean="0"/>
              <a:t>SAED de plata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836712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 smtClean="0"/>
              <a:t>Indexe todos los puntos de difracci</a:t>
            </a:r>
            <a:r>
              <a:rPr lang="es-ES" sz="3200" dirty="0" smtClean="0"/>
              <a:t>ón del patrón de difracción de electrones (simulado) de un </a:t>
            </a:r>
            <a:r>
              <a:rPr lang="es-ES" sz="3200" dirty="0" err="1" smtClean="0"/>
              <a:t>monocristal</a:t>
            </a:r>
            <a:r>
              <a:rPr lang="es-ES" sz="3200" dirty="0" smtClean="0"/>
              <a:t> de plata adjunto. Determine el eje de zona de este patrón.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0925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536" y="476672"/>
            <a:ext cx="8352928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Silver</a:t>
            </a:r>
          </a:p>
          <a:p>
            <a:endParaRPr lang="en-US" dirty="0"/>
          </a:p>
          <a:p>
            <a:r>
              <a:rPr lang="en-US" sz="1400" dirty="0" smtClean="0"/>
              <a:t>CELL </a:t>
            </a:r>
            <a:r>
              <a:rPr lang="en-US" sz="1400" dirty="0"/>
              <a:t>PARAMETERS:   4.0862  4.0862  4.0862   90.000   90.000   90.000</a:t>
            </a:r>
          </a:p>
          <a:p>
            <a:endParaRPr lang="en-US" sz="1400" dirty="0" smtClean="0"/>
          </a:p>
          <a:p>
            <a:r>
              <a:rPr lang="en-US" sz="1400" dirty="0" smtClean="0"/>
              <a:t>SPACE </a:t>
            </a:r>
            <a:r>
              <a:rPr lang="en-US" sz="1400" dirty="0"/>
              <a:t>GROUP: Fm3m      </a:t>
            </a:r>
            <a:r>
              <a:rPr lang="en-US" sz="1400" dirty="0" smtClean="0"/>
              <a:t>X</a:t>
            </a:r>
            <a:r>
              <a:rPr lang="en-US" sz="1400" dirty="0"/>
              <a:t>-RAY WAVELENGTH:     1.541838</a:t>
            </a:r>
          </a:p>
          <a:p>
            <a:endParaRPr lang="en-US" sz="1400" dirty="0" smtClean="0"/>
          </a:p>
          <a:p>
            <a:r>
              <a:rPr lang="en-US" sz="1400" dirty="0" smtClean="0"/>
              <a:t>Cell </a:t>
            </a:r>
            <a:r>
              <a:rPr lang="en-US" sz="1400" dirty="0"/>
              <a:t>Volume:     </a:t>
            </a:r>
            <a:r>
              <a:rPr lang="en-US" sz="1400" dirty="0" smtClean="0"/>
              <a:t>68.227            Density </a:t>
            </a:r>
            <a:r>
              <a:rPr lang="en-US" sz="1400" dirty="0"/>
              <a:t>(g/cm3):     10.500</a:t>
            </a:r>
          </a:p>
          <a:p>
            <a:endParaRPr lang="en-US" sz="1400" dirty="0"/>
          </a:p>
          <a:p>
            <a:r>
              <a:rPr lang="en-US" sz="1400" dirty="0"/>
              <a:t>      MAX. ABS. INTENSITY / VOLUME**2:      564.9916129    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sz="2000" dirty="0"/>
              <a:t>    2-THETA      INTENSITY    D-SPACING   H   K   L   Multiplicity</a:t>
            </a:r>
          </a:p>
          <a:p>
            <a:endParaRPr lang="en-US" sz="2000" dirty="0"/>
          </a:p>
          <a:p>
            <a:r>
              <a:rPr lang="en-US" sz="2000" dirty="0"/>
              <a:t>                38.15        100.00        2.3592    1   1   1         8</a:t>
            </a:r>
          </a:p>
          <a:p>
            <a:endParaRPr lang="en-US" sz="2000" dirty="0"/>
          </a:p>
          <a:p>
            <a:r>
              <a:rPr lang="en-US" sz="2000" dirty="0"/>
              <a:t>                44.34         46.77        2.0431    2   0   0         6</a:t>
            </a:r>
          </a:p>
          <a:p>
            <a:endParaRPr lang="en-US" sz="2000" dirty="0"/>
          </a:p>
          <a:p>
            <a:r>
              <a:rPr lang="en-US" sz="2000" dirty="0"/>
              <a:t>                64.50         25.61        1.4447    2   2   0        12</a:t>
            </a:r>
          </a:p>
          <a:p>
            <a:endParaRPr lang="en-US" sz="2000" dirty="0"/>
          </a:p>
          <a:p>
            <a:r>
              <a:rPr lang="en-US" sz="2000" dirty="0"/>
              <a:t>                77.47         27.18        1.2320    3   1   1        24</a:t>
            </a:r>
          </a:p>
          <a:p>
            <a:endParaRPr lang="en-US" sz="2000" dirty="0"/>
          </a:p>
          <a:p>
            <a:r>
              <a:rPr lang="en-US" sz="2000" dirty="0"/>
              <a:t>                81.62          7.69        1.1796    2   2   2         8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679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7361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987824" y="260648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131840" y="711650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987824" y="1427922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411760" y="2142333"/>
            <a:ext cx="4680520" cy="22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475656" y="2852936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619672" y="356353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619672" y="4289288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1691680" y="500369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844080" y="5727587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844080" y="6434382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395536" y="6021288"/>
            <a:ext cx="176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27584" y="5661248"/>
            <a:ext cx="10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8.47 nm</a:t>
            </a:r>
            <a:r>
              <a:rPr lang="es-ES" baseline="30000" dirty="0" smtClean="0"/>
              <a:t>-1</a:t>
            </a:r>
            <a:endParaRPr lang="es-ES" baseline="30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7361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987824" y="260648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131840" y="711650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987824" y="1427922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411760" y="2142333"/>
            <a:ext cx="4680520" cy="22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475656" y="2852936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619672" y="356353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619672" y="4289288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1691680" y="500369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844080" y="5727587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844080" y="6434382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159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B5E2A9E9131498BAE759FC2219155" ma:contentTypeVersion="3" ma:contentTypeDescription="Create a new document." ma:contentTypeScope="" ma:versionID="97c0d77369d2f44f5594f7b156d807e1">
  <xsd:schema xmlns:xsd="http://www.w3.org/2001/XMLSchema" xmlns:xs="http://www.w3.org/2001/XMLSchema" xmlns:p="http://schemas.microsoft.com/office/2006/metadata/properties" xmlns:ns2="a82f9c40-cfb4-4825-ba57-ecad6d64fdfa" targetNamespace="http://schemas.microsoft.com/office/2006/metadata/properties" ma:root="true" ma:fieldsID="b2d19fd45c4ee3f2c7602a7ab73201ca" ns2:_="">
    <xsd:import namespace="a82f9c40-cfb4-4825-ba57-ecad6d64fdf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f9c40-cfb4-4825-ba57-ecad6d64fdf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82f9c40-cfb4-4825-ba57-ecad6d64fdfa" xsi:nil="true"/>
  </documentManagement>
</p:properties>
</file>

<file path=customXml/itemProps1.xml><?xml version="1.0" encoding="utf-8"?>
<ds:datastoreItem xmlns:ds="http://schemas.openxmlformats.org/officeDocument/2006/customXml" ds:itemID="{E0211F44-6DBE-4F78-BEF7-C386E06D5F46}"/>
</file>

<file path=customXml/itemProps2.xml><?xml version="1.0" encoding="utf-8"?>
<ds:datastoreItem xmlns:ds="http://schemas.openxmlformats.org/officeDocument/2006/customXml" ds:itemID="{FAB2BE58-472F-43FD-86C4-D86D004EFF29}"/>
</file>

<file path=customXml/itemProps3.xml><?xml version="1.0" encoding="utf-8"?>
<ds:datastoreItem xmlns:ds="http://schemas.openxmlformats.org/officeDocument/2006/customXml" ds:itemID="{0E99A43E-8667-465F-8F80-57B265630D67}"/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137</Words>
  <Application>Microsoft Macintosh PowerPoint</Application>
  <PresentationFormat>Presentación en pantalla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Patrón SAED de plata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SAED de plata</dc:title>
  <dc:creator>User</dc:creator>
  <cp:lastModifiedBy>Carlos</cp:lastModifiedBy>
  <cp:revision>7</cp:revision>
  <dcterms:created xsi:type="dcterms:W3CDTF">2013-04-11T16:13:13Z</dcterms:created>
  <dcterms:modified xsi:type="dcterms:W3CDTF">2020-09-25T18:20:50Z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0x010100998B5E2A9E9131498BAE759FC2219155</vt:lpwstr>
  </property>
</Properties>
</file>