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34"/>
  </p:notesMasterIdLst>
  <p:sldIdLst>
    <p:sldId id="256" r:id="rId2"/>
    <p:sldId id="310" r:id="rId3"/>
    <p:sldId id="259" r:id="rId4"/>
    <p:sldId id="257" r:id="rId5"/>
    <p:sldId id="264" r:id="rId6"/>
    <p:sldId id="300" r:id="rId7"/>
    <p:sldId id="301" r:id="rId8"/>
    <p:sldId id="302" r:id="rId9"/>
    <p:sldId id="303" r:id="rId10"/>
    <p:sldId id="329" r:id="rId11"/>
    <p:sldId id="304" r:id="rId12"/>
    <p:sldId id="306" r:id="rId13"/>
    <p:sldId id="307" r:id="rId14"/>
    <p:sldId id="308" r:id="rId15"/>
    <p:sldId id="309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260" r:id="rId25"/>
    <p:sldId id="319" r:id="rId26"/>
    <p:sldId id="320" r:id="rId27"/>
    <p:sldId id="321" r:id="rId28"/>
    <p:sldId id="322" r:id="rId29"/>
    <p:sldId id="323" r:id="rId30"/>
    <p:sldId id="327" r:id="rId31"/>
    <p:sldId id="326" r:id="rId32"/>
    <p:sldId id="324" r:id="rId33"/>
  </p:sldIdLst>
  <p:sldSz cx="9144000" cy="5143500" type="screen16x9"/>
  <p:notesSz cx="6858000" cy="9144000"/>
  <p:embeddedFontLst>
    <p:embeddedFont>
      <p:font typeface="Cabin" panose="020B0604020202020204" charset="0"/>
      <p:regular r:id="rId35"/>
      <p:bold r:id="rId36"/>
      <p:italic r:id="rId37"/>
      <p:boldItalic r:id="rId38"/>
    </p:embeddedFont>
    <p:embeddedFont>
      <p:font typeface="Epilogue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A2F0BD-7489-4345-933D-2592383B16CA}">
  <a:tblStyle styleId="{1EA2F0BD-7489-4345-933D-2592383B16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31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4c2555d3ae_0_2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4c2555d3ae_0_2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159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4c2555d3ae_0_2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4c2555d3ae_0_2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176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4c2555d3ae_0_2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4c2555d3ae_0_2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78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4c2555d3ae_0_2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4c2555d3ae_0_2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768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4c2555d3ae_0_2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4c2555d3ae_0_2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627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4c2555d3ae_0_2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4c2555d3ae_0_2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569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4c2555d3ae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4c2555d3ae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298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14c2555d3ae_0_2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14c2555d3ae_0_2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947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c6f6f4ce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c6f6f4ce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4292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c6f6f4ce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c6f6f4ce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0256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4c2555d3a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4c2555d3a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557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c6f6f4ce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c6f6f4ce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3858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c6f6f4ce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c6f6f4ce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8260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c6f6f4ce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c6f6f4ce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315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4c2555d3ae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4c2555d3ae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7267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4c2555d3ae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4c2555d3ae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14c2555d3ae_0_3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14c2555d3ae_0_3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2601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14c2555d3ae_0_3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14c2555d3ae_0_3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25396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14c2555d3ae_0_3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14c2555d3ae_0_3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3820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4c2555d3ae_0_3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4c2555d3ae_0_3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40279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14c2555d3ae_0_1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14c2555d3ae_0_1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199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4c2555d3ae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4c2555d3ae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4c2555d3ae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4c2555d3ae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33412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4c2555d3ae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4c2555d3ae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5838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14c2555d3ae_0_3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14c2555d3ae_0_3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0422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2635377fd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2635377fd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4c2555d3ae_0_2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4c2555d3ae_0_2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4c2555d3ae_0_2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4c2555d3ae_0_2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39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4c2555d3ae_0_2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4c2555d3ae_0_2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818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4c2555d3ae_0_2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4c2555d3ae_0_2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864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4c2555d3ae_0_2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4c2555d3ae_0_2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41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97000" y="1197178"/>
            <a:ext cx="7727022" cy="2792412"/>
          </a:xfrm>
          <a:custGeom>
            <a:avLst/>
            <a:gdLst/>
            <a:ahLst/>
            <a:cxnLst/>
            <a:rect l="l" t="t" r="r" b="b"/>
            <a:pathLst>
              <a:path w="41831" h="15117" extrusionOk="0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-546">
            <a:off x="956175" y="4045951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56175" y="1296625"/>
            <a:ext cx="4732500" cy="25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4" name="Google Shape;14;p2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2"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16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12" name="Google Shape;212;p1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17" name="Google Shape;217;p16"/>
          <p:cNvGrpSpPr/>
          <p:nvPr/>
        </p:nvGrpSpPr>
        <p:grpSpPr>
          <a:xfrm rot="-697191">
            <a:off x="7107083" y="288061"/>
            <a:ext cx="1034120" cy="1034321"/>
            <a:chOff x="7764407" y="575481"/>
            <a:chExt cx="1308352" cy="1308606"/>
          </a:xfrm>
        </p:grpSpPr>
        <p:sp>
          <p:nvSpPr>
            <p:cNvPr id="218" name="Google Shape;218;p16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" name="Google Shape;219;p16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220" name="Google Shape;220;p16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6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6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6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4" name="Google Shape;224;p16"/>
          <p:cNvGrpSpPr/>
          <p:nvPr/>
        </p:nvGrpSpPr>
        <p:grpSpPr>
          <a:xfrm rot="-697191">
            <a:off x="8087197" y="914503"/>
            <a:ext cx="673607" cy="673738"/>
            <a:chOff x="7764407" y="575481"/>
            <a:chExt cx="1308352" cy="1308606"/>
          </a:xfrm>
        </p:grpSpPr>
        <p:sp>
          <p:nvSpPr>
            <p:cNvPr id="225" name="Google Shape;225;p16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6" name="Google Shape;226;p16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227" name="Google Shape;227;p16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6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6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6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1_1">
    <p:bg>
      <p:bgPr>
        <a:solidFill>
          <a:schemeClr val="accent2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Google Shape;260;p1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61" name="Google Shape;261;p1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" name="Google Shape;265;p19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66" name="Google Shape;266;p19"/>
          <p:cNvGrpSpPr/>
          <p:nvPr/>
        </p:nvGrpSpPr>
        <p:grpSpPr>
          <a:xfrm rot="823452">
            <a:off x="8072400" y="847312"/>
            <a:ext cx="912772" cy="1009338"/>
            <a:chOff x="1191357" y="3451057"/>
            <a:chExt cx="597555" cy="660773"/>
          </a:xfrm>
        </p:grpSpPr>
        <p:sp>
          <p:nvSpPr>
            <p:cNvPr id="267" name="Google Shape;267;p19"/>
            <p:cNvSpPr/>
            <p:nvPr/>
          </p:nvSpPr>
          <p:spPr>
            <a:xfrm>
              <a:off x="1244473" y="3764632"/>
              <a:ext cx="544439" cy="347198"/>
            </a:xfrm>
            <a:custGeom>
              <a:avLst/>
              <a:gdLst/>
              <a:ahLst/>
              <a:cxnLst/>
              <a:rect l="l" t="t" r="r" b="b"/>
              <a:pathLst>
                <a:path w="11480" h="7321" extrusionOk="0">
                  <a:moveTo>
                    <a:pt x="361" y="0"/>
                  </a:moveTo>
                  <a:lnTo>
                    <a:pt x="11068" y="0"/>
                  </a:lnTo>
                  <a:lnTo>
                    <a:pt x="11068" y="0"/>
                  </a:lnTo>
                  <a:lnTo>
                    <a:pt x="11076" y="0"/>
                  </a:lnTo>
                  <a:lnTo>
                    <a:pt x="11078" y="0"/>
                  </a:lnTo>
                  <a:lnTo>
                    <a:pt x="11087" y="0"/>
                  </a:lnTo>
                  <a:lnTo>
                    <a:pt x="11089" y="0"/>
                  </a:lnTo>
                  <a:lnTo>
                    <a:pt x="11097" y="0"/>
                  </a:lnTo>
                  <a:lnTo>
                    <a:pt x="11099" y="0"/>
                  </a:lnTo>
                  <a:lnTo>
                    <a:pt x="11105" y="0"/>
                  </a:lnTo>
                  <a:lnTo>
                    <a:pt x="11107" y="0"/>
                  </a:lnTo>
                  <a:lnTo>
                    <a:pt x="11111" y="0"/>
                  </a:lnTo>
                  <a:lnTo>
                    <a:pt x="11117" y="0"/>
                  </a:lnTo>
                  <a:lnTo>
                    <a:pt x="11122" y="0"/>
                  </a:lnTo>
                  <a:lnTo>
                    <a:pt x="11128" y="0"/>
                  </a:lnTo>
                  <a:lnTo>
                    <a:pt x="11130" y="0"/>
                  </a:lnTo>
                  <a:lnTo>
                    <a:pt x="11136" y="4"/>
                  </a:lnTo>
                  <a:lnTo>
                    <a:pt x="11138" y="4"/>
                  </a:lnTo>
                  <a:lnTo>
                    <a:pt x="11146" y="6"/>
                  </a:lnTo>
                  <a:lnTo>
                    <a:pt x="11148" y="6"/>
                  </a:lnTo>
                  <a:lnTo>
                    <a:pt x="11157" y="8"/>
                  </a:lnTo>
                  <a:lnTo>
                    <a:pt x="11159" y="8"/>
                  </a:lnTo>
                  <a:lnTo>
                    <a:pt x="11167" y="10"/>
                  </a:lnTo>
                  <a:lnTo>
                    <a:pt x="11173" y="14"/>
                  </a:lnTo>
                  <a:lnTo>
                    <a:pt x="11177" y="14"/>
                  </a:lnTo>
                  <a:lnTo>
                    <a:pt x="11183" y="17"/>
                  </a:lnTo>
                  <a:lnTo>
                    <a:pt x="11187" y="17"/>
                  </a:lnTo>
                  <a:lnTo>
                    <a:pt x="11192" y="19"/>
                  </a:lnTo>
                  <a:lnTo>
                    <a:pt x="11194" y="21"/>
                  </a:lnTo>
                  <a:lnTo>
                    <a:pt x="11200" y="25"/>
                  </a:lnTo>
                  <a:lnTo>
                    <a:pt x="11202" y="27"/>
                  </a:lnTo>
                  <a:lnTo>
                    <a:pt x="11208" y="29"/>
                  </a:lnTo>
                  <a:lnTo>
                    <a:pt x="11212" y="31"/>
                  </a:lnTo>
                  <a:lnTo>
                    <a:pt x="11218" y="35"/>
                  </a:lnTo>
                  <a:lnTo>
                    <a:pt x="11222" y="37"/>
                  </a:lnTo>
                  <a:lnTo>
                    <a:pt x="11224" y="39"/>
                  </a:lnTo>
                  <a:lnTo>
                    <a:pt x="11231" y="41"/>
                  </a:lnTo>
                  <a:lnTo>
                    <a:pt x="11233" y="45"/>
                  </a:lnTo>
                  <a:lnTo>
                    <a:pt x="11239" y="47"/>
                  </a:lnTo>
                  <a:lnTo>
                    <a:pt x="11241" y="49"/>
                  </a:lnTo>
                  <a:lnTo>
                    <a:pt x="11249" y="51"/>
                  </a:lnTo>
                  <a:lnTo>
                    <a:pt x="11249" y="51"/>
                  </a:lnTo>
                  <a:lnTo>
                    <a:pt x="11255" y="58"/>
                  </a:lnTo>
                  <a:lnTo>
                    <a:pt x="11255" y="58"/>
                  </a:lnTo>
                  <a:lnTo>
                    <a:pt x="11263" y="62"/>
                  </a:lnTo>
                  <a:lnTo>
                    <a:pt x="11266" y="62"/>
                  </a:lnTo>
                  <a:lnTo>
                    <a:pt x="11272" y="68"/>
                  </a:lnTo>
                  <a:lnTo>
                    <a:pt x="11274" y="70"/>
                  </a:lnTo>
                  <a:lnTo>
                    <a:pt x="11280" y="72"/>
                  </a:lnTo>
                  <a:lnTo>
                    <a:pt x="11282" y="76"/>
                  </a:lnTo>
                  <a:lnTo>
                    <a:pt x="11286" y="78"/>
                  </a:lnTo>
                  <a:lnTo>
                    <a:pt x="11290" y="80"/>
                  </a:lnTo>
                  <a:lnTo>
                    <a:pt x="11294" y="82"/>
                  </a:lnTo>
                  <a:lnTo>
                    <a:pt x="11296" y="86"/>
                  </a:lnTo>
                  <a:lnTo>
                    <a:pt x="11300" y="88"/>
                  </a:lnTo>
                  <a:lnTo>
                    <a:pt x="11305" y="91"/>
                  </a:lnTo>
                  <a:lnTo>
                    <a:pt x="11307" y="93"/>
                  </a:lnTo>
                  <a:lnTo>
                    <a:pt x="11313" y="97"/>
                  </a:lnTo>
                  <a:lnTo>
                    <a:pt x="11315" y="99"/>
                  </a:lnTo>
                  <a:lnTo>
                    <a:pt x="11321" y="103"/>
                  </a:lnTo>
                  <a:lnTo>
                    <a:pt x="11323" y="107"/>
                  </a:lnTo>
                  <a:lnTo>
                    <a:pt x="11327" y="111"/>
                  </a:lnTo>
                  <a:lnTo>
                    <a:pt x="11327" y="111"/>
                  </a:lnTo>
                  <a:lnTo>
                    <a:pt x="11333" y="117"/>
                  </a:lnTo>
                  <a:lnTo>
                    <a:pt x="11333" y="117"/>
                  </a:lnTo>
                  <a:lnTo>
                    <a:pt x="11338" y="121"/>
                  </a:lnTo>
                  <a:lnTo>
                    <a:pt x="11344" y="128"/>
                  </a:lnTo>
                  <a:lnTo>
                    <a:pt x="11346" y="130"/>
                  </a:lnTo>
                  <a:lnTo>
                    <a:pt x="11348" y="132"/>
                  </a:lnTo>
                  <a:lnTo>
                    <a:pt x="11354" y="138"/>
                  </a:lnTo>
                  <a:lnTo>
                    <a:pt x="11356" y="140"/>
                  </a:lnTo>
                  <a:lnTo>
                    <a:pt x="11362" y="144"/>
                  </a:lnTo>
                  <a:lnTo>
                    <a:pt x="11364" y="148"/>
                  </a:lnTo>
                  <a:lnTo>
                    <a:pt x="11366" y="150"/>
                  </a:lnTo>
                  <a:lnTo>
                    <a:pt x="11368" y="152"/>
                  </a:lnTo>
                  <a:lnTo>
                    <a:pt x="11372" y="154"/>
                  </a:lnTo>
                  <a:lnTo>
                    <a:pt x="11375" y="160"/>
                  </a:lnTo>
                  <a:lnTo>
                    <a:pt x="11377" y="163"/>
                  </a:lnTo>
                  <a:lnTo>
                    <a:pt x="11383" y="169"/>
                  </a:lnTo>
                  <a:lnTo>
                    <a:pt x="11385" y="171"/>
                  </a:lnTo>
                  <a:lnTo>
                    <a:pt x="11389" y="175"/>
                  </a:lnTo>
                  <a:lnTo>
                    <a:pt x="11393" y="179"/>
                  </a:lnTo>
                  <a:lnTo>
                    <a:pt x="11397" y="183"/>
                  </a:lnTo>
                  <a:lnTo>
                    <a:pt x="11397" y="183"/>
                  </a:lnTo>
                  <a:lnTo>
                    <a:pt x="11403" y="191"/>
                  </a:lnTo>
                  <a:lnTo>
                    <a:pt x="11403" y="191"/>
                  </a:lnTo>
                  <a:lnTo>
                    <a:pt x="11414" y="204"/>
                  </a:lnTo>
                  <a:lnTo>
                    <a:pt x="11416" y="210"/>
                  </a:lnTo>
                  <a:lnTo>
                    <a:pt x="11418" y="212"/>
                  </a:lnTo>
                  <a:cubicBezTo>
                    <a:pt x="11424" y="220"/>
                    <a:pt x="11426" y="226"/>
                    <a:pt x="11430" y="232"/>
                  </a:cubicBezTo>
                  <a:lnTo>
                    <a:pt x="11434" y="234"/>
                  </a:lnTo>
                  <a:lnTo>
                    <a:pt x="11436" y="241"/>
                  </a:lnTo>
                  <a:lnTo>
                    <a:pt x="11438" y="243"/>
                  </a:lnTo>
                  <a:lnTo>
                    <a:pt x="11440" y="247"/>
                  </a:lnTo>
                  <a:lnTo>
                    <a:pt x="11440" y="251"/>
                  </a:lnTo>
                  <a:lnTo>
                    <a:pt x="11444" y="257"/>
                  </a:lnTo>
                  <a:lnTo>
                    <a:pt x="11444" y="257"/>
                  </a:lnTo>
                  <a:lnTo>
                    <a:pt x="11446" y="265"/>
                  </a:lnTo>
                  <a:lnTo>
                    <a:pt x="11446" y="265"/>
                  </a:lnTo>
                  <a:lnTo>
                    <a:pt x="11449" y="274"/>
                  </a:lnTo>
                  <a:lnTo>
                    <a:pt x="11449" y="276"/>
                  </a:lnTo>
                  <a:lnTo>
                    <a:pt x="11451" y="284"/>
                  </a:lnTo>
                  <a:lnTo>
                    <a:pt x="11451" y="286"/>
                  </a:lnTo>
                  <a:lnTo>
                    <a:pt x="11455" y="292"/>
                  </a:lnTo>
                  <a:lnTo>
                    <a:pt x="11457" y="294"/>
                  </a:lnTo>
                  <a:lnTo>
                    <a:pt x="11459" y="302"/>
                  </a:lnTo>
                  <a:lnTo>
                    <a:pt x="11461" y="306"/>
                  </a:lnTo>
                  <a:lnTo>
                    <a:pt x="11465" y="313"/>
                  </a:lnTo>
                  <a:lnTo>
                    <a:pt x="11467" y="317"/>
                  </a:lnTo>
                  <a:lnTo>
                    <a:pt x="11469" y="323"/>
                  </a:lnTo>
                  <a:lnTo>
                    <a:pt x="11469" y="325"/>
                  </a:lnTo>
                  <a:lnTo>
                    <a:pt x="11471" y="329"/>
                  </a:lnTo>
                  <a:lnTo>
                    <a:pt x="11471" y="333"/>
                  </a:lnTo>
                  <a:lnTo>
                    <a:pt x="11475" y="339"/>
                  </a:lnTo>
                  <a:lnTo>
                    <a:pt x="11475" y="343"/>
                  </a:lnTo>
                  <a:cubicBezTo>
                    <a:pt x="11477" y="358"/>
                    <a:pt x="11479" y="376"/>
                    <a:pt x="11479" y="395"/>
                  </a:cubicBezTo>
                  <a:lnTo>
                    <a:pt x="11479" y="6926"/>
                  </a:lnTo>
                  <a:lnTo>
                    <a:pt x="11479" y="6930"/>
                  </a:lnTo>
                  <a:lnTo>
                    <a:pt x="11479" y="6936"/>
                  </a:lnTo>
                  <a:lnTo>
                    <a:pt x="11479" y="6938"/>
                  </a:lnTo>
                  <a:lnTo>
                    <a:pt x="11479" y="6946"/>
                  </a:lnTo>
                  <a:lnTo>
                    <a:pt x="11479" y="6946"/>
                  </a:lnTo>
                  <a:lnTo>
                    <a:pt x="11479" y="6955"/>
                  </a:lnTo>
                  <a:lnTo>
                    <a:pt x="11479" y="6957"/>
                  </a:lnTo>
                  <a:lnTo>
                    <a:pt x="11479" y="6961"/>
                  </a:lnTo>
                  <a:lnTo>
                    <a:pt x="11479" y="6965"/>
                  </a:lnTo>
                  <a:lnTo>
                    <a:pt x="11479" y="6967"/>
                  </a:lnTo>
                  <a:lnTo>
                    <a:pt x="11479" y="6969"/>
                  </a:lnTo>
                  <a:lnTo>
                    <a:pt x="11479" y="6975"/>
                  </a:lnTo>
                  <a:lnTo>
                    <a:pt x="11477" y="6981"/>
                  </a:lnTo>
                  <a:lnTo>
                    <a:pt x="11475" y="6996"/>
                  </a:lnTo>
                  <a:lnTo>
                    <a:pt x="11475" y="6996"/>
                  </a:lnTo>
                  <a:lnTo>
                    <a:pt x="11471" y="7000"/>
                  </a:lnTo>
                  <a:lnTo>
                    <a:pt x="11471" y="7002"/>
                  </a:lnTo>
                  <a:lnTo>
                    <a:pt x="11469" y="7008"/>
                  </a:lnTo>
                  <a:lnTo>
                    <a:pt x="11469" y="7008"/>
                  </a:lnTo>
                  <a:lnTo>
                    <a:pt x="11467" y="7016"/>
                  </a:lnTo>
                  <a:lnTo>
                    <a:pt x="11467" y="7018"/>
                  </a:lnTo>
                  <a:lnTo>
                    <a:pt x="11465" y="7022"/>
                  </a:lnTo>
                  <a:lnTo>
                    <a:pt x="11461" y="7027"/>
                  </a:lnTo>
                  <a:lnTo>
                    <a:pt x="11459" y="7031"/>
                  </a:lnTo>
                  <a:lnTo>
                    <a:pt x="11457" y="7037"/>
                  </a:lnTo>
                  <a:lnTo>
                    <a:pt x="11457" y="7039"/>
                  </a:lnTo>
                  <a:lnTo>
                    <a:pt x="11455" y="7047"/>
                  </a:lnTo>
                  <a:lnTo>
                    <a:pt x="11455" y="7047"/>
                  </a:lnTo>
                  <a:lnTo>
                    <a:pt x="11451" y="7051"/>
                  </a:lnTo>
                  <a:lnTo>
                    <a:pt x="11451" y="7053"/>
                  </a:lnTo>
                  <a:lnTo>
                    <a:pt x="11449" y="7060"/>
                  </a:lnTo>
                  <a:lnTo>
                    <a:pt x="11446" y="7064"/>
                  </a:lnTo>
                  <a:lnTo>
                    <a:pt x="11444" y="7068"/>
                  </a:lnTo>
                  <a:lnTo>
                    <a:pt x="11440" y="7072"/>
                  </a:lnTo>
                  <a:lnTo>
                    <a:pt x="11440" y="7074"/>
                  </a:lnTo>
                  <a:lnTo>
                    <a:pt x="11438" y="7080"/>
                  </a:lnTo>
                  <a:lnTo>
                    <a:pt x="11438" y="7082"/>
                  </a:lnTo>
                  <a:lnTo>
                    <a:pt x="11436" y="7088"/>
                  </a:lnTo>
                  <a:lnTo>
                    <a:pt x="11434" y="7090"/>
                  </a:lnTo>
                  <a:lnTo>
                    <a:pt x="11430" y="7092"/>
                  </a:lnTo>
                  <a:lnTo>
                    <a:pt x="11428" y="7099"/>
                  </a:lnTo>
                  <a:lnTo>
                    <a:pt x="11426" y="7101"/>
                  </a:lnTo>
                  <a:lnTo>
                    <a:pt x="11424" y="7105"/>
                  </a:lnTo>
                  <a:lnTo>
                    <a:pt x="11424" y="7105"/>
                  </a:lnTo>
                  <a:lnTo>
                    <a:pt x="11420" y="7111"/>
                  </a:lnTo>
                  <a:lnTo>
                    <a:pt x="11418" y="7113"/>
                  </a:lnTo>
                  <a:lnTo>
                    <a:pt x="11414" y="7121"/>
                  </a:lnTo>
                  <a:lnTo>
                    <a:pt x="11409" y="7123"/>
                  </a:lnTo>
                  <a:lnTo>
                    <a:pt x="11407" y="7129"/>
                  </a:lnTo>
                  <a:lnTo>
                    <a:pt x="11403" y="7136"/>
                  </a:lnTo>
                  <a:lnTo>
                    <a:pt x="11403" y="7140"/>
                  </a:lnTo>
                  <a:lnTo>
                    <a:pt x="11399" y="7144"/>
                  </a:lnTo>
                  <a:lnTo>
                    <a:pt x="11397" y="7146"/>
                  </a:lnTo>
                  <a:lnTo>
                    <a:pt x="11395" y="7150"/>
                  </a:lnTo>
                  <a:lnTo>
                    <a:pt x="11393" y="7154"/>
                  </a:lnTo>
                  <a:lnTo>
                    <a:pt x="11389" y="7156"/>
                  </a:lnTo>
                  <a:lnTo>
                    <a:pt x="11385" y="7162"/>
                  </a:lnTo>
                  <a:lnTo>
                    <a:pt x="11385" y="7162"/>
                  </a:lnTo>
                  <a:lnTo>
                    <a:pt x="11379" y="7166"/>
                  </a:lnTo>
                  <a:lnTo>
                    <a:pt x="11377" y="7171"/>
                  </a:lnTo>
                  <a:lnTo>
                    <a:pt x="11375" y="7175"/>
                  </a:lnTo>
                  <a:lnTo>
                    <a:pt x="11372" y="7177"/>
                  </a:lnTo>
                  <a:lnTo>
                    <a:pt x="11368" y="7181"/>
                  </a:lnTo>
                  <a:lnTo>
                    <a:pt x="11364" y="7185"/>
                  </a:lnTo>
                  <a:lnTo>
                    <a:pt x="11358" y="7191"/>
                  </a:lnTo>
                  <a:lnTo>
                    <a:pt x="11358" y="7191"/>
                  </a:lnTo>
                  <a:lnTo>
                    <a:pt x="11354" y="7195"/>
                  </a:lnTo>
                  <a:lnTo>
                    <a:pt x="11352" y="7197"/>
                  </a:lnTo>
                  <a:lnTo>
                    <a:pt x="11348" y="7201"/>
                  </a:lnTo>
                  <a:lnTo>
                    <a:pt x="11346" y="7203"/>
                  </a:lnTo>
                  <a:lnTo>
                    <a:pt x="11344" y="7206"/>
                  </a:lnTo>
                  <a:lnTo>
                    <a:pt x="11338" y="7212"/>
                  </a:lnTo>
                  <a:lnTo>
                    <a:pt x="11338" y="7212"/>
                  </a:lnTo>
                  <a:lnTo>
                    <a:pt x="11333" y="7216"/>
                  </a:lnTo>
                  <a:lnTo>
                    <a:pt x="11331" y="7218"/>
                  </a:lnTo>
                  <a:lnTo>
                    <a:pt x="11331" y="7218"/>
                  </a:lnTo>
                  <a:lnTo>
                    <a:pt x="11323" y="7224"/>
                  </a:lnTo>
                  <a:lnTo>
                    <a:pt x="11321" y="7226"/>
                  </a:lnTo>
                  <a:lnTo>
                    <a:pt x="11315" y="7228"/>
                  </a:lnTo>
                  <a:lnTo>
                    <a:pt x="11313" y="7232"/>
                  </a:lnTo>
                  <a:lnTo>
                    <a:pt x="11307" y="7236"/>
                  </a:lnTo>
                  <a:lnTo>
                    <a:pt x="11307" y="7236"/>
                  </a:lnTo>
                  <a:lnTo>
                    <a:pt x="11305" y="7236"/>
                  </a:lnTo>
                  <a:lnTo>
                    <a:pt x="11300" y="7243"/>
                  </a:lnTo>
                  <a:lnTo>
                    <a:pt x="11296" y="7245"/>
                  </a:lnTo>
                  <a:lnTo>
                    <a:pt x="11292" y="7247"/>
                  </a:lnTo>
                  <a:lnTo>
                    <a:pt x="11290" y="7249"/>
                  </a:lnTo>
                  <a:lnTo>
                    <a:pt x="11284" y="7253"/>
                  </a:lnTo>
                  <a:lnTo>
                    <a:pt x="11284" y="7253"/>
                  </a:lnTo>
                  <a:lnTo>
                    <a:pt x="11280" y="7257"/>
                  </a:lnTo>
                  <a:lnTo>
                    <a:pt x="11276" y="7259"/>
                  </a:lnTo>
                  <a:lnTo>
                    <a:pt x="11272" y="7263"/>
                  </a:lnTo>
                  <a:lnTo>
                    <a:pt x="11270" y="7265"/>
                  </a:lnTo>
                  <a:lnTo>
                    <a:pt x="11266" y="7267"/>
                  </a:lnTo>
                  <a:lnTo>
                    <a:pt x="11261" y="7269"/>
                  </a:lnTo>
                  <a:lnTo>
                    <a:pt x="11259" y="7273"/>
                  </a:lnTo>
                  <a:lnTo>
                    <a:pt x="11253" y="7275"/>
                  </a:lnTo>
                  <a:lnTo>
                    <a:pt x="11253" y="7275"/>
                  </a:lnTo>
                  <a:lnTo>
                    <a:pt x="11249" y="7277"/>
                  </a:lnTo>
                  <a:lnTo>
                    <a:pt x="11245" y="7280"/>
                  </a:lnTo>
                  <a:lnTo>
                    <a:pt x="11241" y="7284"/>
                  </a:lnTo>
                  <a:lnTo>
                    <a:pt x="11235" y="7286"/>
                  </a:lnTo>
                  <a:lnTo>
                    <a:pt x="11233" y="7288"/>
                  </a:lnTo>
                  <a:lnTo>
                    <a:pt x="11229" y="7290"/>
                  </a:lnTo>
                  <a:lnTo>
                    <a:pt x="11229" y="7290"/>
                  </a:lnTo>
                  <a:lnTo>
                    <a:pt x="11220" y="7294"/>
                  </a:lnTo>
                  <a:lnTo>
                    <a:pt x="11218" y="7294"/>
                  </a:lnTo>
                  <a:lnTo>
                    <a:pt x="11212" y="7296"/>
                  </a:lnTo>
                  <a:lnTo>
                    <a:pt x="11210" y="7298"/>
                  </a:lnTo>
                  <a:lnTo>
                    <a:pt x="11208" y="7300"/>
                  </a:lnTo>
                  <a:cubicBezTo>
                    <a:pt x="11171" y="7314"/>
                    <a:pt x="11134" y="7321"/>
                    <a:pt x="11095" y="7321"/>
                  </a:cubicBezTo>
                  <a:lnTo>
                    <a:pt x="385" y="7321"/>
                  </a:lnTo>
                  <a:cubicBezTo>
                    <a:pt x="338" y="7321"/>
                    <a:pt x="291" y="7310"/>
                    <a:pt x="250" y="7294"/>
                  </a:cubicBezTo>
                  <a:lnTo>
                    <a:pt x="246" y="7290"/>
                  </a:lnTo>
                  <a:lnTo>
                    <a:pt x="246" y="7290"/>
                  </a:lnTo>
                  <a:lnTo>
                    <a:pt x="239" y="7288"/>
                  </a:lnTo>
                  <a:lnTo>
                    <a:pt x="237" y="7288"/>
                  </a:lnTo>
                  <a:lnTo>
                    <a:pt x="231" y="7286"/>
                  </a:lnTo>
                  <a:lnTo>
                    <a:pt x="229" y="7284"/>
                  </a:lnTo>
                  <a:lnTo>
                    <a:pt x="227" y="7280"/>
                  </a:lnTo>
                  <a:lnTo>
                    <a:pt x="221" y="7277"/>
                  </a:lnTo>
                  <a:lnTo>
                    <a:pt x="219" y="7277"/>
                  </a:lnTo>
                  <a:lnTo>
                    <a:pt x="215" y="7275"/>
                  </a:lnTo>
                  <a:lnTo>
                    <a:pt x="211" y="7275"/>
                  </a:lnTo>
                  <a:lnTo>
                    <a:pt x="207" y="7273"/>
                  </a:lnTo>
                  <a:lnTo>
                    <a:pt x="204" y="7269"/>
                  </a:lnTo>
                  <a:lnTo>
                    <a:pt x="200" y="7267"/>
                  </a:lnTo>
                  <a:lnTo>
                    <a:pt x="196" y="7265"/>
                  </a:lnTo>
                  <a:lnTo>
                    <a:pt x="194" y="7265"/>
                  </a:lnTo>
                  <a:lnTo>
                    <a:pt x="188" y="7259"/>
                  </a:lnTo>
                  <a:lnTo>
                    <a:pt x="184" y="7255"/>
                  </a:lnTo>
                  <a:lnTo>
                    <a:pt x="180" y="7253"/>
                  </a:lnTo>
                  <a:lnTo>
                    <a:pt x="178" y="7249"/>
                  </a:lnTo>
                  <a:lnTo>
                    <a:pt x="174" y="7247"/>
                  </a:lnTo>
                  <a:lnTo>
                    <a:pt x="170" y="7245"/>
                  </a:lnTo>
                  <a:lnTo>
                    <a:pt x="165" y="7238"/>
                  </a:lnTo>
                  <a:lnTo>
                    <a:pt x="165" y="7238"/>
                  </a:lnTo>
                  <a:lnTo>
                    <a:pt x="159" y="7234"/>
                  </a:lnTo>
                  <a:lnTo>
                    <a:pt x="157" y="7232"/>
                  </a:lnTo>
                  <a:lnTo>
                    <a:pt x="155" y="7228"/>
                  </a:lnTo>
                  <a:lnTo>
                    <a:pt x="149" y="7226"/>
                  </a:lnTo>
                  <a:lnTo>
                    <a:pt x="147" y="7224"/>
                  </a:lnTo>
                  <a:lnTo>
                    <a:pt x="143" y="7218"/>
                  </a:lnTo>
                  <a:lnTo>
                    <a:pt x="143" y="7218"/>
                  </a:lnTo>
                  <a:lnTo>
                    <a:pt x="137" y="7214"/>
                  </a:lnTo>
                  <a:lnTo>
                    <a:pt x="132" y="7208"/>
                  </a:lnTo>
                  <a:lnTo>
                    <a:pt x="128" y="7206"/>
                  </a:lnTo>
                  <a:lnTo>
                    <a:pt x="126" y="7203"/>
                  </a:lnTo>
                  <a:lnTo>
                    <a:pt x="122" y="7197"/>
                  </a:lnTo>
                  <a:lnTo>
                    <a:pt x="122" y="7197"/>
                  </a:lnTo>
                  <a:lnTo>
                    <a:pt x="116" y="7193"/>
                  </a:lnTo>
                  <a:lnTo>
                    <a:pt x="114" y="7191"/>
                  </a:lnTo>
                  <a:lnTo>
                    <a:pt x="112" y="7187"/>
                  </a:lnTo>
                  <a:lnTo>
                    <a:pt x="108" y="7185"/>
                  </a:lnTo>
                  <a:lnTo>
                    <a:pt x="106" y="7183"/>
                  </a:lnTo>
                  <a:lnTo>
                    <a:pt x="102" y="7177"/>
                  </a:lnTo>
                  <a:lnTo>
                    <a:pt x="102" y="7177"/>
                  </a:lnTo>
                  <a:lnTo>
                    <a:pt x="95" y="7173"/>
                  </a:lnTo>
                  <a:lnTo>
                    <a:pt x="93" y="7171"/>
                  </a:lnTo>
                  <a:lnTo>
                    <a:pt x="91" y="7164"/>
                  </a:lnTo>
                  <a:lnTo>
                    <a:pt x="87" y="7162"/>
                  </a:lnTo>
                  <a:lnTo>
                    <a:pt x="85" y="7160"/>
                  </a:lnTo>
                  <a:lnTo>
                    <a:pt x="81" y="7154"/>
                  </a:lnTo>
                  <a:lnTo>
                    <a:pt x="81" y="7154"/>
                  </a:lnTo>
                  <a:cubicBezTo>
                    <a:pt x="75" y="7146"/>
                    <a:pt x="71" y="7142"/>
                    <a:pt x="67" y="7134"/>
                  </a:cubicBezTo>
                  <a:lnTo>
                    <a:pt x="67" y="7134"/>
                  </a:lnTo>
                  <a:lnTo>
                    <a:pt x="65" y="7129"/>
                  </a:lnTo>
                  <a:lnTo>
                    <a:pt x="63" y="7125"/>
                  </a:lnTo>
                  <a:lnTo>
                    <a:pt x="56" y="7119"/>
                  </a:lnTo>
                  <a:lnTo>
                    <a:pt x="54" y="7115"/>
                  </a:lnTo>
                  <a:lnTo>
                    <a:pt x="52" y="7111"/>
                  </a:lnTo>
                  <a:lnTo>
                    <a:pt x="52" y="7111"/>
                  </a:lnTo>
                  <a:lnTo>
                    <a:pt x="50" y="7105"/>
                  </a:lnTo>
                  <a:lnTo>
                    <a:pt x="50" y="7103"/>
                  </a:lnTo>
                  <a:lnTo>
                    <a:pt x="46" y="7099"/>
                  </a:lnTo>
                  <a:lnTo>
                    <a:pt x="44" y="7094"/>
                  </a:lnTo>
                  <a:lnTo>
                    <a:pt x="42" y="7092"/>
                  </a:lnTo>
                  <a:lnTo>
                    <a:pt x="40" y="7088"/>
                  </a:lnTo>
                  <a:lnTo>
                    <a:pt x="40" y="7084"/>
                  </a:lnTo>
                  <a:lnTo>
                    <a:pt x="36" y="7080"/>
                  </a:lnTo>
                  <a:lnTo>
                    <a:pt x="36" y="7078"/>
                  </a:lnTo>
                  <a:lnTo>
                    <a:pt x="34" y="7072"/>
                  </a:lnTo>
                  <a:lnTo>
                    <a:pt x="32" y="7070"/>
                  </a:lnTo>
                  <a:lnTo>
                    <a:pt x="30" y="7068"/>
                  </a:lnTo>
                  <a:lnTo>
                    <a:pt x="26" y="7062"/>
                  </a:lnTo>
                  <a:lnTo>
                    <a:pt x="26" y="7060"/>
                  </a:lnTo>
                  <a:lnTo>
                    <a:pt x="24" y="7051"/>
                  </a:lnTo>
                  <a:lnTo>
                    <a:pt x="24" y="7049"/>
                  </a:lnTo>
                  <a:lnTo>
                    <a:pt x="21" y="7043"/>
                  </a:lnTo>
                  <a:lnTo>
                    <a:pt x="19" y="7041"/>
                  </a:lnTo>
                  <a:lnTo>
                    <a:pt x="15" y="7033"/>
                  </a:lnTo>
                  <a:lnTo>
                    <a:pt x="15" y="7031"/>
                  </a:lnTo>
                  <a:lnTo>
                    <a:pt x="13" y="7022"/>
                  </a:lnTo>
                  <a:lnTo>
                    <a:pt x="13" y="7022"/>
                  </a:lnTo>
                  <a:lnTo>
                    <a:pt x="11" y="7018"/>
                  </a:lnTo>
                  <a:lnTo>
                    <a:pt x="11" y="7016"/>
                  </a:lnTo>
                  <a:lnTo>
                    <a:pt x="9" y="7010"/>
                  </a:lnTo>
                  <a:lnTo>
                    <a:pt x="5" y="7006"/>
                  </a:lnTo>
                  <a:lnTo>
                    <a:pt x="5" y="7002"/>
                  </a:lnTo>
                  <a:lnTo>
                    <a:pt x="3" y="6996"/>
                  </a:lnTo>
                  <a:lnTo>
                    <a:pt x="3" y="6996"/>
                  </a:lnTo>
                  <a:lnTo>
                    <a:pt x="1" y="6990"/>
                  </a:lnTo>
                  <a:lnTo>
                    <a:pt x="1" y="6988"/>
                  </a:lnTo>
                  <a:lnTo>
                    <a:pt x="1" y="6981"/>
                  </a:lnTo>
                  <a:lnTo>
                    <a:pt x="1" y="6977"/>
                  </a:lnTo>
                  <a:lnTo>
                    <a:pt x="1" y="6975"/>
                  </a:lnTo>
                  <a:lnTo>
                    <a:pt x="1" y="6967"/>
                  </a:lnTo>
                  <a:lnTo>
                    <a:pt x="1" y="6967"/>
                  </a:lnTo>
                  <a:lnTo>
                    <a:pt x="1" y="6959"/>
                  </a:lnTo>
                  <a:lnTo>
                    <a:pt x="1" y="6957"/>
                  </a:lnTo>
                  <a:lnTo>
                    <a:pt x="1" y="6951"/>
                  </a:lnTo>
                  <a:lnTo>
                    <a:pt x="1" y="6946"/>
                  </a:lnTo>
                  <a:lnTo>
                    <a:pt x="1" y="6944"/>
                  </a:lnTo>
                  <a:lnTo>
                    <a:pt x="1" y="6936"/>
                  </a:lnTo>
                  <a:lnTo>
                    <a:pt x="1" y="6722"/>
                  </a:lnTo>
                  <a:lnTo>
                    <a:pt x="1" y="411"/>
                  </a:lnTo>
                  <a:cubicBezTo>
                    <a:pt x="1" y="395"/>
                    <a:pt x="3" y="378"/>
                    <a:pt x="5" y="360"/>
                  </a:cubicBezTo>
                  <a:lnTo>
                    <a:pt x="5" y="358"/>
                  </a:lnTo>
                  <a:lnTo>
                    <a:pt x="9" y="350"/>
                  </a:lnTo>
                  <a:lnTo>
                    <a:pt x="11" y="343"/>
                  </a:lnTo>
                  <a:lnTo>
                    <a:pt x="11" y="339"/>
                  </a:lnTo>
                  <a:lnTo>
                    <a:pt x="11" y="337"/>
                  </a:lnTo>
                  <a:lnTo>
                    <a:pt x="13" y="333"/>
                  </a:lnTo>
                  <a:lnTo>
                    <a:pt x="15" y="325"/>
                  </a:lnTo>
                  <a:lnTo>
                    <a:pt x="15" y="325"/>
                  </a:lnTo>
                  <a:lnTo>
                    <a:pt x="19" y="319"/>
                  </a:lnTo>
                  <a:lnTo>
                    <a:pt x="21" y="317"/>
                  </a:lnTo>
                  <a:lnTo>
                    <a:pt x="24" y="313"/>
                  </a:lnTo>
                  <a:lnTo>
                    <a:pt x="26" y="309"/>
                  </a:lnTo>
                  <a:lnTo>
                    <a:pt x="30" y="302"/>
                  </a:lnTo>
                  <a:lnTo>
                    <a:pt x="32" y="294"/>
                  </a:lnTo>
                  <a:lnTo>
                    <a:pt x="32" y="29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1"/>
                  </a:lnTo>
                  <a:lnTo>
                    <a:pt x="44" y="257"/>
                  </a:lnTo>
                  <a:lnTo>
                    <a:pt x="46" y="253"/>
                  </a:lnTo>
                  <a:lnTo>
                    <a:pt x="50" y="251"/>
                  </a:lnTo>
                  <a:lnTo>
                    <a:pt x="52" y="245"/>
                  </a:lnTo>
                  <a:lnTo>
                    <a:pt x="54" y="243"/>
                  </a:lnTo>
                  <a:lnTo>
                    <a:pt x="56" y="237"/>
                  </a:lnTo>
                  <a:lnTo>
                    <a:pt x="61" y="232"/>
                  </a:lnTo>
                  <a:lnTo>
                    <a:pt x="63" y="230"/>
                  </a:lnTo>
                  <a:lnTo>
                    <a:pt x="65" y="224"/>
                  </a:lnTo>
                  <a:lnTo>
                    <a:pt x="67" y="222"/>
                  </a:lnTo>
                  <a:lnTo>
                    <a:pt x="71" y="216"/>
                  </a:lnTo>
                  <a:lnTo>
                    <a:pt x="73" y="214"/>
                  </a:lnTo>
                  <a:lnTo>
                    <a:pt x="77" y="210"/>
                  </a:lnTo>
                  <a:lnTo>
                    <a:pt x="77" y="206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93" y="185"/>
                  </a:lnTo>
                  <a:lnTo>
                    <a:pt x="95" y="183"/>
                  </a:lnTo>
                  <a:lnTo>
                    <a:pt x="102" y="179"/>
                  </a:lnTo>
                  <a:lnTo>
                    <a:pt x="112" y="169"/>
                  </a:lnTo>
                  <a:lnTo>
                    <a:pt x="112" y="169"/>
                  </a:lnTo>
                  <a:lnTo>
                    <a:pt x="114" y="165"/>
                  </a:lnTo>
                  <a:lnTo>
                    <a:pt x="116" y="163"/>
                  </a:lnTo>
                  <a:lnTo>
                    <a:pt x="118" y="160"/>
                  </a:lnTo>
                  <a:lnTo>
                    <a:pt x="122" y="158"/>
                  </a:lnTo>
                  <a:lnTo>
                    <a:pt x="126" y="152"/>
                  </a:lnTo>
                  <a:lnTo>
                    <a:pt x="128" y="150"/>
                  </a:lnTo>
                  <a:lnTo>
                    <a:pt x="139" y="140"/>
                  </a:lnTo>
                  <a:lnTo>
                    <a:pt x="145" y="134"/>
                  </a:lnTo>
                  <a:lnTo>
                    <a:pt x="145" y="134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55" y="123"/>
                  </a:lnTo>
                  <a:lnTo>
                    <a:pt x="157" y="121"/>
                  </a:lnTo>
                  <a:lnTo>
                    <a:pt x="163" y="117"/>
                  </a:lnTo>
                  <a:lnTo>
                    <a:pt x="174" y="109"/>
                  </a:lnTo>
                  <a:lnTo>
                    <a:pt x="176" y="107"/>
                  </a:lnTo>
                  <a:lnTo>
                    <a:pt x="178" y="103"/>
                  </a:lnTo>
                  <a:lnTo>
                    <a:pt x="180" y="101"/>
                  </a:lnTo>
                  <a:lnTo>
                    <a:pt x="184" y="99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4" y="86"/>
                  </a:lnTo>
                  <a:lnTo>
                    <a:pt x="209" y="80"/>
                  </a:lnTo>
                  <a:lnTo>
                    <a:pt x="211" y="80"/>
                  </a:lnTo>
                  <a:lnTo>
                    <a:pt x="219" y="76"/>
                  </a:lnTo>
                  <a:lnTo>
                    <a:pt x="219" y="76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5" y="68"/>
                  </a:lnTo>
                  <a:lnTo>
                    <a:pt x="237" y="68"/>
                  </a:lnTo>
                  <a:lnTo>
                    <a:pt x="241" y="66"/>
                  </a:lnTo>
                  <a:lnTo>
                    <a:pt x="246" y="62"/>
                  </a:lnTo>
                  <a:lnTo>
                    <a:pt x="250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62" y="56"/>
                  </a:lnTo>
                  <a:lnTo>
                    <a:pt x="268" y="51"/>
                  </a:lnTo>
                  <a:lnTo>
                    <a:pt x="272" y="49"/>
                  </a:lnTo>
                  <a:lnTo>
                    <a:pt x="276" y="47"/>
                  </a:lnTo>
                  <a:lnTo>
                    <a:pt x="281" y="45"/>
                  </a:lnTo>
                  <a:lnTo>
                    <a:pt x="283" y="41"/>
                  </a:lnTo>
                  <a:lnTo>
                    <a:pt x="289" y="39"/>
                  </a:lnTo>
                  <a:lnTo>
                    <a:pt x="291" y="39"/>
                  </a:lnTo>
                  <a:lnTo>
                    <a:pt x="299" y="37"/>
                  </a:lnTo>
                  <a:lnTo>
                    <a:pt x="301" y="37"/>
                  </a:lnTo>
                  <a:lnTo>
                    <a:pt x="309" y="35"/>
                  </a:lnTo>
                  <a:lnTo>
                    <a:pt x="309" y="35"/>
                  </a:lnTo>
                  <a:lnTo>
                    <a:pt x="318" y="31"/>
                  </a:lnTo>
                  <a:lnTo>
                    <a:pt x="320" y="31"/>
                  </a:lnTo>
                  <a:lnTo>
                    <a:pt x="328" y="29"/>
                  </a:lnTo>
                  <a:lnTo>
                    <a:pt x="330" y="29"/>
                  </a:lnTo>
                  <a:lnTo>
                    <a:pt x="338" y="27"/>
                  </a:lnTo>
                  <a:cubicBezTo>
                    <a:pt x="344" y="25"/>
                    <a:pt x="353" y="25"/>
                    <a:pt x="359" y="21"/>
                  </a:cubicBezTo>
                  <a:lnTo>
                    <a:pt x="361" y="21"/>
                  </a:lnTo>
                  <a:lnTo>
                    <a:pt x="365" y="21"/>
                  </a:lnTo>
                  <a:lnTo>
                    <a:pt x="373" y="21"/>
                  </a:lnTo>
                  <a:lnTo>
                    <a:pt x="375" y="21"/>
                  </a:lnTo>
                  <a:lnTo>
                    <a:pt x="379" y="21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71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1191357" y="3683393"/>
              <a:ext cx="567535" cy="387889"/>
            </a:xfrm>
            <a:custGeom>
              <a:avLst/>
              <a:gdLst/>
              <a:ahLst/>
              <a:cxnLst/>
              <a:rect l="l" t="t" r="r" b="b"/>
              <a:pathLst>
                <a:path w="11967" h="8179" extrusionOk="0">
                  <a:moveTo>
                    <a:pt x="327" y="979"/>
                  </a:moveTo>
                  <a:lnTo>
                    <a:pt x="10991" y="17"/>
                  </a:lnTo>
                  <a:cubicBezTo>
                    <a:pt x="11176" y="0"/>
                    <a:pt x="11345" y="138"/>
                    <a:pt x="11361" y="325"/>
                  </a:cubicBezTo>
                  <a:lnTo>
                    <a:pt x="11948" y="6829"/>
                  </a:lnTo>
                  <a:cubicBezTo>
                    <a:pt x="11966" y="7014"/>
                    <a:pt x="11826" y="7183"/>
                    <a:pt x="11639" y="7199"/>
                  </a:cubicBezTo>
                  <a:lnTo>
                    <a:pt x="975" y="8160"/>
                  </a:lnTo>
                  <a:cubicBezTo>
                    <a:pt x="790" y="8178"/>
                    <a:pt x="619" y="8038"/>
                    <a:pt x="605" y="7851"/>
                  </a:cubicBezTo>
                  <a:lnTo>
                    <a:pt x="19" y="1349"/>
                  </a:lnTo>
                  <a:cubicBezTo>
                    <a:pt x="0" y="1162"/>
                    <a:pt x="142" y="993"/>
                    <a:pt x="327" y="979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1192211" y="3683487"/>
              <a:ext cx="566349" cy="386324"/>
            </a:xfrm>
            <a:custGeom>
              <a:avLst/>
              <a:gdLst/>
              <a:ahLst/>
              <a:cxnLst/>
              <a:rect l="l" t="t" r="r" b="b"/>
              <a:pathLst>
                <a:path w="11942" h="8146" extrusionOk="0">
                  <a:moveTo>
                    <a:pt x="309" y="977"/>
                  </a:moveTo>
                  <a:lnTo>
                    <a:pt x="5409" y="4259"/>
                  </a:lnTo>
                  <a:cubicBezTo>
                    <a:pt x="5771" y="4493"/>
                    <a:pt x="6227" y="4452"/>
                    <a:pt x="6544" y="4156"/>
                  </a:cubicBezTo>
                  <a:lnTo>
                    <a:pt x="10973" y="15"/>
                  </a:lnTo>
                  <a:lnTo>
                    <a:pt x="10973" y="15"/>
                  </a:lnTo>
                  <a:cubicBezTo>
                    <a:pt x="11142" y="0"/>
                    <a:pt x="11296" y="113"/>
                    <a:pt x="11335" y="274"/>
                  </a:cubicBezTo>
                  <a:lnTo>
                    <a:pt x="9423" y="2065"/>
                  </a:lnTo>
                  <a:cubicBezTo>
                    <a:pt x="9073" y="2390"/>
                    <a:pt x="9030" y="2924"/>
                    <a:pt x="9320" y="3305"/>
                  </a:cubicBezTo>
                  <a:lnTo>
                    <a:pt x="11919" y="6694"/>
                  </a:lnTo>
                  <a:lnTo>
                    <a:pt x="11932" y="6831"/>
                  </a:lnTo>
                  <a:cubicBezTo>
                    <a:pt x="11942" y="6977"/>
                    <a:pt x="11860" y="7109"/>
                    <a:pt x="11734" y="7169"/>
                  </a:cubicBezTo>
                  <a:lnTo>
                    <a:pt x="9112" y="3747"/>
                  </a:lnTo>
                  <a:cubicBezTo>
                    <a:pt x="8948" y="3531"/>
                    <a:pt x="8724" y="3410"/>
                    <a:pt x="8452" y="3387"/>
                  </a:cubicBezTo>
                  <a:cubicBezTo>
                    <a:pt x="8181" y="3364"/>
                    <a:pt x="7940" y="3449"/>
                    <a:pt x="7743" y="3634"/>
                  </a:cubicBezTo>
                  <a:lnTo>
                    <a:pt x="6595" y="4707"/>
                  </a:lnTo>
                  <a:cubicBezTo>
                    <a:pt x="6279" y="4999"/>
                    <a:pt x="5822" y="5040"/>
                    <a:pt x="5460" y="4810"/>
                  </a:cubicBezTo>
                  <a:lnTo>
                    <a:pt x="3832" y="3763"/>
                  </a:lnTo>
                  <a:cubicBezTo>
                    <a:pt x="3593" y="3609"/>
                    <a:pt x="3326" y="3572"/>
                    <a:pt x="3056" y="3658"/>
                  </a:cubicBezTo>
                  <a:cubicBezTo>
                    <a:pt x="2787" y="3743"/>
                    <a:pt x="2586" y="3924"/>
                    <a:pt x="2474" y="4187"/>
                  </a:cubicBezTo>
                  <a:lnTo>
                    <a:pt x="827" y="8145"/>
                  </a:lnTo>
                  <a:cubicBezTo>
                    <a:pt x="700" y="8104"/>
                    <a:pt x="601" y="7991"/>
                    <a:pt x="589" y="7849"/>
                  </a:cubicBezTo>
                  <a:lnTo>
                    <a:pt x="568" y="7629"/>
                  </a:lnTo>
                  <a:lnTo>
                    <a:pt x="2232" y="3636"/>
                  </a:lnTo>
                  <a:cubicBezTo>
                    <a:pt x="2407" y="3218"/>
                    <a:pt x="2256" y="2745"/>
                    <a:pt x="1876" y="2501"/>
                  </a:cubicBezTo>
                  <a:lnTo>
                    <a:pt x="1" y="1294"/>
                  </a:lnTo>
                  <a:cubicBezTo>
                    <a:pt x="7" y="1131"/>
                    <a:pt x="138" y="991"/>
                    <a:pt x="309" y="977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1242624" y="3451057"/>
              <a:ext cx="149057" cy="204070"/>
            </a:xfrm>
            <a:custGeom>
              <a:avLst/>
              <a:gdLst/>
              <a:ahLst/>
              <a:cxnLst/>
              <a:rect l="l" t="t" r="r" b="b"/>
              <a:pathLst>
                <a:path w="3143" h="4303" extrusionOk="0">
                  <a:moveTo>
                    <a:pt x="2433" y="3959"/>
                  </a:moveTo>
                  <a:cubicBezTo>
                    <a:pt x="2433" y="3959"/>
                    <a:pt x="1" y="2057"/>
                    <a:pt x="906" y="1029"/>
                  </a:cubicBezTo>
                  <a:cubicBezTo>
                    <a:pt x="1810" y="1"/>
                    <a:pt x="2584" y="1763"/>
                    <a:pt x="2863" y="2750"/>
                  </a:cubicBezTo>
                  <a:cubicBezTo>
                    <a:pt x="3143" y="3733"/>
                    <a:pt x="2964" y="4303"/>
                    <a:pt x="2433" y="3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1398273" y="3495732"/>
              <a:ext cx="103434" cy="118657"/>
            </a:xfrm>
            <a:custGeom>
              <a:avLst/>
              <a:gdLst/>
              <a:ahLst/>
              <a:cxnLst/>
              <a:rect l="l" t="t" r="r" b="b"/>
              <a:pathLst>
                <a:path w="2181" h="2502" extrusionOk="0">
                  <a:moveTo>
                    <a:pt x="297" y="1956"/>
                  </a:moveTo>
                  <a:cubicBezTo>
                    <a:pt x="297" y="1956"/>
                    <a:pt x="1" y="1"/>
                    <a:pt x="1091" y="141"/>
                  </a:cubicBezTo>
                  <a:cubicBezTo>
                    <a:pt x="2180" y="282"/>
                    <a:pt x="1185" y="1718"/>
                    <a:pt x="910" y="2108"/>
                  </a:cubicBezTo>
                  <a:cubicBezTo>
                    <a:pt x="628" y="2501"/>
                    <a:pt x="299" y="2172"/>
                    <a:pt x="297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MAIN_POINT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21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95" name="Google Shape;295;p21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21"/>
          <p:cNvSpPr txBox="1">
            <a:spLocks noGrp="1"/>
          </p:cNvSpPr>
          <p:nvPr>
            <p:ph type="subTitle" idx="1"/>
          </p:nvPr>
        </p:nvSpPr>
        <p:spPr>
          <a:xfrm rot="420">
            <a:off x="5358075" y="2660125"/>
            <a:ext cx="2456400" cy="9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1"/>
          <p:cNvSpPr txBox="1">
            <a:spLocks noGrp="1"/>
          </p:cNvSpPr>
          <p:nvPr>
            <p:ph type="title"/>
          </p:nvPr>
        </p:nvSpPr>
        <p:spPr>
          <a:xfrm>
            <a:off x="5631513" y="2071775"/>
            <a:ext cx="1757400" cy="5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1" name="Google Shape;301;p21"/>
          <p:cNvSpPr>
            <a:spLocks noGrp="1"/>
          </p:cNvSpPr>
          <p:nvPr>
            <p:ph type="pic" idx="2"/>
          </p:nvPr>
        </p:nvSpPr>
        <p:spPr>
          <a:xfrm>
            <a:off x="1481629" y="1635513"/>
            <a:ext cx="3247200" cy="18033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21"/>
          <p:cNvSpPr/>
          <p:nvPr/>
        </p:nvSpPr>
        <p:spPr>
          <a:xfrm>
            <a:off x="6802912" y="1040725"/>
            <a:ext cx="1046687" cy="165490"/>
          </a:xfrm>
          <a:custGeom>
            <a:avLst/>
            <a:gdLst/>
            <a:ahLst/>
            <a:cxnLst/>
            <a:rect l="l" t="t" r="r" b="b"/>
            <a:pathLst>
              <a:path w="6186" h="978" extrusionOk="0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1"/>
          <p:cNvSpPr/>
          <p:nvPr/>
        </p:nvSpPr>
        <p:spPr>
          <a:xfrm>
            <a:off x="5154700" y="1138531"/>
            <a:ext cx="841444" cy="160244"/>
          </a:xfrm>
          <a:custGeom>
            <a:avLst/>
            <a:gdLst/>
            <a:ahLst/>
            <a:cxnLst/>
            <a:rect l="l" t="t" r="r" b="b"/>
            <a:pathLst>
              <a:path w="4973" h="947" extrusionOk="0">
                <a:moveTo>
                  <a:pt x="474" y="1"/>
                </a:moveTo>
                <a:lnTo>
                  <a:pt x="4500" y="1"/>
                </a:lnTo>
                <a:cubicBezTo>
                  <a:pt x="4759" y="1"/>
                  <a:pt x="4973" y="214"/>
                  <a:pt x="4973" y="474"/>
                </a:cubicBezTo>
                <a:lnTo>
                  <a:pt x="4973" y="474"/>
                </a:lnTo>
                <a:cubicBezTo>
                  <a:pt x="4973" y="733"/>
                  <a:pt x="4759" y="947"/>
                  <a:pt x="4500" y="947"/>
                </a:cubicBezTo>
                <a:lnTo>
                  <a:pt x="474" y="947"/>
                </a:lnTo>
                <a:cubicBezTo>
                  <a:pt x="214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1"/>
          <p:cNvSpPr/>
          <p:nvPr/>
        </p:nvSpPr>
        <p:spPr>
          <a:xfrm>
            <a:off x="6071615" y="1138531"/>
            <a:ext cx="578673" cy="160244"/>
          </a:xfrm>
          <a:custGeom>
            <a:avLst/>
            <a:gdLst/>
            <a:ahLst/>
            <a:cxnLst/>
            <a:rect l="l" t="t" r="r" b="b"/>
            <a:pathLst>
              <a:path w="3420" h="947" extrusionOk="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1"/>
          <p:cNvSpPr/>
          <p:nvPr/>
        </p:nvSpPr>
        <p:spPr>
          <a:xfrm>
            <a:off x="6724910" y="1138531"/>
            <a:ext cx="793898" cy="160244"/>
          </a:xfrm>
          <a:custGeom>
            <a:avLst/>
            <a:gdLst/>
            <a:ahLst/>
            <a:cxnLst/>
            <a:rect l="l" t="t" r="r" b="b"/>
            <a:pathLst>
              <a:path w="4692" h="947" extrusionOk="0">
                <a:moveTo>
                  <a:pt x="474" y="1"/>
                </a:moveTo>
                <a:lnTo>
                  <a:pt x="4218" y="1"/>
                </a:lnTo>
                <a:cubicBezTo>
                  <a:pt x="4478" y="1"/>
                  <a:pt x="4691" y="214"/>
                  <a:pt x="4691" y="474"/>
                </a:cubicBezTo>
                <a:lnTo>
                  <a:pt x="4691" y="474"/>
                </a:lnTo>
                <a:cubicBezTo>
                  <a:pt x="4691" y="733"/>
                  <a:pt x="4478" y="947"/>
                  <a:pt x="4218" y="947"/>
                </a:cubicBezTo>
                <a:lnTo>
                  <a:pt x="474" y="947"/>
                </a:lnTo>
                <a:cubicBezTo>
                  <a:pt x="215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5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1"/>
          <p:cNvSpPr/>
          <p:nvPr/>
        </p:nvSpPr>
        <p:spPr>
          <a:xfrm>
            <a:off x="720012" y="4354900"/>
            <a:ext cx="1046687" cy="165490"/>
          </a:xfrm>
          <a:custGeom>
            <a:avLst/>
            <a:gdLst/>
            <a:ahLst/>
            <a:cxnLst/>
            <a:rect l="l" t="t" r="r" b="b"/>
            <a:pathLst>
              <a:path w="6186" h="978" extrusionOk="0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1"/>
          <p:cNvSpPr/>
          <p:nvPr/>
        </p:nvSpPr>
        <p:spPr>
          <a:xfrm>
            <a:off x="1366265" y="4272256"/>
            <a:ext cx="578673" cy="160244"/>
          </a:xfrm>
          <a:custGeom>
            <a:avLst/>
            <a:gdLst/>
            <a:ahLst/>
            <a:cxnLst/>
            <a:rect l="l" t="t" r="r" b="b"/>
            <a:pathLst>
              <a:path w="3420" h="947" extrusionOk="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7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27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11" name="Google Shape;411;p27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7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" name="Google Shape;415;p27"/>
          <p:cNvSpPr txBox="1">
            <a:spLocks noGrp="1"/>
          </p:cNvSpPr>
          <p:nvPr>
            <p:ph type="title" hasCustomPrompt="1"/>
          </p:nvPr>
        </p:nvSpPr>
        <p:spPr>
          <a:xfrm rot="-535">
            <a:off x="1861862" y="1725456"/>
            <a:ext cx="19284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16" name="Google Shape;416;p27"/>
          <p:cNvSpPr txBox="1">
            <a:spLocks noGrp="1"/>
          </p:cNvSpPr>
          <p:nvPr>
            <p:ph type="subTitle" idx="1"/>
          </p:nvPr>
        </p:nvSpPr>
        <p:spPr>
          <a:xfrm>
            <a:off x="1640850" y="3426600"/>
            <a:ext cx="24048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27"/>
          <p:cNvSpPr txBox="1">
            <a:spLocks noGrp="1"/>
          </p:cNvSpPr>
          <p:nvPr>
            <p:ph type="title" idx="2" hasCustomPrompt="1"/>
          </p:nvPr>
        </p:nvSpPr>
        <p:spPr>
          <a:xfrm>
            <a:off x="5352316" y="1732553"/>
            <a:ext cx="19293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18" name="Google Shape;418;p27"/>
          <p:cNvSpPr txBox="1">
            <a:spLocks noGrp="1"/>
          </p:cNvSpPr>
          <p:nvPr>
            <p:ph type="subTitle" idx="3"/>
          </p:nvPr>
        </p:nvSpPr>
        <p:spPr>
          <a:xfrm>
            <a:off x="5114563" y="3426300"/>
            <a:ext cx="24048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9" name="Google Shape;419;p27"/>
          <p:cNvGrpSpPr/>
          <p:nvPr/>
        </p:nvGrpSpPr>
        <p:grpSpPr>
          <a:xfrm>
            <a:off x="7769832" y="3176181"/>
            <a:ext cx="1308352" cy="1308606"/>
            <a:chOff x="7764407" y="575481"/>
            <a:chExt cx="1308352" cy="1308606"/>
          </a:xfrm>
        </p:grpSpPr>
        <p:sp>
          <p:nvSpPr>
            <p:cNvPr id="420" name="Google Shape;420;p27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1" name="Google Shape;421;p27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22" name="Google Shape;422;p2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6" name="Google Shape;426;p27"/>
          <p:cNvGrpSpPr/>
          <p:nvPr/>
        </p:nvGrpSpPr>
        <p:grpSpPr>
          <a:xfrm rot="1591012">
            <a:off x="255361" y="3719967"/>
            <a:ext cx="765445" cy="765594"/>
            <a:chOff x="7764407" y="575481"/>
            <a:chExt cx="1308352" cy="1308606"/>
          </a:xfrm>
        </p:grpSpPr>
        <p:sp>
          <p:nvSpPr>
            <p:cNvPr id="427" name="Google Shape;427;p27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8" name="Google Shape;428;p27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29" name="Google Shape;429;p2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3" name="Google Shape;433;p27"/>
          <p:cNvSpPr/>
          <p:nvPr/>
        </p:nvSpPr>
        <p:spPr>
          <a:xfrm>
            <a:off x="993081" y="4281718"/>
            <a:ext cx="349624" cy="321774"/>
          </a:xfrm>
          <a:custGeom>
            <a:avLst/>
            <a:gdLst/>
            <a:ahLst/>
            <a:cxnLst/>
            <a:rect l="l" t="t" r="r" b="b"/>
            <a:pathLst>
              <a:path w="1255" h="1155" extrusionOk="0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7"/>
          <p:cNvSpPr/>
          <p:nvPr/>
        </p:nvSpPr>
        <p:spPr>
          <a:xfrm>
            <a:off x="7896964" y="4416376"/>
            <a:ext cx="426868" cy="426901"/>
          </a:xfrm>
          <a:custGeom>
            <a:avLst/>
            <a:gdLst/>
            <a:ahLst/>
            <a:cxnLst/>
            <a:rect l="l" t="t" r="r" b="b"/>
            <a:pathLst>
              <a:path w="1862" h="1862" extrusionOk="0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accent2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" name="Google Shape;437;p2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38" name="Google Shape;438;p2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" name="Google Shape;442;p28"/>
          <p:cNvSpPr txBox="1">
            <a:spLocks noGrp="1"/>
          </p:cNvSpPr>
          <p:nvPr>
            <p:ph type="ctrTitle"/>
          </p:nvPr>
        </p:nvSpPr>
        <p:spPr>
          <a:xfrm>
            <a:off x="2571776" y="970275"/>
            <a:ext cx="40005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43" name="Google Shape;443;p28"/>
          <p:cNvSpPr txBox="1">
            <a:spLocks noGrp="1"/>
          </p:cNvSpPr>
          <p:nvPr>
            <p:ph type="subTitle" idx="1"/>
          </p:nvPr>
        </p:nvSpPr>
        <p:spPr>
          <a:xfrm>
            <a:off x="2679325" y="1960151"/>
            <a:ext cx="3785400" cy="11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4" name="Google Shape;444;p28"/>
          <p:cNvSpPr txBox="1">
            <a:spLocks noGrp="1"/>
          </p:cNvSpPr>
          <p:nvPr>
            <p:ph type="subTitle" idx="2"/>
          </p:nvPr>
        </p:nvSpPr>
        <p:spPr>
          <a:xfrm rot="-962">
            <a:off x="2963720" y="4229842"/>
            <a:ext cx="32166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5" name="Google Shape;445;p28"/>
          <p:cNvSpPr/>
          <p:nvPr/>
        </p:nvSpPr>
        <p:spPr>
          <a:xfrm>
            <a:off x="1420170" y="3866250"/>
            <a:ext cx="452388" cy="452476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8"/>
          <p:cNvSpPr/>
          <p:nvPr/>
        </p:nvSpPr>
        <p:spPr>
          <a:xfrm rot="3225843">
            <a:off x="709236" y="3422281"/>
            <a:ext cx="1874246" cy="1525057"/>
          </a:xfrm>
          <a:custGeom>
            <a:avLst/>
            <a:gdLst/>
            <a:ahLst/>
            <a:cxnLst/>
            <a:rect l="l" t="t" r="r" b="b"/>
            <a:pathLst>
              <a:path w="9849" h="8014" extrusionOk="0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8"/>
          <p:cNvSpPr/>
          <p:nvPr/>
        </p:nvSpPr>
        <p:spPr>
          <a:xfrm>
            <a:off x="419576" y="4453263"/>
            <a:ext cx="300428" cy="300476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8" name="Google Shape;448;p28"/>
          <p:cNvGrpSpPr/>
          <p:nvPr/>
        </p:nvGrpSpPr>
        <p:grpSpPr>
          <a:xfrm rot="823452">
            <a:off x="750513" y="2098687"/>
            <a:ext cx="912772" cy="1009338"/>
            <a:chOff x="1191357" y="3451057"/>
            <a:chExt cx="597555" cy="660773"/>
          </a:xfrm>
        </p:grpSpPr>
        <p:sp>
          <p:nvSpPr>
            <p:cNvPr id="449" name="Google Shape;449;p28"/>
            <p:cNvSpPr/>
            <p:nvPr/>
          </p:nvSpPr>
          <p:spPr>
            <a:xfrm>
              <a:off x="1244473" y="3764632"/>
              <a:ext cx="544439" cy="347198"/>
            </a:xfrm>
            <a:custGeom>
              <a:avLst/>
              <a:gdLst/>
              <a:ahLst/>
              <a:cxnLst/>
              <a:rect l="l" t="t" r="r" b="b"/>
              <a:pathLst>
                <a:path w="11480" h="7321" extrusionOk="0">
                  <a:moveTo>
                    <a:pt x="361" y="0"/>
                  </a:moveTo>
                  <a:lnTo>
                    <a:pt x="11068" y="0"/>
                  </a:lnTo>
                  <a:lnTo>
                    <a:pt x="11068" y="0"/>
                  </a:lnTo>
                  <a:lnTo>
                    <a:pt x="11076" y="0"/>
                  </a:lnTo>
                  <a:lnTo>
                    <a:pt x="11078" y="0"/>
                  </a:lnTo>
                  <a:lnTo>
                    <a:pt x="11087" y="0"/>
                  </a:lnTo>
                  <a:lnTo>
                    <a:pt x="11089" y="0"/>
                  </a:lnTo>
                  <a:lnTo>
                    <a:pt x="11097" y="0"/>
                  </a:lnTo>
                  <a:lnTo>
                    <a:pt x="11099" y="0"/>
                  </a:lnTo>
                  <a:lnTo>
                    <a:pt x="11105" y="0"/>
                  </a:lnTo>
                  <a:lnTo>
                    <a:pt x="11107" y="0"/>
                  </a:lnTo>
                  <a:lnTo>
                    <a:pt x="11111" y="0"/>
                  </a:lnTo>
                  <a:lnTo>
                    <a:pt x="11117" y="0"/>
                  </a:lnTo>
                  <a:lnTo>
                    <a:pt x="11122" y="0"/>
                  </a:lnTo>
                  <a:lnTo>
                    <a:pt x="11128" y="0"/>
                  </a:lnTo>
                  <a:lnTo>
                    <a:pt x="11130" y="0"/>
                  </a:lnTo>
                  <a:lnTo>
                    <a:pt x="11136" y="4"/>
                  </a:lnTo>
                  <a:lnTo>
                    <a:pt x="11138" y="4"/>
                  </a:lnTo>
                  <a:lnTo>
                    <a:pt x="11146" y="6"/>
                  </a:lnTo>
                  <a:lnTo>
                    <a:pt x="11148" y="6"/>
                  </a:lnTo>
                  <a:lnTo>
                    <a:pt x="11157" y="8"/>
                  </a:lnTo>
                  <a:lnTo>
                    <a:pt x="11159" y="8"/>
                  </a:lnTo>
                  <a:lnTo>
                    <a:pt x="11167" y="10"/>
                  </a:lnTo>
                  <a:lnTo>
                    <a:pt x="11173" y="14"/>
                  </a:lnTo>
                  <a:lnTo>
                    <a:pt x="11177" y="14"/>
                  </a:lnTo>
                  <a:lnTo>
                    <a:pt x="11183" y="17"/>
                  </a:lnTo>
                  <a:lnTo>
                    <a:pt x="11187" y="17"/>
                  </a:lnTo>
                  <a:lnTo>
                    <a:pt x="11192" y="19"/>
                  </a:lnTo>
                  <a:lnTo>
                    <a:pt x="11194" y="21"/>
                  </a:lnTo>
                  <a:lnTo>
                    <a:pt x="11200" y="25"/>
                  </a:lnTo>
                  <a:lnTo>
                    <a:pt x="11202" y="27"/>
                  </a:lnTo>
                  <a:lnTo>
                    <a:pt x="11208" y="29"/>
                  </a:lnTo>
                  <a:lnTo>
                    <a:pt x="11212" y="31"/>
                  </a:lnTo>
                  <a:lnTo>
                    <a:pt x="11218" y="35"/>
                  </a:lnTo>
                  <a:lnTo>
                    <a:pt x="11222" y="37"/>
                  </a:lnTo>
                  <a:lnTo>
                    <a:pt x="11224" y="39"/>
                  </a:lnTo>
                  <a:lnTo>
                    <a:pt x="11231" y="41"/>
                  </a:lnTo>
                  <a:lnTo>
                    <a:pt x="11233" y="45"/>
                  </a:lnTo>
                  <a:lnTo>
                    <a:pt x="11239" y="47"/>
                  </a:lnTo>
                  <a:lnTo>
                    <a:pt x="11241" y="49"/>
                  </a:lnTo>
                  <a:lnTo>
                    <a:pt x="11249" y="51"/>
                  </a:lnTo>
                  <a:lnTo>
                    <a:pt x="11249" y="51"/>
                  </a:lnTo>
                  <a:lnTo>
                    <a:pt x="11255" y="58"/>
                  </a:lnTo>
                  <a:lnTo>
                    <a:pt x="11255" y="58"/>
                  </a:lnTo>
                  <a:lnTo>
                    <a:pt x="11263" y="62"/>
                  </a:lnTo>
                  <a:lnTo>
                    <a:pt x="11266" y="62"/>
                  </a:lnTo>
                  <a:lnTo>
                    <a:pt x="11272" y="68"/>
                  </a:lnTo>
                  <a:lnTo>
                    <a:pt x="11274" y="70"/>
                  </a:lnTo>
                  <a:lnTo>
                    <a:pt x="11280" y="72"/>
                  </a:lnTo>
                  <a:lnTo>
                    <a:pt x="11282" y="76"/>
                  </a:lnTo>
                  <a:lnTo>
                    <a:pt x="11286" y="78"/>
                  </a:lnTo>
                  <a:lnTo>
                    <a:pt x="11290" y="80"/>
                  </a:lnTo>
                  <a:lnTo>
                    <a:pt x="11294" y="82"/>
                  </a:lnTo>
                  <a:lnTo>
                    <a:pt x="11296" y="86"/>
                  </a:lnTo>
                  <a:lnTo>
                    <a:pt x="11300" y="88"/>
                  </a:lnTo>
                  <a:lnTo>
                    <a:pt x="11305" y="91"/>
                  </a:lnTo>
                  <a:lnTo>
                    <a:pt x="11307" y="93"/>
                  </a:lnTo>
                  <a:lnTo>
                    <a:pt x="11313" y="97"/>
                  </a:lnTo>
                  <a:lnTo>
                    <a:pt x="11315" y="99"/>
                  </a:lnTo>
                  <a:lnTo>
                    <a:pt x="11321" y="103"/>
                  </a:lnTo>
                  <a:lnTo>
                    <a:pt x="11323" y="107"/>
                  </a:lnTo>
                  <a:lnTo>
                    <a:pt x="11327" y="111"/>
                  </a:lnTo>
                  <a:lnTo>
                    <a:pt x="11327" y="111"/>
                  </a:lnTo>
                  <a:lnTo>
                    <a:pt x="11333" y="117"/>
                  </a:lnTo>
                  <a:lnTo>
                    <a:pt x="11333" y="117"/>
                  </a:lnTo>
                  <a:lnTo>
                    <a:pt x="11338" y="121"/>
                  </a:lnTo>
                  <a:lnTo>
                    <a:pt x="11344" y="128"/>
                  </a:lnTo>
                  <a:lnTo>
                    <a:pt x="11346" y="130"/>
                  </a:lnTo>
                  <a:lnTo>
                    <a:pt x="11348" y="132"/>
                  </a:lnTo>
                  <a:lnTo>
                    <a:pt x="11354" y="138"/>
                  </a:lnTo>
                  <a:lnTo>
                    <a:pt x="11356" y="140"/>
                  </a:lnTo>
                  <a:lnTo>
                    <a:pt x="11362" y="144"/>
                  </a:lnTo>
                  <a:lnTo>
                    <a:pt x="11364" y="148"/>
                  </a:lnTo>
                  <a:lnTo>
                    <a:pt x="11366" y="150"/>
                  </a:lnTo>
                  <a:lnTo>
                    <a:pt x="11368" y="152"/>
                  </a:lnTo>
                  <a:lnTo>
                    <a:pt x="11372" y="154"/>
                  </a:lnTo>
                  <a:lnTo>
                    <a:pt x="11375" y="160"/>
                  </a:lnTo>
                  <a:lnTo>
                    <a:pt x="11377" y="163"/>
                  </a:lnTo>
                  <a:lnTo>
                    <a:pt x="11383" y="169"/>
                  </a:lnTo>
                  <a:lnTo>
                    <a:pt x="11385" y="171"/>
                  </a:lnTo>
                  <a:lnTo>
                    <a:pt x="11389" y="175"/>
                  </a:lnTo>
                  <a:lnTo>
                    <a:pt x="11393" y="179"/>
                  </a:lnTo>
                  <a:lnTo>
                    <a:pt x="11397" y="183"/>
                  </a:lnTo>
                  <a:lnTo>
                    <a:pt x="11397" y="183"/>
                  </a:lnTo>
                  <a:lnTo>
                    <a:pt x="11403" y="191"/>
                  </a:lnTo>
                  <a:lnTo>
                    <a:pt x="11403" y="191"/>
                  </a:lnTo>
                  <a:lnTo>
                    <a:pt x="11414" y="204"/>
                  </a:lnTo>
                  <a:lnTo>
                    <a:pt x="11416" y="210"/>
                  </a:lnTo>
                  <a:lnTo>
                    <a:pt x="11418" y="212"/>
                  </a:lnTo>
                  <a:cubicBezTo>
                    <a:pt x="11424" y="220"/>
                    <a:pt x="11426" y="226"/>
                    <a:pt x="11430" y="232"/>
                  </a:cubicBezTo>
                  <a:lnTo>
                    <a:pt x="11434" y="234"/>
                  </a:lnTo>
                  <a:lnTo>
                    <a:pt x="11436" y="241"/>
                  </a:lnTo>
                  <a:lnTo>
                    <a:pt x="11438" y="243"/>
                  </a:lnTo>
                  <a:lnTo>
                    <a:pt x="11440" y="247"/>
                  </a:lnTo>
                  <a:lnTo>
                    <a:pt x="11440" y="251"/>
                  </a:lnTo>
                  <a:lnTo>
                    <a:pt x="11444" y="257"/>
                  </a:lnTo>
                  <a:lnTo>
                    <a:pt x="11444" y="257"/>
                  </a:lnTo>
                  <a:lnTo>
                    <a:pt x="11446" y="265"/>
                  </a:lnTo>
                  <a:lnTo>
                    <a:pt x="11446" y="265"/>
                  </a:lnTo>
                  <a:lnTo>
                    <a:pt x="11449" y="274"/>
                  </a:lnTo>
                  <a:lnTo>
                    <a:pt x="11449" y="276"/>
                  </a:lnTo>
                  <a:lnTo>
                    <a:pt x="11451" y="284"/>
                  </a:lnTo>
                  <a:lnTo>
                    <a:pt x="11451" y="286"/>
                  </a:lnTo>
                  <a:lnTo>
                    <a:pt x="11455" y="292"/>
                  </a:lnTo>
                  <a:lnTo>
                    <a:pt x="11457" y="294"/>
                  </a:lnTo>
                  <a:lnTo>
                    <a:pt x="11459" y="302"/>
                  </a:lnTo>
                  <a:lnTo>
                    <a:pt x="11461" y="306"/>
                  </a:lnTo>
                  <a:lnTo>
                    <a:pt x="11465" y="313"/>
                  </a:lnTo>
                  <a:lnTo>
                    <a:pt x="11467" y="317"/>
                  </a:lnTo>
                  <a:lnTo>
                    <a:pt x="11469" y="323"/>
                  </a:lnTo>
                  <a:lnTo>
                    <a:pt x="11469" y="325"/>
                  </a:lnTo>
                  <a:lnTo>
                    <a:pt x="11471" y="329"/>
                  </a:lnTo>
                  <a:lnTo>
                    <a:pt x="11471" y="333"/>
                  </a:lnTo>
                  <a:lnTo>
                    <a:pt x="11475" y="339"/>
                  </a:lnTo>
                  <a:lnTo>
                    <a:pt x="11475" y="343"/>
                  </a:lnTo>
                  <a:cubicBezTo>
                    <a:pt x="11477" y="358"/>
                    <a:pt x="11479" y="376"/>
                    <a:pt x="11479" y="395"/>
                  </a:cubicBezTo>
                  <a:lnTo>
                    <a:pt x="11479" y="6926"/>
                  </a:lnTo>
                  <a:lnTo>
                    <a:pt x="11479" y="6930"/>
                  </a:lnTo>
                  <a:lnTo>
                    <a:pt x="11479" y="6936"/>
                  </a:lnTo>
                  <a:lnTo>
                    <a:pt x="11479" y="6938"/>
                  </a:lnTo>
                  <a:lnTo>
                    <a:pt x="11479" y="6946"/>
                  </a:lnTo>
                  <a:lnTo>
                    <a:pt x="11479" y="6946"/>
                  </a:lnTo>
                  <a:lnTo>
                    <a:pt x="11479" y="6955"/>
                  </a:lnTo>
                  <a:lnTo>
                    <a:pt x="11479" y="6957"/>
                  </a:lnTo>
                  <a:lnTo>
                    <a:pt x="11479" y="6961"/>
                  </a:lnTo>
                  <a:lnTo>
                    <a:pt x="11479" y="6965"/>
                  </a:lnTo>
                  <a:lnTo>
                    <a:pt x="11479" y="6967"/>
                  </a:lnTo>
                  <a:lnTo>
                    <a:pt x="11479" y="6969"/>
                  </a:lnTo>
                  <a:lnTo>
                    <a:pt x="11479" y="6975"/>
                  </a:lnTo>
                  <a:lnTo>
                    <a:pt x="11477" y="6981"/>
                  </a:lnTo>
                  <a:lnTo>
                    <a:pt x="11475" y="6996"/>
                  </a:lnTo>
                  <a:lnTo>
                    <a:pt x="11475" y="6996"/>
                  </a:lnTo>
                  <a:lnTo>
                    <a:pt x="11471" y="7000"/>
                  </a:lnTo>
                  <a:lnTo>
                    <a:pt x="11471" y="7002"/>
                  </a:lnTo>
                  <a:lnTo>
                    <a:pt x="11469" y="7008"/>
                  </a:lnTo>
                  <a:lnTo>
                    <a:pt x="11469" y="7008"/>
                  </a:lnTo>
                  <a:lnTo>
                    <a:pt x="11467" y="7016"/>
                  </a:lnTo>
                  <a:lnTo>
                    <a:pt x="11467" y="7018"/>
                  </a:lnTo>
                  <a:lnTo>
                    <a:pt x="11465" y="7022"/>
                  </a:lnTo>
                  <a:lnTo>
                    <a:pt x="11461" y="7027"/>
                  </a:lnTo>
                  <a:lnTo>
                    <a:pt x="11459" y="7031"/>
                  </a:lnTo>
                  <a:lnTo>
                    <a:pt x="11457" y="7037"/>
                  </a:lnTo>
                  <a:lnTo>
                    <a:pt x="11457" y="7039"/>
                  </a:lnTo>
                  <a:lnTo>
                    <a:pt x="11455" y="7047"/>
                  </a:lnTo>
                  <a:lnTo>
                    <a:pt x="11455" y="7047"/>
                  </a:lnTo>
                  <a:lnTo>
                    <a:pt x="11451" y="7051"/>
                  </a:lnTo>
                  <a:lnTo>
                    <a:pt x="11451" y="7053"/>
                  </a:lnTo>
                  <a:lnTo>
                    <a:pt x="11449" y="7060"/>
                  </a:lnTo>
                  <a:lnTo>
                    <a:pt x="11446" y="7064"/>
                  </a:lnTo>
                  <a:lnTo>
                    <a:pt x="11444" y="7068"/>
                  </a:lnTo>
                  <a:lnTo>
                    <a:pt x="11440" y="7072"/>
                  </a:lnTo>
                  <a:lnTo>
                    <a:pt x="11440" y="7074"/>
                  </a:lnTo>
                  <a:lnTo>
                    <a:pt x="11438" y="7080"/>
                  </a:lnTo>
                  <a:lnTo>
                    <a:pt x="11438" y="7082"/>
                  </a:lnTo>
                  <a:lnTo>
                    <a:pt x="11436" y="7088"/>
                  </a:lnTo>
                  <a:lnTo>
                    <a:pt x="11434" y="7090"/>
                  </a:lnTo>
                  <a:lnTo>
                    <a:pt x="11430" y="7092"/>
                  </a:lnTo>
                  <a:lnTo>
                    <a:pt x="11428" y="7099"/>
                  </a:lnTo>
                  <a:lnTo>
                    <a:pt x="11426" y="7101"/>
                  </a:lnTo>
                  <a:lnTo>
                    <a:pt x="11424" y="7105"/>
                  </a:lnTo>
                  <a:lnTo>
                    <a:pt x="11424" y="7105"/>
                  </a:lnTo>
                  <a:lnTo>
                    <a:pt x="11420" y="7111"/>
                  </a:lnTo>
                  <a:lnTo>
                    <a:pt x="11418" y="7113"/>
                  </a:lnTo>
                  <a:lnTo>
                    <a:pt x="11414" y="7121"/>
                  </a:lnTo>
                  <a:lnTo>
                    <a:pt x="11409" y="7123"/>
                  </a:lnTo>
                  <a:lnTo>
                    <a:pt x="11407" y="7129"/>
                  </a:lnTo>
                  <a:lnTo>
                    <a:pt x="11403" y="7136"/>
                  </a:lnTo>
                  <a:lnTo>
                    <a:pt x="11403" y="7140"/>
                  </a:lnTo>
                  <a:lnTo>
                    <a:pt x="11399" y="7144"/>
                  </a:lnTo>
                  <a:lnTo>
                    <a:pt x="11397" y="7146"/>
                  </a:lnTo>
                  <a:lnTo>
                    <a:pt x="11395" y="7150"/>
                  </a:lnTo>
                  <a:lnTo>
                    <a:pt x="11393" y="7154"/>
                  </a:lnTo>
                  <a:lnTo>
                    <a:pt x="11389" y="7156"/>
                  </a:lnTo>
                  <a:lnTo>
                    <a:pt x="11385" y="7162"/>
                  </a:lnTo>
                  <a:lnTo>
                    <a:pt x="11385" y="7162"/>
                  </a:lnTo>
                  <a:lnTo>
                    <a:pt x="11379" y="7166"/>
                  </a:lnTo>
                  <a:lnTo>
                    <a:pt x="11377" y="7171"/>
                  </a:lnTo>
                  <a:lnTo>
                    <a:pt x="11375" y="7175"/>
                  </a:lnTo>
                  <a:lnTo>
                    <a:pt x="11372" y="7177"/>
                  </a:lnTo>
                  <a:lnTo>
                    <a:pt x="11368" y="7181"/>
                  </a:lnTo>
                  <a:lnTo>
                    <a:pt x="11364" y="7185"/>
                  </a:lnTo>
                  <a:lnTo>
                    <a:pt x="11358" y="7191"/>
                  </a:lnTo>
                  <a:lnTo>
                    <a:pt x="11358" y="7191"/>
                  </a:lnTo>
                  <a:lnTo>
                    <a:pt x="11354" y="7195"/>
                  </a:lnTo>
                  <a:lnTo>
                    <a:pt x="11352" y="7197"/>
                  </a:lnTo>
                  <a:lnTo>
                    <a:pt x="11348" y="7201"/>
                  </a:lnTo>
                  <a:lnTo>
                    <a:pt x="11346" y="7203"/>
                  </a:lnTo>
                  <a:lnTo>
                    <a:pt x="11344" y="7206"/>
                  </a:lnTo>
                  <a:lnTo>
                    <a:pt x="11338" y="7212"/>
                  </a:lnTo>
                  <a:lnTo>
                    <a:pt x="11338" y="7212"/>
                  </a:lnTo>
                  <a:lnTo>
                    <a:pt x="11333" y="7216"/>
                  </a:lnTo>
                  <a:lnTo>
                    <a:pt x="11331" y="7218"/>
                  </a:lnTo>
                  <a:lnTo>
                    <a:pt x="11331" y="7218"/>
                  </a:lnTo>
                  <a:lnTo>
                    <a:pt x="11323" y="7224"/>
                  </a:lnTo>
                  <a:lnTo>
                    <a:pt x="11321" y="7226"/>
                  </a:lnTo>
                  <a:lnTo>
                    <a:pt x="11315" y="7228"/>
                  </a:lnTo>
                  <a:lnTo>
                    <a:pt x="11313" y="7232"/>
                  </a:lnTo>
                  <a:lnTo>
                    <a:pt x="11307" y="7236"/>
                  </a:lnTo>
                  <a:lnTo>
                    <a:pt x="11307" y="7236"/>
                  </a:lnTo>
                  <a:lnTo>
                    <a:pt x="11305" y="7236"/>
                  </a:lnTo>
                  <a:lnTo>
                    <a:pt x="11300" y="7243"/>
                  </a:lnTo>
                  <a:lnTo>
                    <a:pt x="11296" y="7245"/>
                  </a:lnTo>
                  <a:lnTo>
                    <a:pt x="11292" y="7247"/>
                  </a:lnTo>
                  <a:lnTo>
                    <a:pt x="11290" y="7249"/>
                  </a:lnTo>
                  <a:lnTo>
                    <a:pt x="11284" y="7253"/>
                  </a:lnTo>
                  <a:lnTo>
                    <a:pt x="11284" y="7253"/>
                  </a:lnTo>
                  <a:lnTo>
                    <a:pt x="11280" y="7257"/>
                  </a:lnTo>
                  <a:lnTo>
                    <a:pt x="11276" y="7259"/>
                  </a:lnTo>
                  <a:lnTo>
                    <a:pt x="11272" y="7263"/>
                  </a:lnTo>
                  <a:lnTo>
                    <a:pt x="11270" y="7265"/>
                  </a:lnTo>
                  <a:lnTo>
                    <a:pt x="11266" y="7267"/>
                  </a:lnTo>
                  <a:lnTo>
                    <a:pt x="11261" y="7269"/>
                  </a:lnTo>
                  <a:lnTo>
                    <a:pt x="11259" y="7273"/>
                  </a:lnTo>
                  <a:lnTo>
                    <a:pt x="11253" y="7275"/>
                  </a:lnTo>
                  <a:lnTo>
                    <a:pt x="11253" y="7275"/>
                  </a:lnTo>
                  <a:lnTo>
                    <a:pt x="11249" y="7277"/>
                  </a:lnTo>
                  <a:lnTo>
                    <a:pt x="11245" y="7280"/>
                  </a:lnTo>
                  <a:lnTo>
                    <a:pt x="11241" y="7284"/>
                  </a:lnTo>
                  <a:lnTo>
                    <a:pt x="11235" y="7286"/>
                  </a:lnTo>
                  <a:lnTo>
                    <a:pt x="11233" y="7288"/>
                  </a:lnTo>
                  <a:lnTo>
                    <a:pt x="11229" y="7290"/>
                  </a:lnTo>
                  <a:lnTo>
                    <a:pt x="11229" y="7290"/>
                  </a:lnTo>
                  <a:lnTo>
                    <a:pt x="11220" y="7294"/>
                  </a:lnTo>
                  <a:lnTo>
                    <a:pt x="11218" y="7294"/>
                  </a:lnTo>
                  <a:lnTo>
                    <a:pt x="11212" y="7296"/>
                  </a:lnTo>
                  <a:lnTo>
                    <a:pt x="11210" y="7298"/>
                  </a:lnTo>
                  <a:lnTo>
                    <a:pt x="11208" y="7300"/>
                  </a:lnTo>
                  <a:cubicBezTo>
                    <a:pt x="11171" y="7314"/>
                    <a:pt x="11134" y="7321"/>
                    <a:pt x="11095" y="7321"/>
                  </a:cubicBezTo>
                  <a:lnTo>
                    <a:pt x="385" y="7321"/>
                  </a:lnTo>
                  <a:cubicBezTo>
                    <a:pt x="338" y="7321"/>
                    <a:pt x="291" y="7310"/>
                    <a:pt x="250" y="7294"/>
                  </a:cubicBezTo>
                  <a:lnTo>
                    <a:pt x="246" y="7290"/>
                  </a:lnTo>
                  <a:lnTo>
                    <a:pt x="246" y="7290"/>
                  </a:lnTo>
                  <a:lnTo>
                    <a:pt x="239" y="7288"/>
                  </a:lnTo>
                  <a:lnTo>
                    <a:pt x="237" y="7288"/>
                  </a:lnTo>
                  <a:lnTo>
                    <a:pt x="231" y="7286"/>
                  </a:lnTo>
                  <a:lnTo>
                    <a:pt x="229" y="7284"/>
                  </a:lnTo>
                  <a:lnTo>
                    <a:pt x="227" y="7280"/>
                  </a:lnTo>
                  <a:lnTo>
                    <a:pt x="221" y="7277"/>
                  </a:lnTo>
                  <a:lnTo>
                    <a:pt x="219" y="7277"/>
                  </a:lnTo>
                  <a:lnTo>
                    <a:pt x="215" y="7275"/>
                  </a:lnTo>
                  <a:lnTo>
                    <a:pt x="211" y="7275"/>
                  </a:lnTo>
                  <a:lnTo>
                    <a:pt x="207" y="7273"/>
                  </a:lnTo>
                  <a:lnTo>
                    <a:pt x="204" y="7269"/>
                  </a:lnTo>
                  <a:lnTo>
                    <a:pt x="200" y="7267"/>
                  </a:lnTo>
                  <a:lnTo>
                    <a:pt x="196" y="7265"/>
                  </a:lnTo>
                  <a:lnTo>
                    <a:pt x="194" y="7265"/>
                  </a:lnTo>
                  <a:lnTo>
                    <a:pt x="188" y="7259"/>
                  </a:lnTo>
                  <a:lnTo>
                    <a:pt x="184" y="7255"/>
                  </a:lnTo>
                  <a:lnTo>
                    <a:pt x="180" y="7253"/>
                  </a:lnTo>
                  <a:lnTo>
                    <a:pt x="178" y="7249"/>
                  </a:lnTo>
                  <a:lnTo>
                    <a:pt x="174" y="7247"/>
                  </a:lnTo>
                  <a:lnTo>
                    <a:pt x="170" y="7245"/>
                  </a:lnTo>
                  <a:lnTo>
                    <a:pt x="165" y="7238"/>
                  </a:lnTo>
                  <a:lnTo>
                    <a:pt x="165" y="7238"/>
                  </a:lnTo>
                  <a:lnTo>
                    <a:pt x="159" y="7234"/>
                  </a:lnTo>
                  <a:lnTo>
                    <a:pt x="157" y="7232"/>
                  </a:lnTo>
                  <a:lnTo>
                    <a:pt x="155" y="7228"/>
                  </a:lnTo>
                  <a:lnTo>
                    <a:pt x="149" y="7226"/>
                  </a:lnTo>
                  <a:lnTo>
                    <a:pt x="147" y="7224"/>
                  </a:lnTo>
                  <a:lnTo>
                    <a:pt x="143" y="7218"/>
                  </a:lnTo>
                  <a:lnTo>
                    <a:pt x="143" y="7218"/>
                  </a:lnTo>
                  <a:lnTo>
                    <a:pt x="137" y="7214"/>
                  </a:lnTo>
                  <a:lnTo>
                    <a:pt x="132" y="7208"/>
                  </a:lnTo>
                  <a:lnTo>
                    <a:pt x="128" y="7206"/>
                  </a:lnTo>
                  <a:lnTo>
                    <a:pt x="126" y="7203"/>
                  </a:lnTo>
                  <a:lnTo>
                    <a:pt x="122" y="7197"/>
                  </a:lnTo>
                  <a:lnTo>
                    <a:pt x="122" y="7197"/>
                  </a:lnTo>
                  <a:lnTo>
                    <a:pt x="116" y="7193"/>
                  </a:lnTo>
                  <a:lnTo>
                    <a:pt x="114" y="7191"/>
                  </a:lnTo>
                  <a:lnTo>
                    <a:pt x="112" y="7187"/>
                  </a:lnTo>
                  <a:lnTo>
                    <a:pt x="108" y="7185"/>
                  </a:lnTo>
                  <a:lnTo>
                    <a:pt x="106" y="7183"/>
                  </a:lnTo>
                  <a:lnTo>
                    <a:pt x="102" y="7177"/>
                  </a:lnTo>
                  <a:lnTo>
                    <a:pt x="102" y="7177"/>
                  </a:lnTo>
                  <a:lnTo>
                    <a:pt x="95" y="7173"/>
                  </a:lnTo>
                  <a:lnTo>
                    <a:pt x="93" y="7171"/>
                  </a:lnTo>
                  <a:lnTo>
                    <a:pt x="91" y="7164"/>
                  </a:lnTo>
                  <a:lnTo>
                    <a:pt x="87" y="7162"/>
                  </a:lnTo>
                  <a:lnTo>
                    <a:pt x="85" y="7160"/>
                  </a:lnTo>
                  <a:lnTo>
                    <a:pt x="81" y="7154"/>
                  </a:lnTo>
                  <a:lnTo>
                    <a:pt x="81" y="7154"/>
                  </a:lnTo>
                  <a:cubicBezTo>
                    <a:pt x="75" y="7146"/>
                    <a:pt x="71" y="7142"/>
                    <a:pt x="67" y="7134"/>
                  </a:cubicBezTo>
                  <a:lnTo>
                    <a:pt x="67" y="7134"/>
                  </a:lnTo>
                  <a:lnTo>
                    <a:pt x="65" y="7129"/>
                  </a:lnTo>
                  <a:lnTo>
                    <a:pt x="63" y="7125"/>
                  </a:lnTo>
                  <a:lnTo>
                    <a:pt x="56" y="7119"/>
                  </a:lnTo>
                  <a:lnTo>
                    <a:pt x="54" y="7115"/>
                  </a:lnTo>
                  <a:lnTo>
                    <a:pt x="52" y="7111"/>
                  </a:lnTo>
                  <a:lnTo>
                    <a:pt x="52" y="7111"/>
                  </a:lnTo>
                  <a:lnTo>
                    <a:pt x="50" y="7105"/>
                  </a:lnTo>
                  <a:lnTo>
                    <a:pt x="50" y="7103"/>
                  </a:lnTo>
                  <a:lnTo>
                    <a:pt x="46" y="7099"/>
                  </a:lnTo>
                  <a:lnTo>
                    <a:pt x="44" y="7094"/>
                  </a:lnTo>
                  <a:lnTo>
                    <a:pt x="42" y="7092"/>
                  </a:lnTo>
                  <a:lnTo>
                    <a:pt x="40" y="7088"/>
                  </a:lnTo>
                  <a:lnTo>
                    <a:pt x="40" y="7084"/>
                  </a:lnTo>
                  <a:lnTo>
                    <a:pt x="36" y="7080"/>
                  </a:lnTo>
                  <a:lnTo>
                    <a:pt x="36" y="7078"/>
                  </a:lnTo>
                  <a:lnTo>
                    <a:pt x="34" y="7072"/>
                  </a:lnTo>
                  <a:lnTo>
                    <a:pt x="32" y="7070"/>
                  </a:lnTo>
                  <a:lnTo>
                    <a:pt x="30" y="7068"/>
                  </a:lnTo>
                  <a:lnTo>
                    <a:pt x="26" y="7062"/>
                  </a:lnTo>
                  <a:lnTo>
                    <a:pt x="26" y="7060"/>
                  </a:lnTo>
                  <a:lnTo>
                    <a:pt x="24" y="7051"/>
                  </a:lnTo>
                  <a:lnTo>
                    <a:pt x="24" y="7049"/>
                  </a:lnTo>
                  <a:lnTo>
                    <a:pt x="21" y="7043"/>
                  </a:lnTo>
                  <a:lnTo>
                    <a:pt x="19" y="7041"/>
                  </a:lnTo>
                  <a:lnTo>
                    <a:pt x="15" y="7033"/>
                  </a:lnTo>
                  <a:lnTo>
                    <a:pt x="15" y="7031"/>
                  </a:lnTo>
                  <a:lnTo>
                    <a:pt x="13" y="7022"/>
                  </a:lnTo>
                  <a:lnTo>
                    <a:pt x="13" y="7022"/>
                  </a:lnTo>
                  <a:lnTo>
                    <a:pt x="11" y="7018"/>
                  </a:lnTo>
                  <a:lnTo>
                    <a:pt x="11" y="7016"/>
                  </a:lnTo>
                  <a:lnTo>
                    <a:pt x="9" y="7010"/>
                  </a:lnTo>
                  <a:lnTo>
                    <a:pt x="5" y="7006"/>
                  </a:lnTo>
                  <a:lnTo>
                    <a:pt x="5" y="7002"/>
                  </a:lnTo>
                  <a:lnTo>
                    <a:pt x="3" y="6996"/>
                  </a:lnTo>
                  <a:lnTo>
                    <a:pt x="3" y="6996"/>
                  </a:lnTo>
                  <a:lnTo>
                    <a:pt x="1" y="6990"/>
                  </a:lnTo>
                  <a:lnTo>
                    <a:pt x="1" y="6988"/>
                  </a:lnTo>
                  <a:lnTo>
                    <a:pt x="1" y="6981"/>
                  </a:lnTo>
                  <a:lnTo>
                    <a:pt x="1" y="6977"/>
                  </a:lnTo>
                  <a:lnTo>
                    <a:pt x="1" y="6975"/>
                  </a:lnTo>
                  <a:lnTo>
                    <a:pt x="1" y="6967"/>
                  </a:lnTo>
                  <a:lnTo>
                    <a:pt x="1" y="6967"/>
                  </a:lnTo>
                  <a:lnTo>
                    <a:pt x="1" y="6959"/>
                  </a:lnTo>
                  <a:lnTo>
                    <a:pt x="1" y="6957"/>
                  </a:lnTo>
                  <a:lnTo>
                    <a:pt x="1" y="6951"/>
                  </a:lnTo>
                  <a:lnTo>
                    <a:pt x="1" y="6946"/>
                  </a:lnTo>
                  <a:lnTo>
                    <a:pt x="1" y="6944"/>
                  </a:lnTo>
                  <a:lnTo>
                    <a:pt x="1" y="6936"/>
                  </a:lnTo>
                  <a:lnTo>
                    <a:pt x="1" y="6722"/>
                  </a:lnTo>
                  <a:lnTo>
                    <a:pt x="1" y="411"/>
                  </a:lnTo>
                  <a:cubicBezTo>
                    <a:pt x="1" y="395"/>
                    <a:pt x="3" y="378"/>
                    <a:pt x="5" y="360"/>
                  </a:cubicBezTo>
                  <a:lnTo>
                    <a:pt x="5" y="358"/>
                  </a:lnTo>
                  <a:lnTo>
                    <a:pt x="9" y="350"/>
                  </a:lnTo>
                  <a:lnTo>
                    <a:pt x="11" y="343"/>
                  </a:lnTo>
                  <a:lnTo>
                    <a:pt x="11" y="339"/>
                  </a:lnTo>
                  <a:lnTo>
                    <a:pt x="11" y="337"/>
                  </a:lnTo>
                  <a:lnTo>
                    <a:pt x="13" y="333"/>
                  </a:lnTo>
                  <a:lnTo>
                    <a:pt x="15" y="325"/>
                  </a:lnTo>
                  <a:lnTo>
                    <a:pt x="15" y="325"/>
                  </a:lnTo>
                  <a:lnTo>
                    <a:pt x="19" y="319"/>
                  </a:lnTo>
                  <a:lnTo>
                    <a:pt x="21" y="317"/>
                  </a:lnTo>
                  <a:lnTo>
                    <a:pt x="24" y="313"/>
                  </a:lnTo>
                  <a:lnTo>
                    <a:pt x="26" y="309"/>
                  </a:lnTo>
                  <a:lnTo>
                    <a:pt x="30" y="302"/>
                  </a:lnTo>
                  <a:lnTo>
                    <a:pt x="32" y="294"/>
                  </a:lnTo>
                  <a:lnTo>
                    <a:pt x="32" y="29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1"/>
                  </a:lnTo>
                  <a:lnTo>
                    <a:pt x="44" y="257"/>
                  </a:lnTo>
                  <a:lnTo>
                    <a:pt x="46" y="253"/>
                  </a:lnTo>
                  <a:lnTo>
                    <a:pt x="50" y="251"/>
                  </a:lnTo>
                  <a:lnTo>
                    <a:pt x="52" y="245"/>
                  </a:lnTo>
                  <a:lnTo>
                    <a:pt x="54" y="243"/>
                  </a:lnTo>
                  <a:lnTo>
                    <a:pt x="56" y="237"/>
                  </a:lnTo>
                  <a:lnTo>
                    <a:pt x="61" y="232"/>
                  </a:lnTo>
                  <a:lnTo>
                    <a:pt x="63" y="230"/>
                  </a:lnTo>
                  <a:lnTo>
                    <a:pt x="65" y="224"/>
                  </a:lnTo>
                  <a:lnTo>
                    <a:pt x="67" y="222"/>
                  </a:lnTo>
                  <a:lnTo>
                    <a:pt x="71" y="216"/>
                  </a:lnTo>
                  <a:lnTo>
                    <a:pt x="73" y="214"/>
                  </a:lnTo>
                  <a:lnTo>
                    <a:pt x="77" y="210"/>
                  </a:lnTo>
                  <a:lnTo>
                    <a:pt x="77" y="206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93" y="185"/>
                  </a:lnTo>
                  <a:lnTo>
                    <a:pt x="95" y="183"/>
                  </a:lnTo>
                  <a:lnTo>
                    <a:pt x="102" y="179"/>
                  </a:lnTo>
                  <a:lnTo>
                    <a:pt x="112" y="169"/>
                  </a:lnTo>
                  <a:lnTo>
                    <a:pt x="112" y="169"/>
                  </a:lnTo>
                  <a:lnTo>
                    <a:pt x="114" y="165"/>
                  </a:lnTo>
                  <a:lnTo>
                    <a:pt x="116" y="163"/>
                  </a:lnTo>
                  <a:lnTo>
                    <a:pt x="118" y="160"/>
                  </a:lnTo>
                  <a:lnTo>
                    <a:pt x="122" y="158"/>
                  </a:lnTo>
                  <a:lnTo>
                    <a:pt x="126" y="152"/>
                  </a:lnTo>
                  <a:lnTo>
                    <a:pt x="128" y="150"/>
                  </a:lnTo>
                  <a:lnTo>
                    <a:pt x="139" y="140"/>
                  </a:lnTo>
                  <a:lnTo>
                    <a:pt x="145" y="134"/>
                  </a:lnTo>
                  <a:lnTo>
                    <a:pt x="145" y="134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55" y="123"/>
                  </a:lnTo>
                  <a:lnTo>
                    <a:pt x="157" y="121"/>
                  </a:lnTo>
                  <a:lnTo>
                    <a:pt x="163" y="117"/>
                  </a:lnTo>
                  <a:lnTo>
                    <a:pt x="174" y="109"/>
                  </a:lnTo>
                  <a:lnTo>
                    <a:pt x="176" y="107"/>
                  </a:lnTo>
                  <a:lnTo>
                    <a:pt x="178" y="103"/>
                  </a:lnTo>
                  <a:lnTo>
                    <a:pt x="180" y="101"/>
                  </a:lnTo>
                  <a:lnTo>
                    <a:pt x="184" y="99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4" y="86"/>
                  </a:lnTo>
                  <a:lnTo>
                    <a:pt x="209" y="80"/>
                  </a:lnTo>
                  <a:lnTo>
                    <a:pt x="211" y="80"/>
                  </a:lnTo>
                  <a:lnTo>
                    <a:pt x="219" y="76"/>
                  </a:lnTo>
                  <a:lnTo>
                    <a:pt x="219" y="76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5" y="68"/>
                  </a:lnTo>
                  <a:lnTo>
                    <a:pt x="237" y="68"/>
                  </a:lnTo>
                  <a:lnTo>
                    <a:pt x="241" y="66"/>
                  </a:lnTo>
                  <a:lnTo>
                    <a:pt x="246" y="62"/>
                  </a:lnTo>
                  <a:lnTo>
                    <a:pt x="250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62" y="56"/>
                  </a:lnTo>
                  <a:lnTo>
                    <a:pt x="268" y="51"/>
                  </a:lnTo>
                  <a:lnTo>
                    <a:pt x="272" y="49"/>
                  </a:lnTo>
                  <a:lnTo>
                    <a:pt x="276" y="47"/>
                  </a:lnTo>
                  <a:lnTo>
                    <a:pt x="281" y="45"/>
                  </a:lnTo>
                  <a:lnTo>
                    <a:pt x="283" y="41"/>
                  </a:lnTo>
                  <a:lnTo>
                    <a:pt x="289" y="39"/>
                  </a:lnTo>
                  <a:lnTo>
                    <a:pt x="291" y="39"/>
                  </a:lnTo>
                  <a:lnTo>
                    <a:pt x="299" y="37"/>
                  </a:lnTo>
                  <a:lnTo>
                    <a:pt x="301" y="37"/>
                  </a:lnTo>
                  <a:lnTo>
                    <a:pt x="309" y="35"/>
                  </a:lnTo>
                  <a:lnTo>
                    <a:pt x="309" y="35"/>
                  </a:lnTo>
                  <a:lnTo>
                    <a:pt x="318" y="31"/>
                  </a:lnTo>
                  <a:lnTo>
                    <a:pt x="320" y="31"/>
                  </a:lnTo>
                  <a:lnTo>
                    <a:pt x="328" y="29"/>
                  </a:lnTo>
                  <a:lnTo>
                    <a:pt x="330" y="29"/>
                  </a:lnTo>
                  <a:lnTo>
                    <a:pt x="338" y="27"/>
                  </a:lnTo>
                  <a:cubicBezTo>
                    <a:pt x="344" y="25"/>
                    <a:pt x="353" y="25"/>
                    <a:pt x="359" y="21"/>
                  </a:cubicBezTo>
                  <a:lnTo>
                    <a:pt x="361" y="21"/>
                  </a:lnTo>
                  <a:lnTo>
                    <a:pt x="365" y="21"/>
                  </a:lnTo>
                  <a:lnTo>
                    <a:pt x="373" y="21"/>
                  </a:lnTo>
                  <a:lnTo>
                    <a:pt x="375" y="21"/>
                  </a:lnTo>
                  <a:lnTo>
                    <a:pt x="379" y="21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71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1191357" y="3683393"/>
              <a:ext cx="567535" cy="387889"/>
            </a:xfrm>
            <a:custGeom>
              <a:avLst/>
              <a:gdLst/>
              <a:ahLst/>
              <a:cxnLst/>
              <a:rect l="l" t="t" r="r" b="b"/>
              <a:pathLst>
                <a:path w="11967" h="8179" extrusionOk="0">
                  <a:moveTo>
                    <a:pt x="327" y="979"/>
                  </a:moveTo>
                  <a:lnTo>
                    <a:pt x="10991" y="17"/>
                  </a:lnTo>
                  <a:cubicBezTo>
                    <a:pt x="11176" y="0"/>
                    <a:pt x="11345" y="138"/>
                    <a:pt x="11361" y="325"/>
                  </a:cubicBezTo>
                  <a:lnTo>
                    <a:pt x="11948" y="6829"/>
                  </a:lnTo>
                  <a:cubicBezTo>
                    <a:pt x="11966" y="7014"/>
                    <a:pt x="11826" y="7183"/>
                    <a:pt x="11639" y="7199"/>
                  </a:cubicBezTo>
                  <a:lnTo>
                    <a:pt x="975" y="8160"/>
                  </a:lnTo>
                  <a:cubicBezTo>
                    <a:pt x="790" y="8178"/>
                    <a:pt x="619" y="8038"/>
                    <a:pt x="605" y="7851"/>
                  </a:cubicBezTo>
                  <a:lnTo>
                    <a:pt x="19" y="1349"/>
                  </a:lnTo>
                  <a:cubicBezTo>
                    <a:pt x="0" y="1162"/>
                    <a:pt x="142" y="993"/>
                    <a:pt x="327" y="979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1192211" y="3683487"/>
              <a:ext cx="566349" cy="386324"/>
            </a:xfrm>
            <a:custGeom>
              <a:avLst/>
              <a:gdLst/>
              <a:ahLst/>
              <a:cxnLst/>
              <a:rect l="l" t="t" r="r" b="b"/>
              <a:pathLst>
                <a:path w="11942" h="8146" extrusionOk="0">
                  <a:moveTo>
                    <a:pt x="309" y="977"/>
                  </a:moveTo>
                  <a:lnTo>
                    <a:pt x="5409" y="4259"/>
                  </a:lnTo>
                  <a:cubicBezTo>
                    <a:pt x="5771" y="4493"/>
                    <a:pt x="6227" y="4452"/>
                    <a:pt x="6544" y="4156"/>
                  </a:cubicBezTo>
                  <a:lnTo>
                    <a:pt x="10973" y="15"/>
                  </a:lnTo>
                  <a:lnTo>
                    <a:pt x="10973" y="15"/>
                  </a:lnTo>
                  <a:cubicBezTo>
                    <a:pt x="11142" y="0"/>
                    <a:pt x="11296" y="113"/>
                    <a:pt x="11335" y="274"/>
                  </a:cubicBezTo>
                  <a:lnTo>
                    <a:pt x="9423" y="2065"/>
                  </a:lnTo>
                  <a:cubicBezTo>
                    <a:pt x="9073" y="2390"/>
                    <a:pt x="9030" y="2924"/>
                    <a:pt x="9320" y="3305"/>
                  </a:cubicBezTo>
                  <a:lnTo>
                    <a:pt x="11919" y="6694"/>
                  </a:lnTo>
                  <a:lnTo>
                    <a:pt x="11932" y="6831"/>
                  </a:lnTo>
                  <a:cubicBezTo>
                    <a:pt x="11942" y="6977"/>
                    <a:pt x="11860" y="7109"/>
                    <a:pt x="11734" y="7169"/>
                  </a:cubicBezTo>
                  <a:lnTo>
                    <a:pt x="9112" y="3747"/>
                  </a:lnTo>
                  <a:cubicBezTo>
                    <a:pt x="8948" y="3531"/>
                    <a:pt x="8724" y="3410"/>
                    <a:pt x="8452" y="3387"/>
                  </a:cubicBezTo>
                  <a:cubicBezTo>
                    <a:pt x="8181" y="3364"/>
                    <a:pt x="7940" y="3449"/>
                    <a:pt x="7743" y="3634"/>
                  </a:cubicBezTo>
                  <a:lnTo>
                    <a:pt x="6595" y="4707"/>
                  </a:lnTo>
                  <a:cubicBezTo>
                    <a:pt x="6279" y="4999"/>
                    <a:pt x="5822" y="5040"/>
                    <a:pt x="5460" y="4810"/>
                  </a:cubicBezTo>
                  <a:lnTo>
                    <a:pt x="3832" y="3763"/>
                  </a:lnTo>
                  <a:cubicBezTo>
                    <a:pt x="3593" y="3609"/>
                    <a:pt x="3326" y="3572"/>
                    <a:pt x="3056" y="3658"/>
                  </a:cubicBezTo>
                  <a:cubicBezTo>
                    <a:pt x="2787" y="3743"/>
                    <a:pt x="2586" y="3924"/>
                    <a:pt x="2474" y="4187"/>
                  </a:cubicBezTo>
                  <a:lnTo>
                    <a:pt x="827" y="8145"/>
                  </a:lnTo>
                  <a:cubicBezTo>
                    <a:pt x="700" y="8104"/>
                    <a:pt x="601" y="7991"/>
                    <a:pt x="589" y="7849"/>
                  </a:cubicBezTo>
                  <a:lnTo>
                    <a:pt x="568" y="7629"/>
                  </a:lnTo>
                  <a:lnTo>
                    <a:pt x="2232" y="3636"/>
                  </a:lnTo>
                  <a:cubicBezTo>
                    <a:pt x="2407" y="3218"/>
                    <a:pt x="2256" y="2745"/>
                    <a:pt x="1876" y="2501"/>
                  </a:cubicBezTo>
                  <a:lnTo>
                    <a:pt x="1" y="1294"/>
                  </a:lnTo>
                  <a:cubicBezTo>
                    <a:pt x="7" y="1131"/>
                    <a:pt x="138" y="991"/>
                    <a:pt x="309" y="977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1242624" y="3451057"/>
              <a:ext cx="149057" cy="204070"/>
            </a:xfrm>
            <a:custGeom>
              <a:avLst/>
              <a:gdLst/>
              <a:ahLst/>
              <a:cxnLst/>
              <a:rect l="l" t="t" r="r" b="b"/>
              <a:pathLst>
                <a:path w="3143" h="4303" extrusionOk="0">
                  <a:moveTo>
                    <a:pt x="2433" y="3959"/>
                  </a:moveTo>
                  <a:cubicBezTo>
                    <a:pt x="2433" y="3959"/>
                    <a:pt x="1" y="2057"/>
                    <a:pt x="906" y="1029"/>
                  </a:cubicBezTo>
                  <a:cubicBezTo>
                    <a:pt x="1810" y="1"/>
                    <a:pt x="2584" y="1763"/>
                    <a:pt x="2863" y="2750"/>
                  </a:cubicBezTo>
                  <a:cubicBezTo>
                    <a:pt x="3143" y="3733"/>
                    <a:pt x="2964" y="4303"/>
                    <a:pt x="2433" y="3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1398273" y="3495732"/>
              <a:ext cx="103434" cy="118657"/>
            </a:xfrm>
            <a:custGeom>
              <a:avLst/>
              <a:gdLst/>
              <a:ahLst/>
              <a:cxnLst/>
              <a:rect l="l" t="t" r="r" b="b"/>
              <a:pathLst>
                <a:path w="2181" h="2502" extrusionOk="0">
                  <a:moveTo>
                    <a:pt x="297" y="1956"/>
                  </a:moveTo>
                  <a:cubicBezTo>
                    <a:pt x="297" y="1956"/>
                    <a:pt x="1" y="1"/>
                    <a:pt x="1091" y="141"/>
                  </a:cubicBezTo>
                  <a:cubicBezTo>
                    <a:pt x="2180" y="282"/>
                    <a:pt x="1185" y="1718"/>
                    <a:pt x="910" y="2108"/>
                  </a:cubicBezTo>
                  <a:cubicBezTo>
                    <a:pt x="628" y="2501"/>
                    <a:pt x="299" y="2172"/>
                    <a:pt x="297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28"/>
          <p:cNvGrpSpPr/>
          <p:nvPr/>
        </p:nvGrpSpPr>
        <p:grpSpPr>
          <a:xfrm rot="-10005687">
            <a:off x="7176473" y="640475"/>
            <a:ext cx="1900295" cy="1900078"/>
            <a:chOff x="277881" y="2901316"/>
            <a:chExt cx="1900344" cy="1900126"/>
          </a:xfrm>
        </p:grpSpPr>
        <p:sp>
          <p:nvSpPr>
            <p:cNvPr id="455" name="Google Shape;455;p28"/>
            <p:cNvSpPr/>
            <p:nvPr/>
          </p:nvSpPr>
          <p:spPr>
            <a:xfrm>
              <a:off x="402450" y="3248988"/>
              <a:ext cx="1354500" cy="135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6" name="Google Shape;456;p28"/>
            <p:cNvGrpSpPr/>
            <p:nvPr/>
          </p:nvGrpSpPr>
          <p:grpSpPr>
            <a:xfrm rot="2322109">
              <a:off x="551788" y="3175815"/>
              <a:ext cx="1352529" cy="1351128"/>
              <a:chOff x="200055" y="3556746"/>
              <a:chExt cx="869964" cy="869063"/>
            </a:xfrm>
          </p:grpSpPr>
          <p:sp>
            <p:nvSpPr>
              <p:cNvPr id="457" name="Google Shape;457;p28"/>
              <p:cNvSpPr/>
              <p:nvPr/>
            </p:nvSpPr>
            <p:spPr>
              <a:xfrm>
                <a:off x="200055" y="3556746"/>
                <a:ext cx="868968" cy="868968"/>
              </a:xfrm>
              <a:custGeom>
                <a:avLst/>
                <a:gdLst/>
                <a:ahLst/>
                <a:cxnLst/>
                <a:rect l="l" t="t" r="r" b="b"/>
                <a:pathLst>
                  <a:path w="18323" h="18323" extrusionOk="0">
                    <a:moveTo>
                      <a:pt x="15639" y="2684"/>
                    </a:moveTo>
                    <a:cubicBezTo>
                      <a:pt x="17358" y="4401"/>
                      <a:pt x="18323" y="6731"/>
                      <a:pt x="18323" y="9162"/>
                    </a:cubicBezTo>
                    <a:cubicBezTo>
                      <a:pt x="18323" y="11590"/>
                      <a:pt x="17358" y="13920"/>
                      <a:pt x="15639" y="15639"/>
                    </a:cubicBezTo>
                    <a:cubicBezTo>
                      <a:pt x="13922" y="17356"/>
                      <a:pt x="11592" y="18323"/>
                      <a:pt x="9162" y="18323"/>
                    </a:cubicBezTo>
                    <a:cubicBezTo>
                      <a:pt x="6733" y="18323"/>
                      <a:pt x="4403" y="17356"/>
                      <a:pt x="2684" y="15639"/>
                    </a:cubicBezTo>
                    <a:cubicBezTo>
                      <a:pt x="967" y="13920"/>
                      <a:pt x="1" y="11590"/>
                      <a:pt x="1" y="9162"/>
                    </a:cubicBezTo>
                    <a:cubicBezTo>
                      <a:pt x="1" y="6731"/>
                      <a:pt x="967" y="4401"/>
                      <a:pt x="2684" y="2684"/>
                    </a:cubicBezTo>
                    <a:cubicBezTo>
                      <a:pt x="4403" y="965"/>
                      <a:pt x="6733" y="1"/>
                      <a:pt x="9162" y="1"/>
                    </a:cubicBezTo>
                    <a:cubicBezTo>
                      <a:pt x="11592" y="1"/>
                      <a:pt x="13922" y="965"/>
                      <a:pt x="15639" y="268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8"/>
              <p:cNvSpPr/>
              <p:nvPr/>
            </p:nvSpPr>
            <p:spPr>
              <a:xfrm>
                <a:off x="311314" y="3605499"/>
                <a:ext cx="474914" cy="486723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10263" extrusionOk="0">
                    <a:moveTo>
                      <a:pt x="8596" y="30"/>
                    </a:moveTo>
                    <a:cubicBezTo>
                      <a:pt x="9008" y="54"/>
                      <a:pt x="9368" y="246"/>
                      <a:pt x="9620" y="536"/>
                    </a:cubicBezTo>
                    <a:cubicBezTo>
                      <a:pt x="9871" y="823"/>
                      <a:pt x="10013" y="1206"/>
                      <a:pt x="9986" y="1617"/>
                    </a:cubicBezTo>
                    <a:cubicBezTo>
                      <a:pt x="9962" y="2028"/>
                      <a:pt x="9769" y="2388"/>
                      <a:pt x="9481" y="2641"/>
                    </a:cubicBezTo>
                    <a:cubicBezTo>
                      <a:pt x="9193" y="2892"/>
                      <a:pt x="8810" y="3034"/>
                      <a:pt x="8401" y="3009"/>
                    </a:cubicBezTo>
                    <a:cubicBezTo>
                      <a:pt x="7990" y="2983"/>
                      <a:pt x="7630" y="2789"/>
                      <a:pt x="7379" y="2501"/>
                    </a:cubicBezTo>
                    <a:cubicBezTo>
                      <a:pt x="7126" y="2214"/>
                      <a:pt x="6984" y="1831"/>
                      <a:pt x="7011" y="1420"/>
                    </a:cubicBezTo>
                    <a:cubicBezTo>
                      <a:pt x="7036" y="1009"/>
                      <a:pt x="7229" y="649"/>
                      <a:pt x="7517" y="398"/>
                    </a:cubicBezTo>
                    <a:cubicBezTo>
                      <a:pt x="7805" y="145"/>
                      <a:pt x="8187" y="1"/>
                      <a:pt x="8596" y="30"/>
                    </a:cubicBezTo>
                    <a:close/>
                    <a:moveTo>
                      <a:pt x="3032" y="6968"/>
                    </a:moveTo>
                    <a:cubicBezTo>
                      <a:pt x="3482" y="6995"/>
                      <a:pt x="3879" y="7206"/>
                      <a:pt x="4155" y="7519"/>
                    </a:cubicBezTo>
                    <a:cubicBezTo>
                      <a:pt x="4432" y="7836"/>
                      <a:pt x="4587" y="8255"/>
                      <a:pt x="4558" y="8707"/>
                    </a:cubicBezTo>
                    <a:cubicBezTo>
                      <a:pt x="4531" y="9158"/>
                      <a:pt x="4319" y="9555"/>
                      <a:pt x="4007" y="9830"/>
                    </a:cubicBezTo>
                    <a:cubicBezTo>
                      <a:pt x="3690" y="10108"/>
                      <a:pt x="3270" y="10262"/>
                      <a:pt x="2818" y="10233"/>
                    </a:cubicBezTo>
                    <a:cubicBezTo>
                      <a:pt x="2368" y="10205"/>
                      <a:pt x="1971" y="9995"/>
                      <a:pt x="1695" y="9680"/>
                    </a:cubicBezTo>
                    <a:cubicBezTo>
                      <a:pt x="1418" y="9366"/>
                      <a:pt x="1263" y="8946"/>
                      <a:pt x="1292" y="8496"/>
                    </a:cubicBezTo>
                    <a:cubicBezTo>
                      <a:pt x="1319" y="8045"/>
                      <a:pt x="1531" y="7648"/>
                      <a:pt x="1843" y="7373"/>
                    </a:cubicBezTo>
                    <a:cubicBezTo>
                      <a:pt x="2160" y="7093"/>
                      <a:pt x="2582" y="6937"/>
                      <a:pt x="3032" y="6968"/>
                    </a:cubicBezTo>
                    <a:close/>
                    <a:moveTo>
                      <a:pt x="3949" y="7702"/>
                    </a:moveTo>
                    <a:cubicBezTo>
                      <a:pt x="3721" y="7441"/>
                      <a:pt x="3392" y="7268"/>
                      <a:pt x="3015" y="7241"/>
                    </a:cubicBezTo>
                    <a:cubicBezTo>
                      <a:pt x="2641" y="7217"/>
                      <a:pt x="2292" y="7348"/>
                      <a:pt x="2033" y="7576"/>
                    </a:cubicBezTo>
                    <a:cubicBezTo>
                      <a:pt x="1769" y="7805"/>
                      <a:pt x="1597" y="8134"/>
                      <a:pt x="1572" y="8510"/>
                    </a:cubicBezTo>
                    <a:cubicBezTo>
                      <a:pt x="1545" y="8884"/>
                      <a:pt x="1677" y="9234"/>
                      <a:pt x="1905" y="9493"/>
                    </a:cubicBezTo>
                    <a:cubicBezTo>
                      <a:pt x="2135" y="9756"/>
                      <a:pt x="2464" y="9929"/>
                      <a:pt x="2839" y="9954"/>
                    </a:cubicBezTo>
                    <a:cubicBezTo>
                      <a:pt x="3215" y="9980"/>
                      <a:pt x="3565" y="9849"/>
                      <a:pt x="3824" y="9621"/>
                    </a:cubicBezTo>
                    <a:cubicBezTo>
                      <a:pt x="4085" y="9390"/>
                      <a:pt x="4258" y="9061"/>
                      <a:pt x="4284" y="8687"/>
                    </a:cubicBezTo>
                    <a:cubicBezTo>
                      <a:pt x="4307" y="8313"/>
                      <a:pt x="4177" y="7965"/>
                      <a:pt x="3949" y="7702"/>
                    </a:cubicBezTo>
                    <a:close/>
                    <a:moveTo>
                      <a:pt x="1027" y="4124"/>
                    </a:moveTo>
                    <a:cubicBezTo>
                      <a:pt x="1288" y="4142"/>
                      <a:pt x="1518" y="4262"/>
                      <a:pt x="1679" y="4445"/>
                    </a:cubicBezTo>
                    <a:cubicBezTo>
                      <a:pt x="1841" y="4628"/>
                      <a:pt x="1932" y="4872"/>
                      <a:pt x="1913" y="5134"/>
                    </a:cubicBezTo>
                    <a:cubicBezTo>
                      <a:pt x="1895" y="5397"/>
                      <a:pt x="1776" y="5625"/>
                      <a:pt x="1592" y="5787"/>
                    </a:cubicBezTo>
                    <a:cubicBezTo>
                      <a:pt x="1409" y="5946"/>
                      <a:pt x="1165" y="6038"/>
                      <a:pt x="904" y="6022"/>
                    </a:cubicBezTo>
                    <a:cubicBezTo>
                      <a:pt x="640" y="6003"/>
                      <a:pt x="412" y="5882"/>
                      <a:pt x="254" y="5699"/>
                    </a:cubicBezTo>
                    <a:cubicBezTo>
                      <a:pt x="91" y="5516"/>
                      <a:pt x="1" y="5273"/>
                      <a:pt x="19" y="5010"/>
                    </a:cubicBezTo>
                    <a:cubicBezTo>
                      <a:pt x="36" y="4749"/>
                      <a:pt x="157" y="4519"/>
                      <a:pt x="340" y="4360"/>
                    </a:cubicBezTo>
                    <a:cubicBezTo>
                      <a:pt x="523" y="4196"/>
                      <a:pt x="768" y="4105"/>
                      <a:pt x="1027" y="4124"/>
                    </a:cubicBezTo>
                    <a:close/>
                    <a:moveTo>
                      <a:pt x="1471" y="4628"/>
                    </a:moveTo>
                    <a:cubicBezTo>
                      <a:pt x="1358" y="4496"/>
                      <a:pt x="1196" y="4412"/>
                      <a:pt x="1008" y="4399"/>
                    </a:cubicBezTo>
                    <a:cubicBezTo>
                      <a:pt x="823" y="4387"/>
                      <a:pt x="651" y="4451"/>
                      <a:pt x="521" y="4566"/>
                    </a:cubicBezTo>
                    <a:cubicBezTo>
                      <a:pt x="390" y="4679"/>
                      <a:pt x="305" y="4842"/>
                      <a:pt x="291" y="5029"/>
                    </a:cubicBezTo>
                    <a:cubicBezTo>
                      <a:pt x="278" y="5214"/>
                      <a:pt x="342" y="5389"/>
                      <a:pt x="455" y="5518"/>
                    </a:cubicBezTo>
                    <a:cubicBezTo>
                      <a:pt x="568" y="5646"/>
                      <a:pt x="733" y="5734"/>
                      <a:pt x="918" y="5746"/>
                    </a:cubicBezTo>
                    <a:cubicBezTo>
                      <a:pt x="1103" y="5759"/>
                      <a:pt x="1278" y="5695"/>
                      <a:pt x="1407" y="5582"/>
                    </a:cubicBezTo>
                    <a:cubicBezTo>
                      <a:pt x="1535" y="5469"/>
                      <a:pt x="1623" y="5304"/>
                      <a:pt x="1636" y="5119"/>
                    </a:cubicBezTo>
                    <a:cubicBezTo>
                      <a:pt x="1648" y="4928"/>
                      <a:pt x="1584" y="4757"/>
                      <a:pt x="1471" y="4628"/>
                    </a:cubicBezTo>
                    <a:close/>
                    <a:moveTo>
                      <a:pt x="8578" y="305"/>
                    </a:moveTo>
                    <a:cubicBezTo>
                      <a:pt x="8245" y="285"/>
                      <a:pt x="7930" y="400"/>
                      <a:pt x="7700" y="603"/>
                    </a:cubicBezTo>
                    <a:cubicBezTo>
                      <a:pt x="7465" y="809"/>
                      <a:pt x="7311" y="1101"/>
                      <a:pt x="7289" y="1436"/>
                    </a:cubicBezTo>
                    <a:cubicBezTo>
                      <a:pt x="7268" y="1769"/>
                      <a:pt x="7383" y="2080"/>
                      <a:pt x="7587" y="2314"/>
                    </a:cubicBezTo>
                    <a:cubicBezTo>
                      <a:pt x="7790" y="2549"/>
                      <a:pt x="8084" y="2703"/>
                      <a:pt x="8420" y="2726"/>
                    </a:cubicBezTo>
                    <a:cubicBezTo>
                      <a:pt x="8753" y="2746"/>
                      <a:pt x="9065" y="2631"/>
                      <a:pt x="9298" y="2427"/>
                    </a:cubicBezTo>
                    <a:cubicBezTo>
                      <a:pt x="9532" y="2224"/>
                      <a:pt x="9686" y="1930"/>
                      <a:pt x="9709" y="1595"/>
                    </a:cubicBezTo>
                    <a:cubicBezTo>
                      <a:pt x="9756" y="926"/>
                      <a:pt x="9250" y="348"/>
                      <a:pt x="8578" y="305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8"/>
              <p:cNvSpPr/>
              <p:nvPr/>
            </p:nvSpPr>
            <p:spPr>
              <a:xfrm>
                <a:off x="270576" y="3701013"/>
                <a:ext cx="799443" cy="724796"/>
              </a:xfrm>
              <a:custGeom>
                <a:avLst/>
                <a:gdLst/>
                <a:ahLst/>
                <a:cxnLst/>
                <a:rect l="l" t="t" r="r" b="b"/>
                <a:pathLst>
                  <a:path w="16857" h="15283" extrusionOk="0">
                    <a:moveTo>
                      <a:pt x="14493" y="0"/>
                    </a:moveTo>
                    <a:cubicBezTo>
                      <a:pt x="15653" y="1289"/>
                      <a:pt x="16445" y="2904"/>
                      <a:pt x="16725" y="4676"/>
                    </a:cubicBezTo>
                    <a:cubicBezTo>
                      <a:pt x="16272" y="4697"/>
                      <a:pt x="15859" y="4874"/>
                      <a:pt x="15534" y="5159"/>
                    </a:cubicBezTo>
                    <a:cubicBezTo>
                      <a:pt x="15160" y="5488"/>
                      <a:pt x="14911" y="5961"/>
                      <a:pt x="14874" y="6498"/>
                    </a:cubicBezTo>
                    <a:cubicBezTo>
                      <a:pt x="14839" y="7035"/>
                      <a:pt x="15026" y="7537"/>
                      <a:pt x="15355" y="7911"/>
                    </a:cubicBezTo>
                    <a:cubicBezTo>
                      <a:pt x="15645" y="8244"/>
                      <a:pt x="16048" y="8476"/>
                      <a:pt x="16509" y="8552"/>
                    </a:cubicBezTo>
                    <a:cubicBezTo>
                      <a:pt x="15478" y="12311"/>
                      <a:pt x="12131" y="15053"/>
                      <a:pt x="8187" y="15266"/>
                    </a:cubicBezTo>
                    <a:cubicBezTo>
                      <a:pt x="8195" y="15201"/>
                      <a:pt x="8201" y="15139"/>
                      <a:pt x="8207" y="15075"/>
                    </a:cubicBezTo>
                    <a:cubicBezTo>
                      <a:pt x="8244" y="14479"/>
                      <a:pt x="8039" y="13926"/>
                      <a:pt x="7677" y="13510"/>
                    </a:cubicBezTo>
                    <a:cubicBezTo>
                      <a:pt x="7313" y="13093"/>
                      <a:pt x="6790" y="12819"/>
                      <a:pt x="6196" y="12780"/>
                    </a:cubicBezTo>
                    <a:cubicBezTo>
                      <a:pt x="5602" y="12741"/>
                      <a:pt x="5047" y="12947"/>
                      <a:pt x="4631" y="13309"/>
                    </a:cubicBezTo>
                    <a:cubicBezTo>
                      <a:pt x="4288" y="13611"/>
                      <a:pt x="4043" y="14016"/>
                      <a:pt x="3942" y="14485"/>
                    </a:cubicBezTo>
                    <a:cubicBezTo>
                      <a:pt x="2320" y="13759"/>
                      <a:pt x="954" y="12583"/>
                      <a:pt x="0" y="11117"/>
                    </a:cubicBezTo>
                    <a:cubicBezTo>
                      <a:pt x="3899" y="11551"/>
                      <a:pt x="5402" y="10839"/>
                      <a:pt x="6829" y="7921"/>
                    </a:cubicBezTo>
                    <a:cubicBezTo>
                      <a:pt x="8343" y="4826"/>
                      <a:pt x="11113" y="8604"/>
                      <a:pt x="12322" y="3691"/>
                    </a:cubicBezTo>
                    <a:cubicBezTo>
                      <a:pt x="12892" y="1372"/>
                      <a:pt x="13749" y="391"/>
                      <a:pt x="14493" y="0"/>
                    </a:cubicBezTo>
                    <a:close/>
                    <a:moveTo>
                      <a:pt x="16764" y="4954"/>
                    </a:moveTo>
                    <a:cubicBezTo>
                      <a:pt x="16365" y="4966"/>
                      <a:pt x="16001" y="5120"/>
                      <a:pt x="15717" y="5367"/>
                    </a:cubicBezTo>
                    <a:cubicBezTo>
                      <a:pt x="15396" y="5649"/>
                      <a:pt x="15180" y="6056"/>
                      <a:pt x="15151" y="6513"/>
                    </a:cubicBezTo>
                    <a:cubicBezTo>
                      <a:pt x="15123" y="6973"/>
                      <a:pt x="15283" y="7403"/>
                      <a:pt x="15563" y="7724"/>
                    </a:cubicBezTo>
                    <a:cubicBezTo>
                      <a:pt x="15818" y="8014"/>
                      <a:pt x="16171" y="8217"/>
                      <a:pt x="16579" y="8277"/>
                    </a:cubicBezTo>
                    <a:cubicBezTo>
                      <a:pt x="16700" y="7771"/>
                      <a:pt x="16782" y="7251"/>
                      <a:pt x="16815" y="6714"/>
                    </a:cubicBezTo>
                    <a:cubicBezTo>
                      <a:pt x="16856" y="6118"/>
                      <a:pt x="16838" y="5528"/>
                      <a:pt x="16764" y="4954"/>
                    </a:cubicBezTo>
                    <a:close/>
                    <a:moveTo>
                      <a:pt x="7905" y="15277"/>
                    </a:moveTo>
                    <a:cubicBezTo>
                      <a:pt x="7919" y="15205"/>
                      <a:pt x="7930" y="15133"/>
                      <a:pt x="7932" y="15055"/>
                    </a:cubicBezTo>
                    <a:cubicBezTo>
                      <a:pt x="7965" y="14536"/>
                      <a:pt x="7786" y="14053"/>
                      <a:pt x="7469" y="13693"/>
                    </a:cubicBezTo>
                    <a:cubicBezTo>
                      <a:pt x="7150" y="13329"/>
                      <a:pt x="6696" y="13091"/>
                      <a:pt x="6178" y="13056"/>
                    </a:cubicBezTo>
                    <a:cubicBezTo>
                      <a:pt x="5659" y="13021"/>
                      <a:pt x="5176" y="13200"/>
                      <a:pt x="4816" y="13518"/>
                    </a:cubicBezTo>
                    <a:cubicBezTo>
                      <a:pt x="4506" y="13790"/>
                      <a:pt x="4284" y="14164"/>
                      <a:pt x="4208" y="14594"/>
                    </a:cubicBezTo>
                    <a:cubicBezTo>
                      <a:pt x="5098" y="14960"/>
                      <a:pt x="6064" y="15190"/>
                      <a:pt x="7082" y="15258"/>
                    </a:cubicBezTo>
                    <a:cubicBezTo>
                      <a:pt x="7358" y="15279"/>
                      <a:pt x="7633" y="15283"/>
                      <a:pt x="7905" y="15277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8"/>
              <p:cNvSpPr/>
              <p:nvPr/>
            </p:nvSpPr>
            <p:spPr>
              <a:xfrm>
                <a:off x="731547" y="4048069"/>
                <a:ext cx="85887" cy="85697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07" extrusionOk="0">
                    <a:moveTo>
                      <a:pt x="961" y="31"/>
                    </a:moveTo>
                    <a:cubicBezTo>
                      <a:pt x="1442" y="64"/>
                      <a:pt x="1810" y="478"/>
                      <a:pt x="1777" y="959"/>
                    </a:cubicBezTo>
                    <a:cubicBezTo>
                      <a:pt x="1747" y="1440"/>
                      <a:pt x="1329" y="1806"/>
                      <a:pt x="848" y="1773"/>
                    </a:cubicBezTo>
                    <a:cubicBezTo>
                      <a:pt x="369" y="1740"/>
                      <a:pt x="1" y="1327"/>
                      <a:pt x="34" y="846"/>
                    </a:cubicBezTo>
                    <a:cubicBezTo>
                      <a:pt x="64" y="365"/>
                      <a:pt x="482" y="1"/>
                      <a:pt x="961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1" name="Google Shape;461;p28"/>
          <p:cNvSpPr/>
          <p:nvPr/>
        </p:nvSpPr>
        <p:spPr>
          <a:xfrm rot="-9721048">
            <a:off x="7249053" y="670182"/>
            <a:ext cx="683619" cy="68379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8"/>
          <p:cNvSpPr/>
          <p:nvPr/>
        </p:nvSpPr>
        <p:spPr>
          <a:xfrm rot="-9720997">
            <a:off x="8465674" y="2411364"/>
            <a:ext cx="320672" cy="320768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8"/>
          <p:cNvSpPr/>
          <p:nvPr/>
        </p:nvSpPr>
        <p:spPr>
          <a:xfrm rot="-9721047">
            <a:off x="7855628" y="2590821"/>
            <a:ext cx="146813" cy="14685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8"/>
          <p:cNvSpPr/>
          <p:nvPr/>
        </p:nvSpPr>
        <p:spPr>
          <a:xfrm rot="-9721073">
            <a:off x="6906618" y="951315"/>
            <a:ext cx="121490" cy="121524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8"/>
          <p:cNvSpPr txBox="1"/>
          <p:nvPr/>
        </p:nvSpPr>
        <p:spPr>
          <a:xfrm>
            <a:off x="2638875" y="3554025"/>
            <a:ext cx="38667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CREDITS: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" name="Google Shape;468;p2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69" name="Google Shape;469;p2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9"/>
          <p:cNvGrpSpPr/>
          <p:nvPr/>
        </p:nvGrpSpPr>
        <p:grpSpPr>
          <a:xfrm rot="-697191">
            <a:off x="7107083" y="288061"/>
            <a:ext cx="1034120" cy="1034321"/>
            <a:chOff x="7764407" y="575481"/>
            <a:chExt cx="1308352" cy="1308606"/>
          </a:xfrm>
        </p:grpSpPr>
        <p:sp>
          <p:nvSpPr>
            <p:cNvPr id="474" name="Google Shape;474;p2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5" name="Google Shape;475;p2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76" name="Google Shape;476;p2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0" name="Google Shape;480;p29"/>
          <p:cNvGrpSpPr/>
          <p:nvPr/>
        </p:nvGrpSpPr>
        <p:grpSpPr>
          <a:xfrm rot="-697191">
            <a:off x="8087197" y="914503"/>
            <a:ext cx="673607" cy="673738"/>
            <a:chOff x="7764407" y="575481"/>
            <a:chExt cx="1308352" cy="1308606"/>
          </a:xfrm>
        </p:grpSpPr>
        <p:sp>
          <p:nvSpPr>
            <p:cNvPr id="481" name="Google Shape;481;p2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2" name="Google Shape;482;p2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83" name="Google Shape;483;p2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0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30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90" name="Google Shape;490;p30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30"/>
          <p:cNvSpPr/>
          <p:nvPr/>
        </p:nvSpPr>
        <p:spPr>
          <a:xfrm>
            <a:off x="7946263" y="1248225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0"/>
          <p:cNvSpPr/>
          <p:nvPr/>
        </p:nvSpPr>
        <p:spPr>
          <a:xfrm>
            <a:off x="7946263" y="2237190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0"/>
          <p:cNvSpPr/>
          <p:nvPr/>
        </p:nvSpPr>
        <p:spPr>
          <a:xfrm>
            <a:off x="7946263" y="3226156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0"/>
          <p:cNvSpPr/>
          <p:nvPr/>
        </p:nvSpPr>
        <p:spPr>
          <a:xfrm rot="10800000" flipH="1">
            <a:off x="114300" y="3735032"/>
            <a:ext cx="2476802" cy="1326193"/>
          </a:xfrm>
          <a:custGeom>
            <a:avLst/>
            <a:gdLst/>
            <a:ahLst/>
            <a:cxnLst/>
            <a:rect l="l" t="t" r="r" b="b"/>
            <a:pathLst>
              <a:path w="54058" h="27964" extrusionOk="0">
                <a:moveTo>
                  <a:pt x="2468" y="26211"/>
                </a:moveTo>
                <a:lnTo>
                  <a:pt x="5067" y="26211"/>
                </a:lnTo>
                <a:cubicBezTo>
                  <a:pt x="5756" y="26211"/>
                  <a:pt x="6392" y="26045"/>
                  <a:pt x="6937" y="25728"/>
                </a:cubicBezTo>
                <a:lnTo>
                  <a:pt x="6937" y="25726"/>
                </a:lnTo>
                <a:cubicBezTo>
                  <a:pt x="7484" y="25409"/>
                  <a:pt x="7948" y="24942"/>
                  <a:pt x="8290" y="24348"/>
                </a:cubicBezTo>
                <a:lnTo>
                  <a:pt x="11409" y="18950"/>
                </a:lnTo>
                <a:cubicBezTo>
                  <a:pt x="11841" y="18206"/>
                  <a:pt x="12429" y="17614"/>
                  <a:pt x="13126" y="17213"/>
                </a:cubicBezTo>
                <a:lnTo>
                  <a:pt x="13128" y="17213"/>
                </a:lnTo>
                <a:cubicBezTo>
                  <a:pt x="13827" y="16810"/>
                  <a:pt x="14631" y="16594"/>
                  <a:pt x="15493" y="16594"/>
                </a:cubicBezTo>
                <a:lnTo>
                  <a:pt x="22104" y="16594"/>
                </a:lnTo>
                <a:cubicBezTo>
                  <a:pt x="22793" y="16594"/>
                  <a:pt x="23429" y="16425"/>
                  <a:pt x="23973" y="16110"/>
                </a:cubicBezTo>
                <a:lnTo>
                  <a:pt x="23973" y="16106"/>
                </a:lnTo>
                <a:cubicBezTo>
                  <a:pt x="24520" y="15792"/>
                  <a:pt x="24985" y="15323"/>
                  <a:pt x="25327" y="14728"/>
                </a:cubicBezTo>
                <a:lnTo>
                  <a:pt x="29772" y="7034"/>
                </a:lnTo>
                <a:cubicBezTo>
                  <a:pt x="30204" y="6287"/>
                  <a:pt x="30792" y="5697"/>
                  <a:pt x="31489" y="5296"/>
                </a:cubicBezTo>
                <a:lnTo>
                  <a:pt x="31491" y="5296"/>
                </a:lnTo>
                <a:cubicBezTo>
                  <a:pt x="32191" y="4893"/>
                  <a:pt x="32995" y="4677"/>
                  <a:pt x="33856" y="4677"/>
                </a:cubicBezTo>
                <a:lnTo>
                  <a:pt x="48096" y="4677"/>
                </a:lnTo>
                <a:cubicBezTo>
                  <a:pt x="48785" y="4677"/>
                  <a:pt x="49421" y="4508"/>
                  <a:pt x="49966" y="4194"/>
                </a:cubicBezTo>
                <a:lnTo>
                  <a:pt x="49966" y="4190"/>
                </a:lnTo>
                <a:cubicBezTo>
                  <a:pt x="50513" y="3875"/>
                  <a:pt x="50977" y="3406"/>
                  <a:pt x="51319" y="2812"/>
                </a:cubicBezTo>
                <a:lnTo>
                  <a:pt x="51323" y="2812"/>
                </a:lnTo>
                <a:lnTo>
                  <a:pt x="51761" y="2049"/>
                </a:lnTo>
                <a:cubicBezTo>
                  <a:pt x="51596" y="1835"/>
                  <a:pt x="51502" y="1566"/>
                  <a:pt x="51502" y="1278"/>
                </a:cubicBezTo>
                <a:cubicBezTo>
                  <a:pt x="51502" y="571"/>
                  <a:pt x="52075" y="1"/>
                  <a:pt x="52779" y="1"/>
                </a:cubicBezTo>
                <a:cubicBezTo>
                  <a:pt x="53486" y="1"/>
                  <a:pt x="54058" y="575"/>
                  <a:pt x="54058" y="1278"/>
                </a:cubicBezTo>
                <a:cubicBezTo>
                  <a:pt x="54058" y="1983"/>
                  <a:pt x="53484" y="2555"/>
                  <a:pt x="52779" y="2555"/>
                </a:cubicBezTo>
                <a:cubicBezTo>
                  <a:pt x="52725" y="2555"/>
                  <a:pt x="52672" y="2553"/>
                  <a:pt x="52620" y="2545"/>
                </a:cubicBezTo>
                <a:lnTo>
                  <a:pt x="52180" y="3305"/>
                </a:lnTo>
                <a:lnTo>
                  <a:pt x="52180" y="3310"/>
                </a:lnTo>
                <a:cubicBezTo>
                  <a:pt x="51748" y="4054"/>
                  <a:pt x="51160" y="4646"/>
                  <a:pt x="50463" y="5047"/>
                </a:cubicBezTo>
                <a:lnTo>
                  <a:pt x="50461" y="5047"/>
                </a:lnTo>
                <a:cubicBezTo>
                  <a:pt x="49762" y="5450"/>
                  <a:pt x="48956" y="5666"/>
                  <a:pt x="48096" y="5666"/>
                </a:cubicBezTo>
                <a:lnTo>
                  <a:pt x="33856" y="5666"/>
                </a:lnTo>
                <a:cubicBezTo>
                  <a:pt x="33167" y="5666"/>
                  <a:pt x="32532" y="5833"/>
                  <a:pt x="31987" y="6149"/>
                </a:cubicBezTo>
                <a:lnTo>
                  <a:pt x="31987" y="6151"/>
                </a:lnTo>
                <a:cubicBezTo>
                  <a:pt x="31440" y="6468"/>
                  <a:pt x="30975" y="6935"/>
                  <a:pt x="30632" y="7529"/>
                </a:cubicBezTo>
                <a:lnTo>
                  <a:pt x="26184" y="15234"/>
                </a:lnTo>
                <a:cubicBezTo>
                  <a:pt x="25752" y="15979"/>
                  <a:pt x="25162" y="16571"/>
                  <a:pt x="24467" y="16972"/>
                </a:cubicBezTo>
                <a:lnTo>
                  <a:pt x="24463" y="16972"/>
                </a:lnTo>
                <a:cubicBezTo>
                  <a:pt x="23764" y="17375"/>
                  <a:pt x="22960" y="17591"/>
                  <a:pt x="22098" y="17591"/>
                </a:cubicBezTo>
                <a:lnTo>
                  <a:pt x="15491" y="17591"/>
                </a:lnTo>
                <a:cubicBezTo>
                  <a:pt x="14802" y="17591"/>
                  <a:pt x="14167" y="17757"/>
                  <a:pt x="13622" y="18074"/>
                </a:cubicBezTo>
                <a:lnTo>
                  <a:pt x="13622" y="18076"/>
                </a:lnTo>
                <a:cubicBezTo>
                  <a:pt x="13075" y="18393"/>
                  <a:pt x="12608" y="18860"/>
                  <a:pt x="12267" y="19454"/>
                </a:cubicBezTo>
                <a:lnTo>
                  <a:pt x="9149" y="24852"/>
                </a:lnTo>
                <a:cubicBezTo>
                  <a:pt x="8717" y="25598"/>
                  <a:pt x="8129" y="26189"/>
                  <a:pt x="7432" y="26590"/>
                </a:cubicBezTo>
                <a:lnTo>
                  <a:pt x="7428" y="26590"/>
                </a:lnTo>
                <a:cubicBezTo>
                  <a:pt x="6731" y="26993"/>
                  <a:pt x="5925" y="27208"/>
                  <a:pt x="5063" y="27208"/>
                </a:cubicBezTo>
                <a:lnTo>
                  <a:pt x="2446" y="27208"/>
                </a:lnTo>
                <a:cubicBezTo>
                  <a:pt x="2244" y="27655"/>
                  <a:pt x="1798" y="27963"/>
                  <a:pt x="1278" y="27963"/>
                </a:cubicBezTo>
                <a:cubicBezTo>
                  <a:pt x="572" y="27963"/>
                  <a:pt x="1" y="27389"/>
                  <a:pt x="1" y="26684"/>
                </a:cubicBezTo>
                <a:cubicBezTo>
                  <a:pt x="1" y="25981"/>
                  <a:pt x="574" y="25407"/>
                  <a:pt x="1278" y="25407"/>
                </a:cubicBezTo>
                <a:cubicBezTo>
                  <a:pt x="1818" y="25405"/>
                  <a:pt x="2281" y="25738"/>
                  <a:pt x="2468" y="2621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0"/>
          <p:cNvSpPr/>
          <p:nvPr/>
        </p:nvSpPr>
        <p:spPr>
          <a:xfrm>
            <a:off x="816373" y="3806482"/>
            <a:ext cx="217527" cy="217109"/>
          </a:xfrm>
          <a:custGeom>
            <a:avLst/>
            <a:gdLst/>
            <a:ahLst/>
            <a:cxnLst/>
            <a:rect l="l" t="t" r="r" b="b"/>
            <a:pathLst>
              <a:path w="949" h="947" extrusionOk="0">
                <a:moveTo>
                  <a:pt x="473" y="0"/>
                </a:moveTo>
                <a:lnTo>
                  <a:pt x="948" y="946"/>
                </a:lnTo>
                <a:lnTo>
                  <a:pt x="0" y="9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0"/>
          <p:cNvSpPr/>
          <p:nvPr/>
        </p:nvSpPr>
        <p:spPr>
          <a:xfrm rot="5400000">
            <a:off x="937346" y="4366700"/>
            <a:ext cx="236782" cy="236826"/>
          </a:xfrm>
          <a:custGeom>
            <a:avLst/>
            <a:gdLst/>
            <a:ahLst/>
            <a:cxnLst/>
            <a:rect l="l" t="t" r="r" b="b"/>
            <a:pathLst>
              <a:path w="1033" h="1033" extrusionOk="0">
                <a:moveTo>
                  <a:pt x="1033" y="198"/>
                </a:moveTo>
                <a:lnTo>
                  <a:pt x="714" y="516"/>
                </a:lnTo>
                <a:lnTo>
                  <a:pt x="1033" y="835"/>
                </a:lnTo>
                <a:lnTo>
                  <a:pt x="837" y="1033"/>
                </a:lnTo>
                <a:lnTo>
                  <a:pt x="517" y="714"/>
                </a:lnTo>
                <a:lnTo>
                  <a:pt x="198" y="1033"/>
                </a:lnTo>
                <a:lnTo>
                  <a:pt x="1" y="835"/>
                </a:lnTo>
                <a:lnTo>
                  <a:pt x="319" y="516"/>
                </a:lnTo>
                <a:lnTo>
                  <a:pt x="1" y="198"/>
                </a:lnTo>
                <a:lnTo>
                  <a:pt x="198" y="0"/>
                </a:lnTo>
                <a:lnTo>
                  <a:pt x="517" y="319"/>
                </a:lnTo>
                <a:lnTo>
                  <a:pt x="8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3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1" name="Google Shape;21;p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4985138" y="2249600"/>
            <a:ext cx="291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 rot="462">
            <a:off x="5327088" y="3360687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2750750" y="2312875"/>
            <a:ext cx="15501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/>
          <p:nvPr/>
        </p:nvSpPr>
        <p:spPr>
          <a:xfrm>
            <a:off x="6227500" y="1103025"/>
            <a:ext cx="1232825" cy="153824"/>
          </a:xfrm>
          <a:custGeom>
            <a:avLst/>
            <a:gdLst/>
            <a:ahLst/>
            <a:cxnLst/>
            <a:rect l="l" t="t" r="r" b="b"/>
            <a:pathLst>
              <a:path w="7583" h="946" extrusionOk="0">
                <a:moveTo>
                  <a:pt x="474" y="0"/>
                </a:moveTo>
                <a:lnTo>
                  <a:pt x="7109" y="0"/>
                </a:lnTo>
                <a:cubicBezTo>
                  <a:pt x="7368" y="0"/>
                  <a:pt x="7582" y="214"/>
                  <a:pt x="7582" y="473"/>
                </a:cubicBezTo>
                <a:lnTo>
                  <a:pt x="7582" y="473"/>
                </a:lnTo>
                <a:cubicBezTo>
                  <a:pt x="7582" y="734"/>
                  <a:pt x="7368" y="946"/>
                  <a:pt x="7109" y="946"/>
                </a:cubicBezTo>
                <a:lnTo>
                  <a:pt x="474" y="946"/>
                </a:lnTo>
                <a:cubicBezTo>
                  <a:pt x="214" y="946"/>
                  <a:pt x="1" y="732"/>
                  <a:pt x="1" y="473"/>
                </a:cubicBezTo>
                <a:lnTo>
                  <a:pt x="1" y="473"/>
                </a:lnTo>
                <a:cubicBezTo>
                  <a:pt x="1" y="214"/>
                  <a:pt x="214" y="0"/>
                  <a:pt x="4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7539026" y="1103025"/>
            <a:ext cx="556503" cy="153824"/>
          </a:xfrm>
          <a:custGeom>
            <a:avLst/>
            <a:gdLst/>
            <a:ahLst/>
            <a:cxnLst/>
            <a:rect l="l" t="t" r="r" b="b"/>
            <a:pathLst>
              <a:path w="3423" h="946" extrusionOk="0">
                <a:moveTo>
                  <a:pt x="476" y="0"/>
                </a:moveTo>
                <a:lnTo>
                  <a:pt x="2949" y="0"/>
                </a:lnTo>
                <a:cubicBezTo>
                  <a:pt x="3209" y="0"/>
                  <a:pt x="3422" y="214"/>
                  <a:pt x="3422" y="473"/>
                </a:cubicBezTo>
                <a:lnTo>
                  <a:pt x="3422" y="473"/>
                </a:lnTo>
                <a:cubicBezTo>
                  <a:pt x="3422" y="734"/>
                  <a:pt x="3209" y="946"/>
                  <a:pt x="2949" y="946"/>
                </a:cubicBezTo>
                <a:lnTo>
                  <a:pt x="476" y="946"/>
                </a:lnTo>
                <a:cubicBezTo>
                  <a:pt x="217" y="946"/>
                  <a:pt x="3" y="732"/>
                  <a:pt x="3" y="473"/>
                </a:cubicBezTo>
                <a:lnTo>
                  <a:pt x="3" y="473"/>
                </a:lnTo>
                <a:cubicBezTo>
                  <a:pt x="1" y="214"/>
                  <a:pt x="214" y="0"/>
                  <a:pt x="4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273628" y="3000174"/>
            <a:ext cx="168275" cy="16830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4" name="Google Shape;34;p4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720000" y="1533525"/>
            <a:ext cx="7704000" cy="14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/>
          <p:nvPr/>
        </p:nvSpPr>
        <p:spPr>
          <a:xfrm rot="4304125">
            <a:off x="7672168" y="1031002"/>
            <a:ext cx="1793781" cy="1459569"/>
          </a:xfrm>
          <a:custGeom>
            <a:avLst/>
            <a:gdLst/>
            <a:ahLst/>
            <a:cxnLst/>
            <a:rect l="l" t="t" r="r" b="b"/>
            <a:pathLst>
              <a:path w="9849" h="8014" extrusionOk="0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/>
          <p:nvPr/>
        </p:nvSpPr>
        <p:spPr>
          <a:xfrm rot="7355165">
            <a:off x="8197463" y="1374859"/>
            <a:ext cx="578861" cy="579015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62" name="Google Shape;62;p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6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697000" y="930800"/>
            <a:ext cx="7727022" cy="3340403"/>
          </a:xfrm>
          <a:custGeom>
            <a:avLst/>
            <a:gdLst/>
            <a:ahLst/>
            <a:cxnLst/>
            <a:rect l="l" t="t" r="r" b="b"/>
            <a:pathLst>
              <a:path w="41831" h="15117" extrusionOk="0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71;p7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72" name="Google Shape;72;p7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1016088" y="1227200"/>
            <a:ext cx="3975300" cy="5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subTitle" idx="1"/>
          </p:nvPr>
        </p:nvSpPr>
        <p:spPr>
          <a:xfrm rot="-259">
            <a:off x="1016087" y="1874950"/>
            <a:ext cx="3975300" cy="20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7"/>
          <p:cNvSpPr/>
          <p:nvPr/>
        </p:nvSpPr>
        <p:spPr>
          <a:xfrm>
            <a:off x="7197192" y="1089921"/>
            <a:ext cx="780642" cy="123424"/>
          </a:xfrm>
          <a:custGeom>
            <a:avLst/>
            <a:gdLst/>
            <a:ahLst/>
            <a:cxnLst/>
            <a:rect l="l" t="t" r="r" b="b"/>
            <a:pathLst>
              <a:path w="6186" h="978" extrusionOk="0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/>
          <p:nvPr/>
        </p:nvSpPr>
        <p:spPr>
          <a:xfrm>
            <a:off x="5967911" y="1162865"/>
            <a:ext cx="627568" cy="119511"/>
          </a:xfrm>
          <a:custGeom>
            <a:avLst/>
            <a:gdLst/>
            <a:ahLst/>
            <a:cxnLst/>
            <a:rect l="l" t="t" r="r" b="b"/>
            <a:pathLst>
              <a:path w="4973" h="947" extrusionOk="0">
                <a:moveTo>
                  <a:pt x="474" y="1"/>
                </a:moveTo>
                <a:lnTo>
                  <a:pt x="4500" y="1"/>
                </a:lnTo>
                <a:cubicBezTo>
                  <a:pt x="4759" y="1"/>
                  <a:pt x="4973" y="214"/>
                  <a:pt x="4973" y="474"/>
                </a:cubicBezTo>
                <a:lnTo>
                  <a:pt x="4973" y="474"/>
                </a:lnTo>
                <a:cubicBezTo>
                  <a:pt x="4973" y="733"/>
                  <a:pt x="4759" y="947"/>
                  <a:pt x="4500" y="947"/>
                </a:cubicBezTo>
                <a:lnTo>
                  <a:pt x="474" y="947"/>
                </a:lnTo>
                <a:cubicBezTo>
                  <a:pt x="214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4" y="1"/>
                  <a:pt x="474" y="1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651770" y="1162865"/>
            <a:ext cx="431587" cy="119511"/>
          </a:xfrm>
          <a:custGeom>
            <a:avLst/>
            <a:gdLst/>
            <a:ahLst/>
            <a:cxnLst/>
            <a:rect l="l" t="t" r="r" b="b"/>
            <a:pathLst>
              <a:path w="3420" h="947" extrusionOk="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7139015" y="1162865"/>
            <a:ext cx="592107" cy="119511"/>
          </a:xfrm>
          <a:custGeom>
            <a:avLst/>
            <a:gdLst/>
            <a:ahLst/>
            <a:cxnLst/>
            <a:rect l="l" t="t" r="r" b="b"/>
            <a:pathLst>
              <a:path w="4692" h="947" extrusionOk="0">
                <a:moveTo>
                  <a:pt x="474" y="1"/>
                </a:moveTo>
                <a:lnTo>
                  <a:pt x="4218" y="1"/>
                </a:lnTo>
                <a:cubicBezTo>
                  <a:pt x="4478" y="1"/>
                  <a:pt x="4691" y="214"/>
                  <a:pt x="4691" y="474"/>
                </a:cubicBezTo>
                <a:lnTo>
                  <a:pt x="4691" y="474"/>
                </a:lnTo>
                <a:cubicBezTo>
                  <a:pt x="4691" y="733"/>
                  <a:pt x="4478" y="947"/>
                  <a:pt x="4218" y="947"/>
                </a:cubicBezTo>
                <a:lnTo>
                  <a:pt x="474" y="947"/>
                </a:lnTo>
                <a:cubicBezTo>
                  <a:pt x="215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5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7"/>
          <p:cNvSpPr/>
          <p:nvPr/>
        </p:nvSpPr>
        <p:spPr>
          <a:xfrm>
            <a:off x="7824893" y="1144692"/>
            <a:ext cx="158249" cy="145761"/>
          </a:xfrm>
          <a:custGeom>
            <a:avLst/>
            <a:gdLst/>
            <a:ahLst/>
            <a:cxnLst/>
            <a:rect l="l" t="t" r="r" b="b"/>
            <a:pathLst>
              <a:path w="1254" h="1155" extrusionOk="0">
                <a:moveTo>
                  <a:pt x="725" y="50"/>
                </a:moveTo>
                <a:lnTo>
                  <a:pt x="87" y="1154"/>
                </a:lnTo>
                <a:lnTo>
                  <a:pt x="1" y="1105"/>
                </a:lnTo>
                <a:lnTo>
                  <a:pt x="638" y="1"/>
                </a:lnTo>
                <a:close/>
                <a:moveTo>
                  <a:pt x="1253" y="50"/>
                </a:moveTo>
                <a:lnTo>
                  <a:pt x="1169" y="1"/>
                </a:lnTo>
                <a:lnTo>
                  <a:pt x="531" y="1105"/>
                </a:lnTo>
                <a:lnTo>
                  <a:pt x="616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7"/>
          <p:cNvSpPr/>
          <p:nvPr/>
        </p:nvSpPr>
        <p:spPr>
          <a:xfrm>
            <a:off x="5967911" y="1420820"/>
            <a:ext cx="119507" cy="119259"/>
          </a:xfrm>
          <a:custGeom>
            <a:avLst/>
            <a:gdLst/>
            <a:ahLst/>
            <a:cxnLst/>
            <a:rect l="l" t="t" r="r" b="b"/>
            <a:pathLst>
              <a:path w="947" h="945" extrusionOk="0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7"/>
          <p:cNvSpPr/>
          <p:nvPr/>
        </p:nvSpPr>
        <p:spPr>
          <a:xfrm>
            <a:off x="6182824" y="1420820"/>
            <a:ext cx="119759" cy="119511"/>
          </a:xfrm>
          <a:custGeom>
            <a:avLst/>
            <a:gdLst/>
            <a:ahLst/>
            <a:cxnLst/>
            <a:rect l="l" t="t" r="r" b="b"/>
            <a:pathLst>
              <a:path w="949" h="947" extrusionOk="0">
                <a:moveTo>
                  <a:pt x="473" y="1"/>
                </a:moveTo>
                <a:lnTo>
                  <a:pt x="948" y="947"/>
                </a:lnTo>
                <a:lnTo>
                  <a:pt x="0" y="947"/>
                </a:ln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6408842" y="1420820"/>
            <a:ext cx="387040" cy="119259"/>
          </a:xfrm>
          <a:custGeom>
            <a:avLst/>
            <a:gdLst/>
            <a:ahLst/>
            <a:cxnLst/>
            <a:rect l="l" t="t" r="r" b="b"/>
            <a:pathLst>
              <a:path w="3067" h="945" extrusionOk="0">
                <a:moveTo>
                  <a:pt x="473" y="1"/>
                </a:moveTo>
                <a:lnTo>
                  <a:pt x="2593" y="1"/>
                </a:lnTo>
                <a:cubicBezTo>
                  <a:pt x="2855" y="1"/>
                  <a:pt x="3066" y="212"/>
                  <a:pt x="3066" y="474"/>
                </a:cubicBezTo>
                <a:lnTo>
                  <a:pt x="3066" y="474"/>
                </a:lnTo>
                <a:cubicBezTo>
                  <a:pt x="3066" y="733"/>
                  <a:pt x="2855" y="944"/>
                  <a:pt x="2593" y="944"/>
                </a:cubicBezTo>
                <a:lnTo>
                  <a:pt x="473" y="944"/>
                </a:lnTo>
                <a:cubicBezTo>
                  <a:pt x="214" y="944"/>
                  <a:pt x="0" y="733"/>
                  <a:pt x="0" y="474"/>
                </a:cubicBezTo>
                <a:lnTo>
                  <a:pt x="0" y="474"/>
                </a:lnTo>
                <a:cubicBezTo>
                  <a:pt x="0" y="212"/>
                  <a:pt x="214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"/>
          <p:cNvSpPr/>
          <p:nvPr/>
        </p:nvSpPr>
        <p:spPr>
          <a:xfrm>
            <a:off x="697000" y="1027900"/>
            <a:ext cx="7727022" cy="3134510"/>
          </a:xfrm>
          <a:custGeom>
            <a:avLst/>
            <a:gdLst/>
            <a:ahLst/>
            <a:cxnLst/>
            <a:rect l="l" t="t" r="r" b="b"/>
            <a:pathLst>
              <a:path w="41831" h="15117" extrusionOk="0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90" name="Google Shape;90;p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8"/>
          <p:cNvSpPr txBox="1">
            <a:spLocks noGrp="1"/>
          </p:cNvSpPr>
          <p:nvPr>
            <p:ph type="title"/>
          </p:nvPr>
        </p:nvSpPr>
        <p:spPr>
          <a:xfrm>
            <a:off x="1442700" y="1323975"/>
            <a:ext cx="6258600" cy="25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95" name="Google Shape;95;p8"/>
          <p:cNvGrpSpPr/>
          <p:nvPr/>
        </p:nvGrpSpPr>
        <p:grpSpPr>
          <a:xfrm>
            <a:off x="6180562" y="4095502"/>
            <a:ext cx="2148254" cy="426910"/>
            <a:chOff x="2633694" y="2674236"/>
            <a:chExt cx="1790958" cy="355877"/>
          </a:xfrm>
        </p:grpSpPr>
        <p:sp>
          <p:nvSpPr>
            <p:cNvPr id="96" name="Google Shape;96;p8"/>
            <p:cNvSpPr/>
            <p:nvPr/>
          </p:nvSpPr>
          <p:spPr>
            <a:xfrm>
              <a:off x="2633694" y="2808212"/>
              <a:ext cx="1790958" cy="221902"/>
            </a:xfrm>
            <a:custGeom>
              <a:avLst/>
              <a:gdLst/>
              <a:ahLst/>
              <a:cxnLst/>
              <a:rect l="l" t="t" r="r" b="b"/>
              <a:pathLst>
                <a:path w="37764" h="4679" extrusionOk="0">
                  <a:moveTo>
                    <a:pt x="2339" y="0"/>
                  </a:moveTo>
                  <a:lnTo>
                    <a:pt x="35423" y="0"/>
                  </a:lnTo>
                  <a:cubicBezTo>
                    <a:pt x="36710" y="0"/>
                    <a:pt x="37763" y="1053"/>
                    <a:pt x="37763" y="2339"/>
                  </a:cubicBezTo>
                  <a:lnTo>
                    <a:pt x="37763" y="2339"/>
                  </a:lnTo>
                  <a:cubicBezTo>
                    <a:pt x="37763" y="3628"/>
                    <a:pt x="36708" y="4679"/>
                    <a:pt x="35423" y="4679"/>
                  </a:cubicBezTo>
                  <a:lnTo>
                    <a:pt x="2339" y="4679"/>
                  </a:lnTo>
                  <a:cubicBezTo>
                    <a:pt x="1051" y="4679"/>
                    <a:pt x="0" y="3624"/>
                    <a:pt x="0" y="2339"/>
                  </a:cubicBezTo>
                  <a:lnTo>
                    <a:pt x="0" y="2339"/>
                  </a:lnTo>
                  <a:cubicBezTo>
                    <a:pt x="0" y="1051"/>
                    <a:pt x="1051" y="0"/>
                    <a:pt x="23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2661675" y="2831592"/>
              <a:ext cx="1369065" cy="175141"/>
            </a:xfrm>
            <a:custGeom>
              <a:avLst/>
              <a:gdLst/>
              <a:ahLst/>
              <a:cxnLst/>
              <a:rect l="l" t="t" r="r" b="b"/>
              <a:pathLst>
                <a:path w="28868" h="3693" extrusionOk="0">
                  <a:moveTo>
                    <a:pt x="1847" y="1"/>
                  </a:moveTo>
                  <a:lnTo>
                    <a:pt x="27021" y="1"/>
                  </a:lnTo>
                  <a:cubicBezTo>
                    <a:pt x="28037" y="1"/>
                    <a:pt x="28868" y="832"/>
                    <a:pt x="28868" y="1846"/>
                  </a:cubicBezTo>
                  <a:lnTo>
                    <a:pt x="28868" y="1846"/>
                  </a:lnTo>
                  <a:cubicBezTo>
                    <a:pt x="28868" y="2861"/>
                    <a:pt x="28037" y="3692"/>
                    <a:pt x="27021" y="3692"/>
                  </a:cubicBezTo>
                  <a:lnTo>
                    <a:pt x="1847" y="3692"/>
                  </a:lnTo>
                  <a:cubicBezTo>
                    <a:pt x="831" y="3692"/>
                    <a:pt x="1" y="2861"/>
                    <a:pt x="1" y="1846"/>
                  </a:cubicBezTo>
                  <a:lnTo>
                    <a:pt x="1" y="1846"/>
                  </a:lnTo>
                  <a:cubicBezTo>
                    <a:pt x="1" y="830"/>
                    <a:pt x="831" y="1"/>
                    <a:pt x="1847" y="1"/>
                  </a:cubicBezTo>
                  <a:close/>
                </a:path>
              </a:pathLst>
            </a:custGeom>
            <a:solidFill>
              <a:srgbClr val="92D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2661675" y="2831592"/>
              <a:ext cx="104904" cy="167885"/>
            </a:xfrm>
            <a:custGeom>
              <a:avLst/>
              <a:gdLst/>
              <a:ahLst/>
              <a:cxnLst/>
              <a:rect l="l" t="t" r="r" b="b"/>
              <a:pathLst>
                <a:path w="2212" h="3540" extrusionOk="0">
                  <a:moveTo>
                    <a:pt x="1115" y="3540"/>
                  </a:moveTo>
                  <a:lnTo>
                    <a:pt x="2211" y="1"/>
                  </a:lnTo>
                  <a:lnTo>
                    <a:pt x="1847" y="1"/>
                  </a:lnTo>
                  <a:cubicBezTo>
                    <a:pt x="831" y="1"/>
                    <a:pt x="1" y="832"/>
                    <a:pt x="1" y="1846"/>
                  </a:cubicBezTo>
                  <a:cubicBezTo>
                    <a:pt x="1" y="2602"/>
                    <a:pt x="461" y="3254"/>
                    <a:pt x="1115" y="3540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883434" y="2831592"/>
              <a:ext cx="225316" cy="175141"/>
            </a:xfrm>
            <a:custGeom>
              <a:avLst/>
              <a:gdLst/>
              <a:ahLst/>
              <a:cxnLst/>
              <a:rect l="l" t="t" r="r" b="b"/>
              <a:pathLst>
                <a:path w="4751" h="3693" extrusionOk="0">
                  <a:moveTo>
                    <a:pt x="1144" y="1"/>
                  </a:moveTo>
                  <a:lnTo>
                    <a:pt x="1" y="3692"/>
                  </a:lnTo>
                  <a:lnTo>
                    <a:pt x="3610" y="369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3225653" y="2831592"/>
              <a:ext cx="225411" cy="175141"/>
            </a:xfrm>
            <a:custGeom>
              <a:avLst/>
              <a:gdLst/>
              <a:ahLst/>
              <a:cxnLst/>
              <a:rect l="l" t="t" r="r" b="b"/>
              <a:pathLst>
                <a:path w="4753" h="3693" extrusionOk="0">
                  <a:moveTo>
                    <a:pt x="1144" y="1"/>
                  </a:moveTo>
                  <a:lnTo>
                    <a:pt x="0" y="3692"/>
                  </a:lnTo>
                  <a:lnTo>
                    <a:pt x="3609" y="3692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3567966" y="2831592"/>
              <a:ext cx="225316" cy="175141"/>
            </a:xfrm>
            <a:custGeom>
              <a:avLst/>
              <a:gdLst/>
              <a:ahLst/>
              <a:cxnLst/>
              <a:rect l="l" t="t" r="r" b="b"/>
              <a:pathLst>
                <a:path w="4751" h="3693" extrusionOk="0">
                  <a:moveTo>
                    <a:pt x="1144" y="1"/>
                  </a:moveTo>
                  <a:lnTo>
                    <a:pt x="0" y="3692"/>
                  </a:lnTo>
                  <a:lnTo>
                    <a:pt x="3609" y="3692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3910138" y="2834058"/>
              <a:ext cx="120697" cy="172674"/>
            </a:xfrm>
            <a:custGeom>
              <a:avLst/>
              <a:gdLst/>
              <a:ahLst/>
              <a:cxnLst/>
              <a:rect l="l" t="t" r="r" b="b"/>
              <a:pathLst>
                <a:path w="2545" h="3641" extrusionOk="0">
                  <a:moveTo>
                    <a:pt x="1128" y="0"/>
                  </a:moveTo>
                  <a:lnTo>
                    <a:pt x="1" y="3640"/>
                  </a:lnTo>
                  <a:lnTo>
                    <a:pt x="696" y="3640"/>
                  </a:lnTo>
                  <a:cubicBezTo>
                    <a:pt x="1712" y="3640"/>
                    <a:pt x="2543" y="2809"/>
                    <a:pt x="2543" y="1794"/>
                  </a:cubicBezTo>
                  <a:cubicBezTo>
                    <a:pt x="2545" y="928"/>
                    <a:pt x="1938" y="196"/>
                    <a:pt x="1128" y="0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3915923" y="2674236"/>
              <a:ext cx="99877" cy="70806"/>
            </a:xfrm>
            <a:custGeom>
              <a:avLst/>
              <a:gdLst/>
              <a:ahLst/>
              <a:cxnLst/>
              <a:rect l="l" t="t" r="r" b="b"/>
              <a:pathLst>
                <a:path w="2106" h="1493" extrusionOk="0">
                  <a:moveTo>
                    <a:pt x="163" y="740"/>
                  </a:moveTo>
                  <a:lnTo>
                    <a:pt x="747" y="1324"/>
                  </a:lnTo>
                  <a:cubicBezTo>
                    <a:pt x="917" y="1493"/>
                    <a:pt x="1191" y="1493"/>
                    <a:pt x="1362" y="1324"/>
                  </a:cubicBezTo>
                  <a:lnTo>
                    <a:pt x="1944" y="740"/>
                  </a:lnTo>
                  <a:cubicBezTo>
                    <a:pt x="2073" y="613"/>
                    <a:pt x="2106" y="434"/>
                    <a:pt x="2036" y="267"/>
                  </a:cubicBezTo>
                  <a:cubicBezTo>
                    <a:pt x="1968" y="101"/>
                    <a:pt x="1814" y="0"/>
                    <a:pt x="1635" y="0"/>
                  </a:cubicBezTo>
                  <a:lnTo>
                    <a:pt x="469" y="0"/>
                  </a:lnTo>
                  <a:cubicBezTo>
                    <a:pt x="288" y="0"/>
                    <a:pt x="138" y="103"/>
                    <a:pt x="68" y="267"/>
                  </a:cubicBezTo>
                  <a:cubicBezTo>
                    <a:pt x="0" y="432"/>
                    <a:pt x="37" y="615"/>
                    <a:pt x="163" y="740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8"/>
          <p:cNvSpPr/>
          <p:nvPr/>
        </p:nvSpPr>
        <p:spPr>
          <a:xfrm>
            <a:off x="719991" y="4282275"/>
            <a:ext cx="260940" cy="240148"/>
          </a:xfrm>
          <a:custGeom>
            <a:avLst/>
            <a:gdLst/>
            <a:ahLst/>
            <a:cxnLst/>
            <a:rect l="l" t="t" r="r" b="b"/>
            <a:pathLst>
              <a:path w="1255" h="1155" extrusionOk="0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1056825" y="4303691"/>
            <a:ext cx="625008" cy="196900"/>
          </a:xfrm>
          <a:custGeom>
            <a:avLst/>
            <a:gdLst/>
            <a:ahLst/>
            <a:cxnLst/>
            <a:rect l="l" t="t" r="r" b="b"/>
            <a:pathLst>
              <a:path w="3006" h="947" extrusionOk="0">
                <a:moveTo>
                  <a:pt x="474" y="0"/>
                </a:moveTo>
                <a:lnTo>
                  <a:pt x="2532" y="0"/>
                </a:lnTo>
                <a:cubicBezTo>
                  <a:pt x="2791" y="0"/>
                  <a:pt x="3005" y="214"/>
                  <a:pt x="3005" y="473"/>
                </a:cubicBezTo>
                <a:lnTo>
                  <a:pt x="3005" y="473"/>
                </a:lnTo>
                <a:cubicBezTo>
                  <a:pt x="3005" y="733"/>
                  <a:pt x="2791" y="946"/>
                  <a:pt x="2532" y="946"/>
                </a:cubicBezTo>
                <a:lnTo>
                  <a:pt x="474" y="946"/>
                </a:lnTo>
                <a:cubicBezTo>
                  <a:pt x="215" y="946"/>
                  <a:pt x="1" y="733"/>
                  <a:pt x="1" y="473"/>
                </a:cubicBezTo>
                <a:lnTo>
                  <a:pt x="1" y="473"/>
                </a:lnTo>
                <a:cubicBezTo>
                  <a:pt x="1" y="214"/>
                  <a:pt x="215" y="0"/>
                  <a:pt x="474" y="0"/>
                </a:cubicBezTo>
                <a:close/>
              </a:path>
            </a:pathLst>
          </a:custGeom>
          <a:solidFill>
            <a:srgbClr val="FF9B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8"/>
          <p:cNvSpPr/>
          <p:nvPr/>
        </p:nvSpPr>
        <p:spPr>
          <a:xfrm>
            <a:off x="1850464" y="4303691"/>
            <a:ext cx="428107" cy="196900"/>
          </a:xfrm>
          <a:custGeom>
            <a:avLst/>
            <a:gdLst/>
            <a:ahLst/>
            <a:cxnLst/>
            <a:rect l="l" t="t" r="r" b="b"/>
            <a:pathLst>
              <a:path w="2059" h="947" extrusionOk="0">
                <a:moveTo>
                  <a:pt x="475" y="0"/>
                </a:moveTo>
                <a:lnTo>
                  <a:pt x="1586" y="0"/>
                </a:lnTo>
                <a:cubicBezTo>
                  <a:pt x="1845" y="0"/>
                  <a:pt x="2059" y="214"/>
                  <a:pt x="2059" y="473"/>
                </a:cubicBezTo>
                <a:lnTo>
                  <a:pt x="2059" y="473"/>
                </a:lnTo>
                <a:cubicBezTo>
                  <a:pt x="2059" y="733"/>
                  <a:pt x="1845" y="946"/>
                  <a:pt x="1586" y="946"/>
                </a:cubicBezTo>
                <a:lnTo>
                  <a:pt x="475" y="946"/>
                </a:lnTo>
                <a:cubicBezTo>
                  <a:pt x="216" y="946"/>
                  <a:pt x="2" y="733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2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1B22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10" name="Google Shape;110;p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9"/>
          <p:cNvSpPr txBox="1">
            <a:spLocks noGrp="1"/>
          </p:cNvSpPr>
          <p:nvPr>
            <p:ph type="title"/>
          </p:nvPr>
        </p:nvSpPr>
        <p:spPr>
          <a:xfrm>
            <a:off x="2490600" y="1614600"/>
            <a:ext cx="4162800" cy="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subTitle" idx="1"/>
          </p:nvPr>
        </p:nvSpPr>
        <p:spPr>
          <a:xfrm>
            <a:off x="2479125" y="2734850"/>
            <a:ext cx="4162800" cy="10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/>
          <p:nvPr/>
        </p:nvSpPr>
        <p:spPr>
          <a:xfrm>
            <a:off x="8038964" y="2136263"/>
            <a:ext cx="200227" cy="199811"/>
          </a:xfrm>
          <a:custGeom>
            <a:avLst/>
            <a:gdLst/>
            <a:ahLst/>
            <a:cxnLst/>
            <a:rect l="l" t="t" r="r" b="b"/>
            <a:pathLst>
              <a:path w="963" h="961" extrusionOk="0">
                <a:moveTo>
                  <a:pt x="482" y="960"/>
                </a:moveTo>
                <a:cubicBezTo>
                  <a:pt x="747" y="960"/>
                  <a:pt x="963" y="745"/>
                  <a:pt x="963" y="481"/>
                </a:cubicBezTo>
                <a:cubicBezTo>
                  <a:pt x="963" y="216"/>
                  <a:pt x="747" y="0"/>
                  <a:pt x="482" y="0"/>
                </a:cubicBezTo>
                <a:cubicBezTo>
                  <a:pt x="217" y="0"/>
                  <a:pt x="1" y="216"/>
                  <a:pt x="1" y="481"/>
                </a:cubicBezTo>
                <a:cubicBezTo>
                  <a:pt x="1" y="742"/>
                  <a:pt x="219" y="960"/>
                  <a:pt x="482" y="960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rot="4304125">
            <a:off x="7672168" y="1031002"/>
            <a:ext cx="1793781" cy="1459569"/>
          </a:xfrm>
          <a:custGeom>
            <a:avLst/>
            <a:gdLst/>
            <a:ahLst/>
            <a:cxnLst/>
            <a:rect l="l" t="t" r="r" b="b"/>
            <a:pathLst>
              <a:path w="9849" h="8014" extrusionOk="0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rot="7355165">
            <a:off x="8197463" y="1374859"/>
            <a:ext cx="578861" cy="579015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720009" y="4386686"/>
            <a:ext cx="88589" cy="216812"/>
          </a:xfrm>
          <a:custGeom>
            <a:avLst/>
            <a:gdLst/>
            <a:ahLst/>
            <a:cxnLst/>
            <a:rect l="l" t="t" r="r" b="b"/>
            <a:pathLst>
              <a:path w="702" h="1718" extrusionOk="0">
                <a:moveTo>
                  <a:pt x="701" y="281"/>
                </a:moveTo>
                <a:lnTo>
                  <a:pt x="278" y="281"/>
                </a:lnTo>
                <a:lnTo>
                  <a:pt x="278" y="1438"/>
                </a:lnTo>
                <a:lnTo>
                  <a:pt x="701" y="1438"/>
                </a:lnTo>
                <a:lnTo>
                  <a:pt x="701" y="1718"/>
                </a:lnTo>
                <a:lnTo>
                  <a:pt x="0" y="1718"/>
                </a:lnTo>
                <a:lnTo>
                  <a:pt x="0" y="1"/>
                </a:lnTo>
                <a:lnTo>
                  <a:pt x="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873842" y="4435273"/>
            <a:ext cx="592107" cy="119511"/>
          </a:xfrm>
          <a:custGeom>
            <a:avLst/>
            <a:gdLst/>
            <a:ahLst/>
            <a:cxnLst/>
            <a:rect l="l" t="t" r="r" b="b"/>
            <a:pathLst>
              <a:path w="4692" h="947" extrusionOk="0">
                <a:moveTo>
                  <a:pt x="473" y="0"/>
                </a:moveTo>
                <a:lnTo>
                  <a:pt x="4218" y="0"/>
                </a:lnTo>
                <a:cubicBezTo>
                  <a:pt x="4477" y="0"/>
                  <a:pt x="4691" y="214"/>
                  <a:pt x="4691" y="473"/>
                </a:cubicBezTo>
                <a:lnTo>
                  <a:pt x="4691" y="473"/>
                </a:lnTo>
                <a:cubicBezTo>
                  <a:pt x="4691" y="735"/>
                  <a:pt x="4477" y="946"/>
                  <a:pt x="4218" y="946"/>
                </a:cubicBezTo>
                <a:lnTo>
                  <a:pt x="473" y="946"/>
                </a:lnTo>
                <a:cubicBezTo>
                  <a:pt x="212" y="946"/>
                  <a:pt x="1" y="735"/>
                  <a:pt x="1" y="473"/>
                </a:cubicBezTo>
                <a:lnTo>
                  <a:pt x="1" y="473"/>
                </a:lnTo>
                <a:cubicBezTo>
                  <a:pt x="1" y="214"/>
                  <a:pt x="212" y="0"/>
                  <a:pt x="473" y="0"/>
                </a:cubicBezTo>
                <a:close/>
              </a:path>
            </a:pathLst>
          </a:custGeom>
          <a:solidFill>
            <a:srgbClr val="FF9B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1530695" y="4435273"/>
            <a:ext cx="296180" cy="119511"/>
          </a:xfrm>
          <a:custGeom>
            <a:avLst/>
            <a:gdLst/>
            <a:ahLst/>
            <a:cxnLst/>
            <a:rect l="l" t="t" r="r" b="b"/>
            <a:pathLst>
              <a:path w="2347" h="947" extrusionOk="0">
                <a:moveTo>
                  <a:pt x="475" y="0"/>
                </a:moveTo>
                <a:lnTo>
                  <a:pt x="1873" y="0"/>
                </a:lnTo>
                <a:cubicBezTo>
                  <a:pt x="2133" y="0"/>
                  <a:pt x="2346" y="214"/>
                  <a:pt x="2346" y="473"/>
                </a:cubicBezTo>
                <a:lnTo>
                  <a:pt x="2346" y="473"/>
                </a:lnTo>
                <a:cubicBezTo>
                  <a:pt x="2346" y="735"/>
                  <a:pt x="2133" y="946"/>
                  <a:pt x="1873" y="946"/>
                </a:cubicBezTo>
                <a:lnTo>
                  <a:pt x="475" y="946"/>
                </a:lnTo>
                <a:cubicBezTo>
                  <a:pt x="216" y="946"/>
                  <a:pt x="2" y="735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>
            <a:off x="1891870" y="4386686"/>
            <a:ext cx="88841" cy="216812"/>
          </a:xfrm>
          <a:custGeom>
            <a:avLst/>
            <a:gdLst/>
            <a:ahLst/>
            <a:cxnLst/>
            <a:rect l="l" t="t" r="r" b="b"/>
            <a:pathLst>
              <a:path w="704" h="1718" extrusionOk="0">
                <a:moveTo>
                  <a:pt x="1" y="1"/>
                </a:moveTo>
                <a:lnTo>
                  <a:pt x="704" y="1"/>
                </a:lnTo>
                <a:lnTo>
                  <a:pt x="704" y="1718"/>
                </a:lnTo>
                <a:lnTo>
                  <a:pt x="1" y="1718"/>
                </a:lnTo>
                <a:lnTo>
                  <a:pt x="1" y="1438"/>
                </a:lnTo>
                <a:lnTo>
                  <a:pt x="426" y="1438"/>
                </a:lnTo>
                <a:lnTo>
                  <a:pt x="426" y="281"/>
                </a:lnTo>
                <a:lnTo>
                  <a:pt x="1" y="2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>
            <a:off x="3545106" y="4136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rgbClr val="1B222D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>
            <a:off x="4683586" y="4136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rgbClr val="1B222D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406625" y="4136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rgbClr val="1B222D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5822061" y="4136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rgbClr val="1B222D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3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54" name="Google Shape;154;p1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3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2240456" y="198586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1"/>
          </p:nvPr>
        </p:nvSpPr>
        <p:spPr>
          <a:xfrm>
            <a:off x="2079550" y="2426200"/>
            <a:ext cx="2229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 idx="2" hasCustomPrompt="1"/>
          </p:nvPr>
        </p:nvSpPr>
        <p:spPr>
          <a:xfrm rot="1296">
            <a:off x="4795982" y="3370397"/>
            <a:ext cx="795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3" hasCustomPrompt="1"/>
          </p:nvPr>
        </p:nvSpPr>
        <p:spPr>
          <a:xfrm>
            <a:off x="881056" y="3370847"/>
            <a:ext cx="7956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 idx="4"/>
          </p:nvPr>
        </p:nvSpPr>
        <p:spPr>
          <a:xfrm>
            <a:off x="2242402" y="3341825"/>
            <a:ext cx="187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5"/>
          </p:nvPr>
        </p:nvSpPr>
        <p:spPr>
          <a:xfrm>
            <a:off x="2087410" y="3782550"/>
            <a:ext cx="22296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6"/>
          </p:nvPr>
        </p:nvSpPr>
        <p:spPr>
          <a:xfrm>
            <a:off x="6109156" y="333972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7"/>
          </p:nvPr>
        </p:nvSpPr>
        <p:spPr>
          <a:xfrm>
            <a:off x="5932350" y="3782554"/>
            <a:ext cx="22374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8"/>
          </p:nvPr>
        </p:nvSpPr>
        <p:spPr>
          <a:xfrm>
            <a:off x="6109156" y="198586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9"/>
          </p:nvPr>
        </p:nvSpPr>
        <p:spPr>
          <a:xfrm>
            <a:off x="5932362" y="2424850"/>
            <a:ext cx="22374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13" hasCustomPrompt="1"/>
          </p:nvPr>
        </p:nvSpPr>
        <p:spPr>
          <a:xfrm rot="1296">
            <a:off x="4795981" y="1964342"/>
            <a:ext cx="7956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14" hasCustomPrompt="1"/>
          </p:nvPr>
        </p:nvSpPr>
        <p:spPr>
          <a:xfrm rot="1302">
            <a:off x="882700" y="1964200"/>
            <a:ext cx="7923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15"/>
          </p:nvPr>
        </p:nvSpPr>
        <p:spPr>
          <a:xfrm>
            <a:off x="720000" y="935913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2" name="Google Shape;172;p13"/>
          <p:cNvGrpSpPr/>
          <p:nvPr/>
        </p:nvGrpSpPr>
        <p:grpSpPr>
          <a:xfrm>
            <a:off x="7764407" y="575481"/>
            <a:ext cx="1308352" cy="1308606"/>
            <a:chOff x="7764407" y="575481"/>
            <a:chExt cx="1308352" cy="1308606"/>
          </a:xfrm>
        </p:grpSpPr>
        <p:sp>
          <p:nvSpPr>
            <p:cNvPr id="173" name="Google Shape;173;p13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3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175" name="Google Shape;175;p13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3"/>
          <p:cNvSpPr/>
          <p:nvPr/>
        </p:nvSpPr>
        <p:spPr>
          <a:xfrm>
            <a:off x="7455971" y="575487"/>
            <a:ext cx="593886" cy="593996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9250"/>
            <a:ext cx="7704000" cy="29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2" r:id="rId10"/>
    <p:sldLayoutId id="2147483665" r:id="rId11"/>
    <p:sldLayoutId id="2147483667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34"/>
          <p:cNvGrpSpPr/>
          <p:nvPr/>
        </p:nvGrpSpPr>
        <p:grpSpPr>
          <a:xfrm>
            <a:off x="6355880" y="1044847"/>
            <a:ext cx="1905829" cy="1550748"/>
            <a:chOff x="6707002" y="1482876"/>
            <a:chExt cx="1471342" cy="1197211"/>
          </a:xfrm>
        </p:grpSpPr>
        <p:sp>
          <p:nvSpPr>
            <p:cNvPr id="511" name="Google Shape;511;p34"/>
            <p:cNvSpPr/>
            <p:nvPr/>
          </p:nvSpPr>
          <p:spPr>
            <a:xfrm>
              <a:off x="7203122" y="1931938"/>
              <a:ext cx="366304" cy="366752"/>
            </a:xfrm>
            <a:custGeom>
              <a:avLst/>
              <a:gdLst/>
              <a:ahLst/>
              <a:cxnLst/>
              <a:rect l="l" t="t" r="r" b="b"/>
              <a:pathLst>
                <a:path w="2452" h="2455" extrusionOk="0">
                  <a:moveTo>
                    <a:pt x="1226" y="2454"/>
                  </a:moveTo>
                  <a:cubicBezTo>
                    <a:pt x="1902" y="2454"/>
                    <a:pt x="2451" y="1903"/>
                    <a:pt x="2451" y="1226"/>
                  </a:cubicBezTo>
                  <a:cubicBezTo>
                    <a:pt x="2451" y="552"/>
                    <a:pt x="1902" y="1"/>
                    <a:pt x="1226" y="1"/>
                  </a:cubicBezTo>
                  <a:cubicBezTo>
                    <a:pt x="549" y="1"/>
                    <a:pt x="0" y="552"/>
                    <a:pt x="0" y="1226"/>
                  </a:cubicBezTo>
                  <a:cubicBezTo>
                    <a:pt x="0" y="1903"/>
                    <a:pt x="553" y="2454"/>
                    <a:pt x="1226" y="2454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6707002" y="1482876"/>
              <a:ext cx="1471342" cy="1197211"/>
            </a:xfrm>
            <a:custGeom>
              <a:avLst/>
              <a:gdLst/>
              <a:ahLst/>
              <a:cxnLst/>
              <a:rect l="l" t="t" r="r" b="b"/>
              <a:pathLst>
                <a:path w="9849" h="8014" extrusionOk="0">
                  <a:moveTo>
                    <a:pt x="2143" y="0"/>
                  </a:moveTo>
                  <a:cubicBezTo>
                    <a:pt x="2606" y="0"/>
                    <a:pt x="2982" y="375"/>
                    <a:pt x="2982" y="837"/>
                  </a:cubicBezTo>
                  <a:cubicBezTo>
                    <a:pt x="2982" y="946"/>
                    <a:pt x="2961" y="1045"/>
                    <a:pt x="2924" y="1142"/>
                  </a:cubicBezTo>
                  <a:lnTo>
                    <a:pt x="8300" y="3856"/>
                  </a:lnTo>
                  <a:cubicBezTo>
                    <a:pt x="8450" y="3622"/>
                    <a:pt x="8711" y="3463"/>
                    <a:pt x="9009" y="3463"/>
                  </a:cubicBezTo>
                  <a:cubicBezTo>
                    <a:pt x="9472" y="3463"/>
                    <a:pt x="9848" y="3840"/>
                    <a:pt x="9848" y="4302"/>
                  </a:cubicBezTo>
                  <a:cubicBezTo>
                    <a:pt x="9848" y="4765"/>
                    <a:pt x="9472" y="5139"/>
                    <a:pt x="9009" y="5139"/>
                  </a:cubicBezTo>
                  <a:cubicBezTo>
                    <a:pt x="8709" y="5139"/>
                    <a:pt x="8444" y="4981"/>
                    <a:pt x="8298" y="4744"/>
                  </a:cubicBezTo>
                  <a:lnTo>
                    <a:pt x="2756" y="7483"/>
                  </a:lnTo>
                  <a:cubicBezTo>
                    <a:pt x="2766" y="7520"/>
                    <a:pt x="2770" y="7555"/>
                    <a:pt x="2770" y="7594"/>
                  </a:cubicBezTo>
                  <a:cubicBezTo>
                    <a:pt x="2770" y="7827"/>
                    <a:pt x="2583" y="8014"/>
                    <a:pt x="2353" y="8014"/>
                  </a:cubicBezTo>
                  <a:cubicBezTo>
                    <a:pt x="2120" y="8014"/>
                    <a:pt x="1933" y="7827"/>
                    <a:pt x="1933" y="7594"/>
                  </a:cubicBezTo>
                  <a:cubicBezTo>
                    <a:pt x="1933" y="7395"/>
                    <a:pt x="2071" y="7231"/>
                    <a:pt x="2260" y="7185"/>
                  </a:cubicBezTo>
                  <a:lnTo>
                    <a:pt x="2089" y="1670"/>
                  </a:lnTo>
                  <a:cubicBezTo>
                    <a:pt x="1654" y="1641"/>
                    <a:pt x="1306" y="1277"/>
                    <a:pt x="1306" y="835"/>
                  </a:cubicBezTo>
                  <a:cubicBezTo>
                    <a:pt x="1306" y="375"/>
                    <a:pt x="1680" y="0"/>
                    <a:pt x="2143" y="0"/>
                  </a:cubicBezTo>
                  <a:close/>
                  <a:moveTo>
                    <a:pt x="416" y="4551"/>
                  </a:moveTo>
                  <a:cubicBezTo>
                    <a:pt x="646" y="4551"/>
                    <a:pt x="833" y="4736"/>
                    <a:pt x="833" y="4969"/>
                  </a:cubicBezTo>
                  <a:cubicBezTo>
                    <a:pt x="833" y="5199"/>
                    <a:pt x="648" y="5384"/>
                    <a:pt x="416" y="5384"/>
                  </a:cubicBezTo>
                  <a:cubicBezTo>
                    <a:pt x="187" y="5384"/>
                    <a:pt x="0" y="5199"/>
                    <a:pt x="0" y="4969"/>
                  </a:cubicBezTo>
                  <a:cubicBezTo>
                    <a:pt x="2" y="4736"/>
                    <a:pt x="187" y="4551"/>
                    <a:pt x="416" y="4551"/>
                  </a:cubicBezTo>
                  <a:close/>
                  <a:moveTo>
                    <a:pt x="6856" y="952"/>
                  </a:moveTo>
                  <a:cubicBezTo>
                    <a:pt x="6716" y="952"/>
                    <a:pt x="6603" y="1066"/>
                    <a:pt x="6603" y="1205"/>
                  </a:cubicBezTo>
                  <a:cubicBezTo>
                    <a:pt x="6603" y="1343"/>
                    <a:pt x="6716" y="1456"/>
                    <a:pt x="6856" y="1456"/>
                  </a:cubicBezTo>
                  <a:cubicBezTo>
                    <a:pt x="6994" y="1456"/>
                    <a:pt x="7107" y="1343"/>
                    <a:pt x="7107" y="1205"/>
                  </a:cubicBezTo>
                  <a:cubicBezTo>
                    <a:pt x="7105" y="1066"/>
                    <a:pt x="6994" y="952"/>
                    <a:pt x="6856" y="952"/>
                  </a:cubicBezTo>
                  <a:close/>
                  <a:moveTo>
                    <a:pt x="8226" y="4600"/>
                  </a:moveTo>
                  <a:cubicBezTo>
                    <a:pt x="8189" y="4508"/>
                    <a:pt x="8170" y="4407"/>
                    <a:pt x="8170" y="4302"/>
                  </a:cubicBezTo>
                  <a:cubicBezTo>
                    <a:pt x="8170" y="4195"/>
                    <a:pt x="8191" y="4093"/>
                    <a:pt x="8228" y="4000"/>
                  </a:cubicBezTo>
                  <a:lnTo>
                    <a:pt x="2852" y="1286"/>
                  </a:lnTo>
                  <a:cubicBezTo>
                    <a:pt x="2721" y="1491"/>
                    <a:pt x="2503" y="1637"/>
                    <a:pt x="2252" y="1668"/>
                  </a:cubicBezTo>
                  <a:lnTo>
                    <a:pt x="2421" y="7183"/>
                  </a:lnTo>
                  <a:cubicBezTo>
                    <a:pt x="2530" y="7202"/>
                    <a:pt x="2622" y="7261"/>
                    <a:pt x="2686" y="73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34"/>
          <p:cNvSpPr/>
          <p:nvPr/>
        </p:nvSpPr>
        <p:spPr>
          <a:xfrm>
            <a:off x="8016245" y="2570874"/>
            <a:ext cx="278164" cy="278164"/>
          </a:xfrm>
          <a:custGeom>
            <a:avLst/>
            <a:gdLst/>
            <a:ahLst/>
            <a:cxnLst/>
            <a:rect l="l" t="t" r="r" b="b"/>
            <a:pathLst>
              <a:path w="1862" h="1862" extrusionOk="0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4"/>
          <p:cNvSpPr/>
          <p:nvPr/>
        </p:nvSpPr>
        <p:spPr>
          <a:xfrm>
            <a:off x="6934521" y="2886981"/>
            <a:ext cx="1270413" cy="1124608"/>
          </a:xfrm>
          <a:custGeom>
            <a:avLst/>
            <a:gdLst/>
            <a:ahLst/>
            <a:cxnLst/>
            <a:rect l="l" t="t" r="r" b="b"/>
            <a:pathLst>
              <a:path w="8504" h="7528" extrusionOk="0">
                <a:moveTo>
                  <a:pt x="441" y="3303"/>
                </a:moveTo>
                <a:cubicBezTo>
                  <a:pt x="996" y="1229"/>
                  <a:pt x="3129" y="1"/>
                  <a:pt x="5201" y="556"/>
                </a:cubicBezTo>
                <a:cubicBezTo>
                  <a:pt x="7276" y="1111"/>
                  <a:pt x="8504" y="3244"/>
                  <a:pt x="7949" y="5317"/>
                </a:cubicBezTo>
                <a:cubicBezTo>
                  <a:pt x="7696" y="6256"/>
                  <a:pt x="7122" y="7023"/>
                  <a:pt x="6374" y="7527"/>
                </a:cubicBezTo>
                <a:lnTo>
                  <a:pt x="2014" y="7527"/>
                </a:lnTo>
                <a:cubicBezTo>
                  <a:pt x="682" y="6624"/>
                  <a:pt x="1" y="4946"/>
                  <a:pt x="441" y="330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4"/>
          <p:cNvSpPr/>
          <p:nvPr/>
        </p:nvSpPr>
        <p:spPr>
          <a:xfrm>
            <a:off x="7198790" y="3220117"/>
            <a:ext cx="967151" cy="791468"/>
          </a:xfrm>
          <a:custGeom>
            <a:avLst/>
            <a:gdLst/>
            <a:ahLst/>
            <a:cxnLst/>
            <a:rect l="l" t="t" r="r" b="b"/>
            <a:pathLst>
              <a:path w="6474" h="5298" extrusionOk="0">
                <a:moveTo>
                  <a:pt x="5707" y="0"/>
                </a:moveTo>
                <a:cubicBezTo>
                  <a:pt x="6268" y="886"/>
                  <a:pt x="6474" y="1995"/>
                  <a:pt x="6180" y="3087"/>
                </a:cubicBezTo>
                <a:cubicBezTo>
                  <a:pt x="5927" y="4026"/>
                  <a:pt x="5353" y="4793"/>
                  <a:pt x="4605" y="5297"/>
                </a:cubicBezTo>
                <a:lnTo>
                  <a:pt x="245" y="5297"/>
                </a:lnTo>
                <a:cubicBezTo>
                  <a:pt x="159" y="5240"/>
                  <a:pt x="81" y="5182"/>
                  <a:pt x="0" y="5116"/>
                </a:cubicBezTo>
                <a:cubicBezTo>
                  <a:pt x="282" y="4991"/>
                  <a:pt x="515" y="4771"/>
                  <a:pt x="663" y="4485"/>
                </a:cubicBezTo>
                <a:cubicBezTo>
                  <a:pt x="1082" y="3675"/>
                  <a:pt x="3363" y="4195"/>
                  <a:pt x="3233" y="2984"/>
                </a:cubicBezTo>
                <a:cubicBezTo>
                  <a:pt x="3105" y="1773"/>
                  <a:pt x="3387" y="2009"/>
                  <a:pt x="4806" y="1203"/>
                </a:cubicBezTo>
                <a:cubicBezTo>
                  <a:pt x="5462" y="833"/>
                  <a:pt x="5672" y="376"/>
                  <a:pt x="5707" y="0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4"/>
          <p:cNvSpPr/>
          <p:nvPr/>
        </p:nvSpPr>
        <p:spPr>
          <a:xfrm>
            <a:off x="7186540" y="2956446"/>
            <a:ext cx="912773" cy="1002258"/>
          </a:xfrm>
          <a:custGeom>
            <a:avLst/>
            <a:gdLst/>
            <a:ahLst/>
            <a:cxnLst/>
            <a:rect l="l" t="t" r="r" b="b"/>
            <a:pathLst>
              <a:path w="6110" h="6709" extrusionOk="0">
                <a:moveTo>
                  <a:pt x="2826" y="1656"/>
                </a:moveTo>
                <a:cubicBezTo>
                  <a:pt x="3019" y="1656"/>
                  <a:pt x="3175" y="1812"/>
                  <a:pt x="3175" y="2006"/>
                </a:cubicBezTo>
                <a:cubicBezTo>
                  <a:pt x="3175" y="2199"/>
                  <a:pt x="3019" y="2355"/>
                  <a:pt x="2826" y="2355"/>
                </a:cubicBezTo>
                <a:cubicBezTo>
                  <a:pt x="2632" y="2355"/>
                  <a:pt x="2476" y="2199"/>
                  <a:pt x="2476" y="2006"/>
                </a:cubicBezTo>
                <a:cubicBezTo>
                  <a:pt x="2476" y="1810"/>
                  <a:pt x="2632" y="1656"/>
                  <a:pt x="2826" y="1656"/>
                </a:cubicBezTo>
                <a:close/>
                <a:moveTo>
                  <a:pt x="1542" y="81"/>
                </a:moveTo>
                <a:cubicBezTo>
                  <a:pt x="1584" y="71"/>
                  <a:pt x="1625" y="60"/>
                  <a:pt x="1664" y="52"/>
                </a:cubicBezTo>
                <a:cubicBezTo>
                  <a:pt x="1703" y="147"/>
                  <a:pt x="1758" y="233"/>
                  <a:pt x="1828" y="305"/>
                </a:cubicBezTo>
                <a:cubicBezTo>
                  <a:pt x="1962" y="439"/>
                  <a:pt x="2149" y="521"/>
                  <a:pt x="2353" y="521"/>
                </a:cubicBezTo>
                <a:cubicBezTo>
                  <a:pt x="2558" y="521"/>
                  <a:pt x="2743" y="439"/>
                  <a:pt x="2877" y="305"/>
                </a:cubicBezTo>
                <a:cubicBezTo>
                  <a:pt x="2959" y="219"/>
                  <a:pt x="3023" y="116"/>
                  <a:pt x="3058" y="1"/>
                </a:cubicBezTo>
                <a:cubicBezTo>
                  <a:pt x="3099" y="7"/>
                  <a:pt x="3140" y="13"/>
                  <a:pt x="3181" y="21"/>
                </a:cubicBezTo>
                <a:cubicBezTo>
                  <a:pt x="3140" y="163"/>
                  <a:pt x="3064" y="291"/>
                  <a:pt x="2961" y="391"/>
                </a:cubicBezTo>
                <a:cubicBezTo>
                  <a:pt x="2805" y="548"/>
                  <a:pt x="2589" y="646"/>
                  <a:pt x="2349" y="646"/>
                </a:cubicBezTo>
                <a:cubicBezTo>
                  <a:pt x="2110" y="646"/>
                  <a:pt x="1894" y="548"/>
                  <a:pt x="1738" y="391"/>
                </a:cubicBezTo>
                <a:cubicBezTo>
                  <a:pt x="1656" y="305"/>
                  <a:pt x="1590" y="198"/>
                  <a:pt x="1542" y="81"/>
                </a:cubicBezTo>
                <a:close/>
                <a:moveTo>
                  <a:pt x="6110" y="5304"/>
                </a:moveTo>
                <a:cubicBezTo>
                  <a:pt x="6095" y="5343"/>
                  <a:pt x="6077" y="5384"/>
                  <a:pt x="6062" y="5421"/>
                </a:cubicBezTo>
                <a:cubicBezTo>
                  <a:pt x="5941" y="5333"/>
                  <a:pt x="5789" y="5277"/>
                  <a:pt x="5626" y="5277"/>
                </a:cubicBezTo>
                <a:cubicBezTo>
                  <a:pt x="5427" y="5277"/>
                  <a:pt x="5244" y="5360"/>
                  <a:pt x="5112" y="5491"/>
                </a:cubicBezTo>
                <a:cubicBezTo>
                  <a:pt x="4983" y="5623"/>
                  <a:pt x="4900" y="5806"/>
                  <a:pt x="4900" y="6005"/>
                </a:cubicBezTo>
                <a:cubicBezTo>
                  <a:pt x="4900" y="6207"/>
                  <a:pt x="4983" y="6388"/>
                  <a:pt x="5112" y="6519"/>
                </a:cubicBezTo>
                <a:cubicBezTo>
                  <a:pt x="5151" y="6558"/>
                  <a:pt x="5190" y="6589"/>
                  <a:pt x="5234" y="6618"/>
                </a:cubicBezTo>
                <a:cubicBezTo>
                  <a:pt x="5203" y="6645"/>
                  <a:pt x="5172" y="6676"/>
                  <a:pt x="5141" y="6704"/>
                </a:cubicBezTo>
                <a:cubicBezTo>
                  <a:pt x="5100" y="6676"/>
                  <a:pt x="5059" y="6643"/>
                  <a:pt x="5026" y="6608"/>
                </a:cubicBezTo>
                <a:cubicBezTo>
                  <a:pt x="4872" y="6454"/>
                  <a:pt x="4773" y="6240"/>
                  <a:pt x="4773" y="6003"/>
                </a:cubicBezTo>
                <a:cubicBezTo>
                  <a:pt x="4773" y="5767"/>
                  <a:pt x="4870" y="5553"/>
                  <a:pt x="5024" y="5399"/>
                </a:cubicBezTo>
                <a:cubicBezTo>
                  <a:pt x="5178" y="5244"/>
                  <a:pt x="5390" y="5150"/>
                  <a:pt x="5626" y="5150"/>
                </a:cubicBezTo>
                <a:cubicBezTo>
                  <a:pt x="5807" y="5152"/>
                  <a:pt x="5974" y="5209"/>
                  <a:pt x="6110" y="5304"/>
                </a:cubicBezTo>
                <a:close/>
                <a:moveTo>
                  <a:pt x="4664" y="2279"/>
                </a:moveTo>
                <a:cubicBezTo>
                  <a:pt x="4902" y="2279"/>
                  <a:pt x="5118" y="2376"/>
                  <a:pt x="5275" y="2532"/>
                </a:cubicBezTo>
                <a:cubicBezTo>
                  <a:pt x="5431" y="2690"/>
                  <a:pt x="5530" y="2906"/>
                  <a:pt x="5530" y="3145"/>
                </a:cubicBezTo>
                <a:cubicBezTo>
                  <a:pt x="5530" y="3383"/>
                  <a:pt x="5431" y="3599"/>
                  <a:pt x="5275" y="3756"/>
                </a:cubicBezTo>
                <a:cubicBezTo>
                  <a:pt x="5118" y="3914"/>
                  <a:pt x="4902" y="4011"/>
                  <a:pt x="4664" y="4011"/>
                </a:cubicBezTo>
                <a:cubicBezTo>
                  <a:pt x="4423" y="4011"/>
                  <a:pt x="4207" y="3914"/>
                  <a:pt x="4051" y="3756"/>
                </a:cubicBezTo>
                <a:cubicBezTo>
                  <a:pt x="3895" y="3599"/>
                  <a:pt x="3796" y="3383"/>
                  <a:pt x="3796" y="3145"/>
                </a:cubicBezTo>
                <a:cubicBezTo>
                  <a:pt x="3796" y="2906"/>
                  <a:pt x="3895" y="2690"/>
                  <a:pt x="4051" y="2532"/>
                </a:cubicBezTo>
                <a:cubicBezTo>
                  <a:pt x="4207" y="2376"/>
                  <a:pt x="4423" y="2279"/>
                  <a:pt x="4664" y="2279"/>
                </a:cubicBezTo>
                <a:close/>
                <a:moveTo>
                  <a:pt x="5188" y="2620"/>
                </a:moveTo>
                <a:cubicBezTo>
                  <a:pt x="5055" y="2487"/>
                  <a:pt x="4865" y="2405"/>
                  <a:pt x="4664" y="2405"/>
                </a:cubicBezTo>
                <a:cubicBezTo>
                  <a:pt x="4458" y="2405"/>
                  <a:pt x="4273" y="2487"/>
                  <a:pt x="4140" y="2620"/>
                </a:cubicBezTo>
                <a:cubicBezTo>
                  <a:pt x="4006" y="2754"/>
                  <a:pt x="3924" y="2939"/>
                  <a:pt x="3924" y="3145"/>
                </a:cubicBezTo>
                <a:cubicBezTo>
                  <a:pt x="3924" y="3350"/>
                  <a:pt x="4006" y="3536"/>
                  <a:pt x="4140" y="3669"/>
                </a:cubicBezTo>
                <a:cubicBezTo>
                  <a:pt x="4273" y="3803"/>
                  <a:pt x="4458" y="3885"/>
                  <a:pt x="4664" y="3885"/>
                </a:cubicBezTo>
                <a:cubicBezTo>
                  <a:pt x="4870" y="3885"/>
                  <a:pt x="5055" y="3803"/>
                  <a:pt x="5188" y="3669"/>
                </a:cubicBezTo>
                <a:cubicBezTo>
                  <a:pt x="5322" y="3536"/>
                  <a:pt x="5404" y="3348"/>
                  <a:pt x="5404" y="3145"/>
                </a:cubicBezTo>
                <a:cubicBezTo>
                  <a:pt x="5406" y="2941"/>
                  <a:pt x="5322" y="2756"/>
                  <a:pt x="5188" y="2620"/>
                </a:cubicBezTo>
                <a:close/>
                <a:moveTo>
                  <a:pt x="854" y="2291"/>
                </a:moveTo>
                <a:cubicBezTo>
                  <a:pt x="1090" y="2291"/>
                  <a:pt x="1304" y="2386"/>
                  <a:pt x="1458" y="2540"/>
                </a:cubicBezTo>
                <a:cubicBezTo>
                  <a:pt x="1612" y="2695"/>
                  <a:pt x="1709" y="2908"/>
                  <a:pt x="1709" y="3145"/>
                </a:cubicBezTo>
                <a:cubicBezTo>
                  <a:pt x="1709" y="3381"/>
                  <a:pt x="1614" y="3595"/>
                  <a:pt x="1460" y="3749"/>
                </a:cubicBezTo>
                <a:cubicBezTo>
                  <a:pt x="1306" y="3904"/>
                  <a:pt x="1092" y="3998"/>
                  <a:pt x="856" y="3998"/>
                </a:cubicBezTo>
                <a:cubicBezTo>
                  <a:pt x="619" y="3998"/>
                  <a:pt x="407" y="3904"/>
                  <a:pt x="253" y="3749"/>
                </a:cubicBezTo>
                <a:cubicBezTo>
                  <a:pt x="99" y="3595"/>
                  <a:pt x="0" y="3381"/>
                  <a:pt x="0" y="3145"/>
                </a:cubicBezTo>
                <a:cubicBezTo>
                  <a:pt x="0" y="2908"/>
                  <a:pt x="95" y="2695"/>
                  <a:pt x="249" y="2540"/>
                </a:cubicBezTo>
                <a:cubicBezTo>
                  <a:pt x="403" y="2388"/>
                  <a:pt x="619" y="2291"/>
                  <a:pt x="854" y="2291"/>
                </a:cubicBezTo>
                <a:close/>
                <a:moveTo>
                  <a:pt x="1370" y="2631"/>
                </a:moveTo>
                <a:cubicBezTo>
                  <a:pt x="1240" y="2499"/>
                  <a:pt x="1057" y="2417"/>
                  <a:pt x="856" y="2417"/>
                </a:cubicBezTo>
                <a:cubicBezTo>
                  <a:pt x="656" y="2417"/>
                  <a:pt x="473" y="2499"/>
                  <a:pt x="342" y="2631"/>
                </a:cubicBezTo>
                <a:cubicBezTo>
                  <a:pt x="212" y="2762"/>
                  <a:pt x="130" y="2943"/>
                  <a:pt x="130" y="3145"/>
                </a:cubicBezTo>
                <a:cubicBezTo>
                  <a:pt x="130" y="3344"/>
                  <a:pt x="212" y="3527"/>
                  <a:pt x="342" y="3659"/>
                </a:cubicBezTo>
                <a:cubicBezTo>
                  <a:pt x="473" y="3791"/>
                  <a:pt x="656" y="3873"/>
                  <a:pt x="860" y="3873"/>
                </a:cubicBezTo>
                <a:cubicBezTo>
                  <a:pt x="1059" y="3873"/>
                  <a:pt x="1242" y="3791"/>
                  <a:pt x="1374" y="3659"/>
                </a:cubicBezTo>
                <a:cubicBezTo>
                  <a:pt x="1503" y="3527"/>
                  <a:pt x="1586" y="3344"/>
                  <a:pt x="1586" y="3145"/>
                </a:cubicBezTo>
                <a:cubicBezTo>
                  <a:pt x="1581" y="2943"/>
                  <a:pt x="1501" y="2762"/>
                  <a:pt x="1370" y="2631"/>
                </a:cubicBezTo>
                <a:close/>
                <a:moveTo>
                  <a:pt x="1540" y="5456"/>
                </a:moveTo>
                <a:cubicBezTo>
                  <a:pt x="1715" y="5456"/>
                  <a:pt x="1871" y="5528"/>
                  <a:pt x="1985" y="5637"/>
                </a:cubicBezTo>
                <a:cubicBezTo>
                  <a:pt x="2098" y="5750"/>
                  <a:pt x="2168" y="5909"/>
                  <a:pt x="2168" y="6083"/>
                </a:cubicBezTo>
                <a:cubicBezTo>
                  <a:pt x="2168" y="6258"/>
                  <a:pt x="2096" y="6414"/>
                  <a:pt x="1985" y="6528"/>
                </a:cubicBezTo>
                <a:cubicBezTo>
                  <a:pt x="1871" y="6641"/>
                  <a:pt x="1715" y="6709"/>
                  <a:pt x="1540" y="6709"/>
                </a:cubicBezTo>
                <a:cubicBezTo>
                  <a:pt x="1368" y="6709"/>
                  <a:pt x="1209" y="6639"/>
                  <a:pt x="1094" y="6528"/>
                </a:cubicBezTo>
                <a:cubicBezTo>
                  <a:pt x="983" y="6414"/>
                  <a:pt x="911" y="6258"/>
                  <a:pt x="911" y="6083"/>
                </a:cubicBezTo>
                <a:cubicBezTo>
                  <a:pt x="911" y="5909"/>
                  <a:pt x="983" y="5750"/>
                  <a:pt x="1092" y="5637"/>
                </a:cubicBezTo>
                <a:cubicBezTo>
                  <a:pt x="1209" y="5524"/>
                  <a:pt x="1366" y="5456"/>
                  <a:pt x="1540" y="5456"/>
                </a:cubicBezTo>
                <a:close/>
                <a:moveTo>
                  <a:pt x="1894" y="5728"/>
                </a:moveTo>
                <a:cubicBezTo>
                  <a:pt x="1806" y="5637"/>
                  <a:pt x="1678" y="5582"/>
                  <a:pt x="1538" y="5582"/>
                </a:cubicBezTo>
                <a:cubicBezTo>
                  <a:pt x="1398" y="5582"/>
                  <a:pt x="1273" y="5637"/>
                  <a:pt x="1181" y="5728"/>
                </a:cubicBezTo>
                <a:cubicBezTo>
                  <a:pt x="1090" y="5818"/>
                  <a:pt x="1035" y="5944"/>
                  <a:pt x="1035" y="6085"/>
                </a:cubicBezTo>
                <a:cubicBezTo>
                  <a:pt x="1035" y="6227"/>
                  <a:pt x="1090" y="6351"/>
                  <a:pt x="1181" y="6443"/>
                </a:cubicBezTo>
                <a:cubicBezTo>
                  <a:pt x="1271" y="6532"/>
                  <a:pt x="1396" y="6589"/>
                  <a:pt x="1538" y="6589"/>
                </a:cubicBezTo>
                <a:cubicBezTo>
                  <a:pt x="1676" y="6589"/>
                  <a:pt x="1802" y="6532"/>
                  <a:pt x="1894" y="6443"/>
                </a:cubicBezTo>
                <a:cubicBezTo>
                  <a:pt x="1987" y="6353"/>
                  <a:pt x="2042" y="6227"/>
                  <a:pt x="2042" y="6085"/>
                </a:cubicBezTo>
                <a:cubicBezTo>
                  <a:pt x="2044" y="5946"/>
                  <a:pt x="1987" y="5820"/>
                  <a:pt x="1894" y="5728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4"/>
          <p:cNvSpPr/>
          <p:nvPr/>
        </p:nvSpPr>
        <p:spPr>
          <a:xfrm>
            <a:off x="7322335" y="3348442"/>
            <a:ext cx="776977" cy="613097"/>
          </a:xfrm>
          <a:custGeom>
            <a:avLst/>
            <a:gdLst/>
            <a:ahLst/>
            <a:cxnLst/>
            <a:rect l="l" t="t" r="r" b="b"/>
            <a:pathLst>
              <a:path w="5201" h="4104" extrusionOk="0">
                <a:moveTo>
                  <a:pt x="5201" y="2680"/>
                </a:moveTo>
                <a:lnTo>
                  <a:pt x="5201" y="2680"/>
                </a:lnTo>
                <a:lnTo>
                  <a:pt x="5199" y="2682"/>
                </a:lnTo>
                <a:lnTo>
                  <a:pt x="5188" y="2705"/>
                </a:lnTo>
                <a:lnTo>
                  <a:pt x="5186" y="2709"/>
                </a:lnTo>
                <a:lnTo>
                  <a:pt x="5182" y="2711"/>
                </a:lnTo>
                <a:lnTo>
                  <a:pt x="5180" y="2713"/>
                </a:lnTo>
                <a:lnTo>
                  <a:pt x="5178" y="2715"/>
                </a:lnTo>
                <a:cubicBezTo>
                  <a:pt x="5170" y="2736"/>
                  <a:pt x="5159" y="2756"/>
                  <a:pt x="5151" y="2775"/>
                </a:cubicBezTo>
                <a:lnTo>
                  <a:pt x="5149" y="2777"/>
                </a:lnTo>
                <a:lnTo>
                  <a:pt x="5147" y="2779"/>
                </a:lnTo>
                <a:lnTo>
                  <a:pt x="5145" y="2783"/>
                </a:lnTo>
                <a:lnTo>
                  <a:pt x="5141" y="2785"/>
                </a:lnTo>
                <a:lnTo>
                  <a:pt x="5137" y="2795"/>
                </a:lnTo>
                <a:lnTo>
                  <a:pt x="5135" y="2797"/>
                </a:lnTo>
                <a:lnTo>
                  <a:pt x="5131" y="2799"/>
                </a:lnTo>
                <a:cubicBezTo>
                  <a:pt x="5011" y="2711"/>
                  <a:pt x="4859" y="2655"/>
                  <a:pt x="4697" y="2655"/>
                </a:cubicBezTo>
                <a:cubicBezTo>
                  <a:pt x="4497" y="2655"/>
                  <a:pt x="4314" y="2738"/>
                  <a:pt x="4183" y="2869"/>
                </a:cubicBezTo>
                <a:cubicBezTo>
                  <a:pt x="4051" y="3001"/>
                  <a:pt x="3969" y="3184"/>
                  <a:pt x="3969" y="3383"/>
                </a:cubicBezTo>
                <a:cubicBezTo>
                  <a:pt x="3969" y="3585"/>
                  <a:pt x="4051" y="3766"/>
                  <a:pt x="4183" y="3897"/>
                </a:cubicBezTo>
                <a:cubicBezTo>
                  <a:pt x="4222" y="3936"/>
                  <a:pt x="4261" y="3967"/>
                  <a:pt x="4304" y="3996"/>
                </a:cubicBezTo>
                <a:lnTo>
                  <a:pt x="4302" y="3998"/>
                </a:lnTo>
                <a:lnTo>
                  <a:pt x="4298" y="4000"/>
                </a:lnTo>
                <a:lnTo>
                  <a:pt x="4296" y="4002"/>
                </a:lnTo>
                <a:lnTo>
                  <a:pt x="4294" y="4006"/>
                </a:lnTo>
                <a:lnTo>
                  <a:pt x="4292" y="4008"/>
                </a:lnTo>
                <a:lnTo>
                  <a:pt x="4288" y="4010"/>
                </a:lnTo>
                <a:lnTo>
                  <a:pt x="4285" y="4013"/>
                </a:lnTo>
                <a:lnTo>
                  <a:pt x="4283" y="4017"/>
                </a:lnTo>
                <a:lnTo>
                  <a:pt x="4281" y="4019"/>
                </a:lnTo>
                <a:lnTo>
                  <a:pt x="4277" y="4021"/>
                </a:lnTo>
                <a:lnTo>
                  <a:pt x="4275" y="4023"/>
                </a:lnTo>
                <a:lnTo>
                  <a:pt x="4273" y="4027"/>
                </a:lnTo>
                <a:lnTo>
                  <a:pt x="4244" y="4054"/>
                </a:lnTo>
                <a:lnTo>
                  <a:pt x="4242" y="4058"/>
                </a:lnTo>
                <a:lnTo>
                  <a:pt x="4240" y="4060"/>
                </a:lnTo>
                <a:lnTo>
                  <a:pt x="4236" y="4062"/>
                </a:lnTo>
                <a:lnTo>
                  <a:pt x="4234" y="4064"/>
                </a:lnTo>
                <a:lnTo>
                  <a:pt x="4232" y="4068"/>
                </a:lnTo>
                <a:lnTo>
                  <a:pt x="4195" y="4101"/>
                </a:lnTo>
                <a:lnTo>
                  <a:pt x="4193" y="4103"/>
                </a:lnTo>
                <a:cubicBezTo>
                  <a:pt x="4152" y="4074"/>
                  <a:pt x="4111" y="4041"/>
                  <a:pt x="4078" y="4006"/>
                </a:cubicBezTo>
                <a:cubicBezTo>
                  <a:pt x="3924" y="3852"/>
                  <a:pt x="3825" y="3638"/>
                  <a:pt x="3825" y="3402"/>
                </a:cubicBezTo>
                <a:cubicBezTo>
                  <a:pt x="3825" y="3165"/>
                  <a:pt x="3922" y="2951"/>
                  <a:pt x="4076" y="2797"/>
                </a:cubicBezTo>
                <a:cubicBezTo>
                  <a:pt x="4230" y="2643"/>
                  <a:pt x="4442" y="2548"/>
                  <a:pt x="4678" y="2548"/>
                </a:cubicBezTo>
                <a:cubicBezTo>
                  <a:pt x="4898" y="2528"/>
                  <a:pt x="5065" y="2585"/>
                  <a:pt x="5201" y="2680"/>
                </a:cubicBezTo>
                <a:close/>
                <a:moveTo>
                  <a:pt x="2" y="3431"/>
                </a:moveTo>
                <a:cubicBezTo>
                  <a:pt x="43" y="3398"/>
                  <a:pt x="88" y="3367"/>
                  <a:pt x="140" y="3340"/>
                </a:cubicBezTo>
                <a:cubicBezTo>
                  <a:pt x="130" y="3379"/>
                  <a:pt x="123" y="3418"/>
                  <a:pt x="123" y="3459"/>
                </a:cubicBezTo>
                <a:cubicBezTo>
                  <a:pt x="123" y="3597"/>
                  <a:pt x="181" y="3723"/>
                  <a:pt x="272" y="3815"/>
                </a:cubicBezTo>
                <a:cubicBezTo>
                  <a:pt x="360" y="3908"/>
                  <a:pt x="487" y="3963"/>
                  <a:pt x="627" y="3963"/>
                </a:cubicBezTo>
                <a:cubicBezTo>
                  <a:pt x="767" y="3963"/>
                  <a:pt x="893" y="3906"/>
                  <a:pt x="985" y="3815"/>
                </a:cubicBezTo>
                <a:cubicBezTo>
                  <a:pt x="1076" y="3727"/>
                  <a:pt x="1131" y="3599"/>
                  <a:pt x="1131" y="3459"/>
                </a:cubicBezTo>
                <a:cubicBezTo>
                  <a:pt x="1131" y="3320"/>
                  <a:pt x="1076" y="3194"/>
                  <a:pt x="985" y="3102"/>
                </a:cubicBezTo>
                <a:lnTo>
                  <a:pt x="975" y="3091"/>
                </a:lnTo>
                <a:lnTo>
                  <a:pt x="1119" y="3065"/>
                </a:lnTo>
                <a:cubicBezTo>
                  <a:pt x="1203" y="3174"/>
                  <a:pt x="1259" y="3309"/>
                  <a:pt x="1259" y="3457"/>
                </a:cubicBezTo>
                <a:cubicBezTo>
                  <a:pt x="1259" y="3632"/>
                  <a:pt x="1187" y="3790"/>
                  <a:pt x="1076" y="3904"/>
                </a:cubicBezTo>
                <a:cubicBezTo>
                  <a:pt x="962" y="4017"/>
                  <a:pt x="806" y="4085"/>
                  <a:pt x="631" y="4085"/>
                </a:cubicBezTo>
                <a:cubicBezTo>
                  <a:pt x="459" y="4085"/>
                  <a:pt x="298" y="4013"/>
                  <a:pt x="185" y="3904"/>
                </a:cubicBezTo>
                <a:cubicBezTo>
                  <a:pt x="72" y="3790"/>
                  <a:pt x="0" y="3632"/>
                  <a:pt x="0" y="3457"/>
                </a:cubicBezTo>
                <a:close/>
                <a:moveTo>
                  <a:pt x="2961" y="872"/>
                </a:moveTo>
                <a:cubicBezTo>
                  <a:pt x="2998" y="854"/>
                  <a:pt x="3035" y="838"/>
                  <a:pt x="3072" y="817"/>
                </a:cubicBezTo>
                <a:cubicBezTo>
                  <a:pt x="3111" y="901"/>
                  <a:pt x="3163" y="977"/>
                  <a:pt x="3226" y="1045"/>
                </a:cubicBezTo>
                <a:cubicBezTo>
                  <a:pt x="3360" y="1179"/>
                  <a:pt x="3545" y="1261"/>
                  <a:pt x="3751" y="1261"/>
                </a:cubicBezTo>
                <a:cubicBezTo>
                  <a:pt x="3956" y="1261"/>
                  <a:pt x="4142" y="1179"/>
                  <a:pt x="4275" y="1045"/>
                </a:cubicBezTo>
                <a:cubicBezTo>
                  <a:pt x="4409" y="912"/>
                  <a:pt x="4491" y="724"/>
                  <a:pt x="4491" y="521"/>
                </a:cubicBezTo>
                <a:cubicBezTo>
                  <a:pt x="4491" y="358"/>
                  <a:pt x="4440" y="210"/>
                  <a:pt x="4349" y="87"/>
                </a:cubicBezTo>
                <a:cubicBezTo>
                  <a:pt x="4384" y="58"/>
                  <a:pt x="4415" y="29"/>
                  <a:pt x="4442" y="1"/>
                </a:cubicBezTo>
                <a:cubicBezTo>
                  <a:pt x="4551" y="145"/>
                  <a:pt x="4614" y="326"/>
                  <a:pt x="4614" y="521"/>
                </a:cubicBezTo>
                <a:cubicBezTo>
                  <a:pt x="4614" y="759"/>
                  <a:pt x="4518" y="975"/>
                  <a:pt x="4360" y="1132"/>
                </a:cubicBezTo>
                <a:cubicBezTo>
                  <a:pt x="4203" y="1290"/>
                  <a:pt x="3987" y="1387"/>
                  <a:pt x="3749" y="1387"/>
                </a:cubicBezTo>
                <a:cubicBezTo>
                  <a:pt x="3510" y="1387"/>
                  <a:pt x="3294" y="1290"/>
                  <a:pt x="3136" y="1132"/>
                </a:cubicBezTo>
                <a:cubicBezTo>
                  <a:pt x="3068" y="1058"/>
                  <a:pt x="3006" y="973"/>
                  <a:pt x="2961" y="8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4"/>
          <p:cNvSpPr/>
          <p:nvPr/>
        </p:nvSpPr>
        <p:spPr>
          <a:xfrm>
            <a:off x="5689814" y="2443147"/>
            <a:ext cx="866462" cy="866462"/>
          </a:xfrm>
          <a:custGeom>
            <a:avLst/>
            <a:gdLst/>
            <a:ahLst/>
            <a:cxnLst/>
            <a:rect l="l" t="t" r="r" b="b"/>
            <a:pathLst>
              <a:path w="5800" h="5800" extrusionOk="0">
                <a:moveTo>
                  <a:pt x="2900" y="5799"/>
                </a:moveTo>
                <a:cubicBezTo>
                  <a:pt x="4498" y="5799"/>
                  <a:pt x="5800" y="4496"/>
                  <a:pt x="5800" y="2900"/>
                </a:cubicBezTo>
                <a:cubicBezTo>
                  <a:pt x="5800" y="1300"/>
                  <a:pt x="4496" y="1"/>
                  <a:pt x="2900" y="1"/>
                </a:cubicBezTo>
                <a:cubicBezTo>
                  <a:pt x="1300" y="1"/>
                  <a:pt x="1" y="1304"/>
                  <a:pt x="1" y="2900"/>
                </a:cubicBezTo>
                <a:cubicBezTo>
                  <a:pt x="1" y="4496"/>
                  <a:pt x="1302" y="5799"/>
                  <a:pt x="2900" y="57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4"/>
          <p:cNvSpPr/>
          <p:nvPr/>
        </p:nvSpPr>
        <p:spPr>
          <a:xfrm>
            <a:off x="5792146" y="2488262"/>
            <a:ext cx="460271" cy="499411"/>
          </a:xfrm>
          <a:custGeom>
            <a:avLst/>
            <a:gdLst/>
            <a:ahLst/>
            <a:cxnLst/>
            <a:rect l="l" t="t" r="r" b="b"/>
            <a:pathLst>
              <a:path w="3081" h="3343" extrusionOk="0">
                <a:moveTo>
                  <a:pt x="2608" y="1"/>
                </a:moveTo>
                <a:cubicBezTo>
                  <a:pt x="2739" y="1"/>
                  <a:pt x="2855" y="52"/>
                  <a:pt x="2941" y="141"/>
                </a:cubicBezTo>
                <a:cubicBezTo>
                  <a:pt x="3027" y="225"/>
                  <a:pt x="3081" y="344"/>
                  <a:pt x="3081" y="474"/>
                </a:cubicBezTo>
                <a:cubicBezTo>
                  <a:pt x="3081" y="605"/>
                  <a:pt x="3029" y="721"/>
                  <a:pt x="2941" y="809"/>
                </a:cubicBezTo>
                <a:cubicBezTo>
                  <a:pt x="2855" y="895"/>
                  <a:pt x="2739" y="947"/>
                  <a:pt x="2608" y="947"/>
                </a:cubicBezTo>
                <a:cubicBezTo>
                  <a:pt x="2476" y="947"/>
                  <a:pt x="2361" y="895"/>
                  <a:pt x="2273" y="809"/>
                </a:cubicBezTo>
                <a:cubicBezTo>
                  <a:pt x="2188" y="725"/>
                  <a:pt x="2135" y="605"/>
                  <a:pt x="2135" y="474"/>
                </a:cubicBezTo>
                <a:cubicBezTo>
                  <a:pt x="2135" y="344"/>
                  <a:pt x="2186" y="227"/>
                  <a:pt x="2273" y="141"/>
                </a:cubicBezTo>
                <a:cubicBezTo>
                  <a:pt x="2361" y="56"/>
                  <a:pt x="2478" y="1"/>
                  <a:pt x="2608" y="1"/>
                </a:cubicBezTo>
                <a:close/>
                <a:moveTo>
                  <a:pt x="994" y="2308"/>
                </a:moveTo>
                <a:cubicBezTo>
                  <a:pt x="1138" y="2308"/>
                  <a:pt x="1265" y="2364"/>
                  <a:pt x="1358" y="2458"/>
                </a:cubicBezTo>
                <a:cubicBezTo>
                  <a:pt x="1454" y="2555"/>
                  <a:pt x="1510" y="2682"/>
                  <a:pt x="1510" y="2826"/>
                </a:cubicBezTo>
                <a:cubicBezTo>
                  <a:pt x="1510" y="2970"/>
                  <a:pt x="1454" y="3100"/>
                  <a:pt x="1358" y="3192"/>
                </a:cubicBezTo>
                <a:cubicBezTo>
                  <a:pt x="1265" y="3287"/>
                  <a:pt x="1136" y="3342"/>
                  <a:pt x="992" y="3342"/>
                </a:cubicBezTo>
                <a:cubicBezTo>
                  <a:pt x="846" y="3342"/>
                  <a:pt x="718" y="3287"/>
                  <a:pt x="626" y="3192"/>
                </a:cubicBezTo>
                <a:cubicBezTo>
                  <a:pt x="533" y="3096"/>
                  <a:pt x="473" y="2968"/>
                  <a:pt x="473" y="2824"/>
                </a:cubicBezTo>
                <a:cubicBezTo>
                  <a:pt x="473" y="2680"/>
                  <a:pt x="531" y="2551"/>
                  <a:pt x="626" y="2458"/>
                </a:cubicBezTo>
                <a:cubicBezTo>
                  <a:pt x="720" y="2366"/>
                  <a:pt x="852" y="2308"/>
                  <a:pt x="994" y="2308"/>
                </a:cubicBezTo>
                <a:close/>
                <a:moveTo>
                  <a:pt x="1300" y="2524"/>
                </a:moveTo>
                <a:cubicBezTo>
                  <a:pt x="1222" y="2446"/>
                  <a:pt x="1115" y="2396"/>
                  <a:pt x="996" y="2396"/>
                </a:cubicBezTo>
                <a:cubicBezTo>
                  <a:pt x="876" y="2396"/>
                  <a:pt x="769" y="2446"/>
                  <a:pt x="691" y="2524"/>
                </a:cubicBezTo>
                <a:cubicBezTo>
                  <a:pt x="615" y="2600"/>
                  <a:pt x="566" y="2709"/>
                  <a:pt x="566" y="2826"/>
                </a:cubicBezTo>
                <a:cubicBezTo>
                  <a:pt x="566" y="2946"/>
                  <a:pt x="615" y="3052"/>
                  <a:pt x="691" y="3131"/>
                </a:cubicBezTo>
                <a:cubicBezTo>
                  <a:pt x="769" y="3207"/>
                  <a:pt x="876" y="3256"/>
                  <a:pt x="996" y="3256"/>
                </a:cubicBezTo>
                <a:cubicBezTo>
                  <a:pt x="1115" y="3256"/>
                  <a:pt x="1222" y="3207"/>
                  <a:pt x="1300" y="3131"/>
                </a:cubicBezTo>
                <a:cubicBezTo>
                  <a:pt x="1376" y="3052"/>
                  <a:pt x="1425" y="2946"/>
                  <a:pt x="1425" y="2826"/>
                </a:cubicBezTo>
                <a:cubicBezTo>
                  <a:pt x="1425" y="2709"/>
                  <a:pt x="1376" y="2600"/>
                  <a:pt x="1300" y="2524"/>
                </a:cubicBezTo>
                <a:close/>
                <a:moveTo>
                  <a:pt x="301" y="1451"/>
                </a:moveTo>
                <a:cubicBezTo>
                  <a:pt x="383" y="1451"/>
                  <a:pt x="461" y="1486"/>
                  <a:pt x="515" y="1539"/>
                </a:cubicBezTo>
                <a:cubicBezTo>
                  <a:pt x="570" y="1592"/>
                  <a:pt x="603" y="1671"/>
                  <a:pt x="603" y="1753"/>
                </a:cubicBezTo>
                <a:cubicBezTo>
                  <a:pt x="603" y="1835"/>
                  <a:pt x="568" y="1911"/>
                  <a:pt x="515" y="1965"/>
                </a:cubicBezTo>
                <a:cubicBezTo>
                  <a:pt x="461" y="2020"/>
                  <a:pt x="383" y="2053"/>
                  <a:pt x="301" y="2053"/>
                </a:cubicBezTo>
                <a:cubicBezTo>
                  <a:pt x="220" y="2053"/>
                  <a:pt x="142" y="2020"/>
                  <a:pt x="89" y="1965"/>
                </a:cubicBezTo>
                <a:cubicBezTo>
                  <a:pt x="33" y="1911"/>
                  <a:pt x="0" y="1835"/>
                  <a:pt x="0" y="1753"/>
                </a:cubicBezTo>
                <a:cubicBezTo>
                  <a:pt x="0" y="1671"/>
                  <a:pt x="35" y="1592"/>
                  <a:pt x="89" y="1539"/>
                </a:cubicBezTo>
                <a:cubicBezTo>
                  <a:pt x="144" y="1486"/>
                  <a:pt x="220" y="1451"/>
                  <a:pt x="301" y="1451"/>
                </a:cubicBezTo>
                <a:close/>
                <a:moveTo>
                  <a:pt x="451" y="1601"/>
                </a:moveTo>
                <a:cubicBezTo>
                  <a:pt x="412" y="1562"/>
                  <a:pt x="358" y="1537"/>
                  <a:pt x="301" y="1537"/>
                </a:cubicBezTo>
                <a:cubicBezTo>
                  <a:pt x="243" y="1537"/>
                  <a:pt x="190" y="1560"/>
                  <a:pt x="153" y="1601"/>
                </a:cubicBezTo>
                <a:cubicBezTo>
                  <a:pt x="114" y="1640"/>
                  <a:pt x="89" y="1691"/>
                  <a:pt x="89" y="1749"/>
                </a:cubicBezTo>
                <a:cubicBezTo>
                  <a:pt x="89" y="1808"/>
                  <a:pt x="111" y="1862"/>
                  <a:pt x="153" y="1899"/>
                </a:cubicBezTo>
                <a:cubicBezTo>
                  <a:pt x="192" y="1938"/>
                  <a:pt x="245" y="1961"/>
                  <a:pt x="301" y="1961"/>
                </a:cubicBezTo>
                <a:cubicBezTo>
                  <a:pt x="360" y="1961"/>
                  <a:pt x="414" y="1938"/>
                  <a:pt x="451" y="1899"/>
                </a:cubicBezTo>
                <a:cubicBezTo>
                  <a:pt x="490" y="1860"/>
                  <a:pt x="515" y="1806"/>
                  <a:pt x="515" y="1749"/>
                </a:cubicBezTo>
                <a:cubicBezTo>
                  <a:pt x="515" y="1693"/>
                  <a:pt x="492" y="1642"/>
                  <a:pt x="451" y="1601"/>
                </a:cubicBezTo>
                <a:close/>
                <a:moveTo>
                  <a:pt x="2608" y="89"/>
                </a:moveTo>
                <a:cubicBezTo>
                  <a:pt x="2503" y="89"/>
                  <a:pt x="2404" y="132"/>
                  <a:pt x="2334" y="202"/>
                </a:cubicBezTo>
                <a:cubicBezTo>
                  <a:pt x="2267" y="272"/>
                  <a:pt x="2221" y="369"/>
                  <a:pt x="2221" y="474"/>
                </a:cubicBezTo>
                <a:cubicBezTo>
                  <a:pt x="2221" y="581"/>
                  <a:pt x="2267" y="677"/>
                  <a:pt x="2334" y="747"/>
                </a:cubicBezTo>
                <a:cubicBezTo>
                  <a:pt x="2404" y="815"/>
                  <a:pt x="2503" y="860"/>
                  <a:pt x="2608" y="860"/>
                </a:cubicBezTo>
                <a:cubicBezTo>
                  <a:pt x="2713" y="860"/>
                  <a:pt x="2811" y="817"/>
                  <a:pt x="2879" y="747"/>
                </a:cubicBezTo>
                <a:cubicBezTo>
                  <a:pt x="2949" y="677"/>
                  <a:pt x="2992" y="581"/>
                  <a:pt x="2992" y="474"/>
                </a:cubicBezTo>
                <a:cubicBezTo>
                  <a:pt x="2992" y="262"/>
                  <a:pt x="2820" y="89"/>
                  <a:pt x="2608" y="89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4"/>
          <p:cNvSpPr/>
          <p:nvPr/>
        </p:nvSpPr>
        <p:spPr>
          <a:xfrm>
            <a:off x="5776161" y="2566691"/>
            <a:ext cx="780115" cy="743215"/>
          </a:xfrm>
          <a:custGeom>
            <a:avLst/>
            <a:gdLst/>
            <a:ahLst/>
            <a:cxnLst/>
            <a:rect l="l" t="t" r="r" b="b"/>
            <a:pathLst>
              <a:path w="5222" h="4975" extrusionOk="0">
                <a:moveTo>
                  <a:pt x="4350" y="0"/>
                </a:moveTo>
                <a:cubicBezTo>
                  <a:pt x="4742" y="385"/>
                  <a:pt x="5026" y="878"/>
                  <a:pt x="5152" y="1433"/>
                </a:cubicBezTo>
                <a:cubicBezTo>
                  <a:pt x="5010" y="1448"/>
                  <a:pt x="4880" y="1512"/>
                  <a:pt x="4786" y="1610"/>
                </a:cubicBezTo>
                <a:cubicBezTo>
                  <a:pt x="4675" y="1721"/>
                  <a:pt x="4607" y="1876"/>
                  <a:pt x="4607" y="2046"/>
                </a:cubicBezTo>
                <a:cubicBezTo>
                  <a:pt x="4607" y="2217"/>
                  <a:pt x="4675" y="2371"/>
                  <a:pt x="4786" y="2484"/>
                </a:cubicBezTo>
                <a:cubicBezTo>
                  <a:pt x="4886" y="2585"/>
                  <a:pt x="5018" y="2649"/>
                  <a:pt x="5164" y="2661"/>
                </a:cubicBezTo>
                <a:cubicBezTo>
                  <a:pt x="4917" y="3870"/>
                  <a:pt x="3918" y="4806"/>
                  <a:pt x="2674" y="4954"/>
                </a:cubicBezTo>
                <a:cubicBezTo>
                  <a:pt x="2676" y="4933"/>
                  <a:pt x="2676" y="4913"/>
                  <a:pt x="2676" y="4894"/>
                </a:cubicBezTo>
                <a:cubicBezTo>
                  <a:pt x="2676" y="4705"/>
                  <a:pt x="2600" y="4534"/>
                  <a:pt x="2476" y="4411"/>
                </a:cubicBezTo>
                <a:cubicBezTo>
                  <a:pt x="2353" y="4288"/>
                  <a:pt x="2180" y="4212"/>
                  <a:pt x="1993" y="4212"/>
                </a:cubicBezTo>
                <a:cubicBezTo>
                  <a:pt x="1802" y="4212"/>
                  <a:pt x="1633" y="4288"/>
                  <a:pt x="1510" y="4411"/>
                </a:cubicBezTo>
                <a:cubicBezTo>
                  <a:pt x="1407" y="4514"/>
                  <a:pt x="1337" y="4648"/>
                  <a:pt x="1317" y="4798"/>
                </a:cubicBezTo>
                <a:cubicBezTo>
                  <a:pt x="790" y="4602"/>
                  <a:pt x="334" y="4257"/>
                  <a:pt x="0" y="3815"/>
                </a:cubicBezTo>
                <a:cubicBezTo>
                  <a:pt x="1238" y="3872"/>
                  <a:pt x="1701" y="3615"/>
                  <a:pt x="2090" y="2667"/>
                </a:cubicBezTo>
                <a:cubicBezTo>
                  <a:pt x="2503" y="1660"/>
                  <a:pt x="3457" y="2795"/>
                  <a:pt x="3737" y="1218"/>
                </a:cubicBezTo>
                <a:cubicBezTo>
                  <a:pt x="3871" y="467"/>
                  <a:pt x="4121" y="138"/>
                  <a:pt x="4350" y="0"/>
                </a:cubicBezTo>
                <a:close/>
                <a:moveTo>
                  <a:pt x="5166" y="1518"/>
                </a:moveTo>
                <a:cubicBezTo>
                  <a:pt x="5043" y="1530"/>
                  <a:pt x="4930" y="1588"/>
                  <a:pt x="4845" y="1670"/>
                </a:cubicBezTo>
                <a:cubicBezTo>
                  <a:pt x="4751" y="1765"/>
                  <a:pt x="4691" y="1898"/>
                  <a:pt x="4691" y="2042"/>
                </a:cubicBezTo>
                <a:cubicBezTo>
                  <a:pt x="4691" y="2188"/>
                  <a:pt x="4751" y="2320"/>
                  <a:pt x="4845" y="2414"/>
                </a:cubicBezTo>
                <a:cubicBezTo>
                  <a:pt x="4932" y="2503"/>
                  <a:pt x="5049" y="2558"/>
                  <a:pt x="5176" y="2567"/>
                </a:cubicBezTo>
                <a:cubicBezTo>
                  <a:pt x="5205" y="2404"/>
                  <a:pt x="5219" y="2238"/>
                  <a:pt x="5219" y="2067"/>
                </a:cubicBezTo>
                <a:cubicBezTo>
                  <a:pt x="5222" y="1882"/>
                  <a:pt x="5203" y="1697"/>
                  <a:pt x="5166" y="1518"/>
                </a:cubicBezTo>
                <a:close/>
                <a:moveTo>
                  <a:pt x="2581" y="4962"/>
                </a:moveTo>
                <a:cubicBezTo>
                  <a:pt x="2583" y="4940"/>
                  <a:pt x="2585" y="4915"/>
                  <a:pt x="2585" y="4892"/>
                </a:cubicBezTo>
                <a:cubicBezTo>
                  <a:pt x="2585" y="4728"/>
                  <a:pt x="2520" y="4580"/>
                  <a:pt x="2411" y="4471"/>
                </a:cubicBezTo>
                <a:cubicBezTo>
                  <a:pt x="2304" y="4364"/>
                  <a:pt x="2153" y="4296"/>
                  <a:pt x="1989" y="4296"/>
                </a:cubicBezTo>
                <a:cubicBezTo>
                  <a:pt x="1824" y="4296"/>
                  <a:pt x="1676" y="4364"/>
                  <a:pt x="1567" y="4471"/>
                </a:cubicBezTo>
                <a:cubicBezTo>
                  <a:pt x="1475" y="4563"/>
                  <a:pt x="1413" y="4687"/>
                  <a:pt x="1399" y="4826"/>
                </a:cubicBezTo>
                <a:cubicBezTo>
                  <a:pt x="1689" y="4923"/>
                  <a:pt x="1997" y="4975"/>
                  <a:pt x="2320" y="4975"/>
                </a:cubicBezTo>
                <a:cubicBezTo>
                  <a:pt x="2408" y="4972"/>
                  <a:pt x="2497" y="4970"/>
                  <a:pt x="2581" y="4962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4"/>
          <p:cNvSpPr/>
          <p:nvPr/>
        </p:nvSpPr>
        <p:spPr>
          <a:xfrm>
            <a:off x="6226867" y="2925075"/>
            <a:ext cx="83061" cy="83210"/>
          </a:xfrm>
          <a:custGeom>
            <a:avLst/>
            <a:gdLst/>
            <a:ahLst/>
            <a:cxnLst/>
            <a:rect l="l" t="t" r="r" b="b"/>
            <a:pathLst>
              <a:path w="556" h="557" extrusionOk="0">
                <a:moveTo>
                  <a:pt x="278" y="556"/>
                </a:moveTo>
                <a:cubicBezTo>
                  <a:pt x="430" y="556"/>
                  <a:pt x="555" y="433"/>
                  <a:pt x="555" y="279"/>
                </a:cubicBezTo>
                <a:cubicBezTo>
                  <a:pt x="555" y="126"/>
                  <a:pt x="432" y="1"/>
                  <a:pt x="278" y="1"/>
                </a:cubicBezTo>
                <a:cubicBezTo>
                  <a:pt x="128" y="1"/>
                  <a:pt x="0" y="124"/>
                  <a:pt x="0" y="279"/>
                </a:cubicBezTo>
                <a:cubicBezTo>
                  <a:pt x="0" y="429"/>
                  <a:pt x="128" y="556"/>
                  <a:pt x="278" y="5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4"/>
          <p:cNvSpPr txBox="1">
            <a:spLocks noGrp="1"/>
          </p:cNvSpPr>
          <p:nvPr>
            <p:ph type="subTitle" idx="1"/>
          </p:nvPr>
        </p:nvSpPr>
        <p:spPr>
          <a:xfrm rot="-546">
            <a:off x="697625" y="4049509"/>
            <a:ext cx="6775318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Progettazione, modellazione, implementazione e testing di un fornello ad induzione</a:t>
            </a:r>
            <a:endParaRPr dirty="0"/>
          </a:p>
        </p:txBody>
      </p:sp>
      <p:sp>
        <p:nvSpPr>
          <p:cNvPr id="523" name="Google Shape;523;p34"/>
          <p:cNvSpPr txBox="1">
            <a:spLocks noGrp="1"/>
          </p:cNvSpPr>
          <p:nvPr>
            <p:ph type="ctrTitle"/>
          </p:nvPr>
        </p:nvSpPr>
        <p:spPr>
          <a:xfrm>
            <a:off x="956175" y="1296625"/>
            <a:ext cx="4732500" cy="25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dirty="0">
                <a:solidFill>
                  <a:schemeClr val="dk1"/>
                </a:solidFill>
              </a:rPr>
              <a:t>Progetto Embedded Systems</a:t>
            </a:r>
            <a:br>
              <a:rPr lang="en" sz="4000" dirty="0">
                <a:solidFill>
                  <a:schemeClr val="dk1"/>
                </a:solidFill>
              </a:rPr>
            </a:br>
            <a:r>
              <a:rPr lang="en" sz="4000" dirty="0">
                <a:solidFill>
                  <a:schemeClr val="dk2"/>
                </a:solidFill>
              </a:rPr>
              <a:t>Gruppo 1</a:t>
            </a:r>
            <a:endParaRPr sz="4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2"/>
          <p:cNvSpPr txBox="1">
            <a:spLocks noGrp="1"/>
          </p:cNvSpPr>
          <p:nvPr>
            <p:ph type="title"/>
          </p:nvPr>
        </p:nvSpPr>
        <p:spPr>
          <a:xfrm>
            <a:off x="-155641" y="1205029"/>
            <a:ext cx="4140343" cy="3710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600" dirty="0"/>
              <a:t>Sequence </a:t>
            </a:r>
            <a:r>
              <a:rPr lang="en" sz="1600" dirty="0">
                <a:solidFill>
                  <a:schemeClr val="dk2"/>
                </a:solidFill>
              </a:rPr>
              <a:t>Diagram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4" name="Google Shape;563;p36">
            <a:extLst>
              <a:ext uri="{FF2B5EF4-FFF2-40B4-BE49-F238E27FC236}">
                <a16:creationId xmlns:a16="http://schemas.microsoft.com/office/drawing/2014/main" id="{0AA04FB5-CA4C-B373-9D24-C177768B9272}"/>
              </a:ext>
            </a:extLst>
          </p:cNvPr>
          <p:cNvSpPr txBox="1">
            <a:spLocks/>
          </p:cNvSpPr>
          <p:nvPr/>
        </p:nvSpPr>
        <p:spPr>
          <a:xfrm>
            <a:off x="741088" y="1576039"/>
            <a:ext cx="2229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>
                <a:solidFill>
                  <a:schemeClr val="tx1"/>
                </a:solidFill>
              </a:rPr>
              <a:t>Diagramma</a:t>
            </a:r>
            <a:r>
              <a:rPr lang="en-US" dirty="0">
                <a:solidFill>
                  <a:schemeClr val="tx1"/>
                </a:solidFill>
              </a:rPr>
              <a:t> UML per </a:t>
            </a:r>
            <a:r>
              <a:rPr lang="en-US" dirty="0" err="1">
                <a:solidFill>
                  <a:schemeClr val="tx1"/>
                </a:solidFill>
              </a:rPr>
              <a:t>descrivere</a:t>
            </a:r>
            <a:r>
              <a:rPr lang="en-US" dirty="0">
                <a:solidFill>
                  <a:schemeClr val="tx1"/>
                </a:solidFill>
              </a:rPr>
              <a:t> le </a:t>
            </a:r>
            <a:r>
              <a:rPr lang="en-US" dirty="0" err="1">
                <a:solidFill>
                  <a:schemeClr val="tx1"/>
                </a:solidFill>
              </a:rPr>
              <a:t>sequenze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azioni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scambiate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l’utente</a:t>
            </a:r>
            <a:r>
              <a:rPr lang="en-US" dirty="0">
                <a:solidFill>
                  <a:schemeClr val="tx1"/>
                </a:solidFill>
              </a:rPr>
              <a:t> e il </a:t>
            </a:r>
            <a:r>
              <a:rPr lang="en-US" dirty="0" err="1">
                <a:solidFill>
                  <a:schemeClr val="tx1"/>
                </a:solidFill>
              </a:rPr>
              <a:t>fornello</a:t>
            </a:r>
            <a:r>
              <a:rPr lang="en-US" dirty="0">
                <a:solidFill>
                  <a:schemeClr val="tx1"/>
                </a:solidFill>
              </a:rPr>
              <a:t> ad </a:t>
            </a:r>
            <a:r>
              <a:rPr lang="en-US" dirty="0" err="1">
                <a:solidFill>
                  <a:schemeClr val="tx1"/>
                </a:solidFill>
              </a:rPr>
              <a:t>induzione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Immagine 7" descr="Immagine che contiene schermata, Elementi grafici, design&#10;&#10;Descrizione generata automaticamente">
            <a:extLst>
              <a:ext uri="{FF2B5EF4-FFF2-40B4-BE49-F238E27FC236}">
                <a16:creationId xmlns:a16="http://schemas.microsoft.com/office/drawing/2014/main" id="{CBCF6CD9-96FE-E8E3-42C0-BEBC734DD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190" y="4213470"/>
            <a:ext cx="2392887" cy="403895"/>
          </a:xfrm>
          <a:prstGeom prst="rect">
            <a:avLst/>
          </a:prstGeom>
        </p:spPr>
      </p:pic>
      <p:pic>
        <p:nvPicPr>
          <p:cNvPr id="6" name="Immagine 5" descr="Immagine che contiene schermata, Rettangolo, design&#10;&#10;Descrizione generata automaticamente">
            <a:extLst>
              <a:ext uri="{FF2B5EF4-FFF2-40B4-BE49-F238E27FC236}">
                <a16:creationId xmlns:a16="http://schemas.microsoft.com/office/drawing/2014/main" id="{80C7A83A-8C08-B0AD-670A-FB33BC076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190" y="4213470"/>
            <a:ext cx="2392887" cy="41913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924DED6-57D8-D4AE-56A6-80399525A4D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7763"/>
          <a:stretch/>
        </p:blipFill>
        <p:spPr>
          <a:xfrm>
            <a:off x="3212490" y="1336559"/>
            <a:ext cx="4755976" cy="2172460"/>
          </a:xfrm>
          <a:prstGeom prst="rect">
            <a:avLst/>
          </a:prstGeom>
        </p:spPr>
      </p:pic>
      <p:pic>
        <p:nvPicPr>
          <p:cNvPr id="10" name="Immagine 9" descr="Immagine che contiene testo, ricevuta, diagramma, Parallelo&#10;&#10;Descrizione generata automaticamente">
            <a:extLst>
              <a:ext uri="{FF2B5EF4-FFF2-40B4-BE49-F238E27FC236}">
                <a16:creationId xmlns:a16="http://schemas.microsoft.com/office/drawing/2014/main" id="{FB53F221-16CE-AB84-46F4-B2A5FC8677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2065" r="18894" b="9227"/>
          <a:stretch/>
        </p:blipFill>
        <p:spPr>
          <a:xfrm>
            <a:off x="3661787" y="1289875"/>
            <a:ext cx="3857382" cy="250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9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2"/>
          <p:cNvSpPr txBox="1">
            <a:spLocks noGrp="1"/>
          </p:cNvSpPr>
          <p:nvPr>
            <p:ph type="title"/>
          </p:nvPr>
        </p:nvSpPr>
        <p:spPr>
          <a:xfrm>
            <a:off x="959482" y="1205029"/>
            <a:ext cx="2118256" cy="3710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600" dirty="0"/>
              <a:t>State </a:t>
            </a:r>
            <a:r>
              <a:rPr lang="en" sz="1600" dirty="0">
                <a:solidFill>
                  <a:schemeClr val="dk2"/>
                </a:solidFill>
              </a:rPr>
              <a:t>Diagram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4" name="Google Shape;563;p36">
            <a:extLst>
              <a:ext uri="{FF2B5EF4-FFF2-40B4-BE49-F238E27FC236}">
                <a16:creationId xmlns:a16="http://schemas.microsoft.com/office/drawing/2014/main" id="{0AA04FB5-CA4C-B373-9D24-C177768B9272}"/>
              </a:ext>
            </a:extLst>
          </p:cNvPr>
          <p:cNvSpPr txBox="1">
            <a:spLocks/>
          </p:cNvSpPr>
          <p:nvPr/>
        </p:nvSpPr>
        <p:spPr>
          <a:xfrm>
            <a:off x="741088" y="1576039"/>
            <a:ext cx="2229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>
                <a:solidFill>
                  <a:schemeClr val="tx1"/>
                </a:solidFill>
              </a:rPr>
              <a:t>Diagramma</a:t>
            </a:r>
            <a:r>
              <a:rPr lang="en-US" dirty="0">
                <a:solidFill>
                  <a:schemeClr val="tx1"/>
                </a:solidFill>
              </a:rPr>
              <a:t> UML per </a:t>
            </a:r>
            <a:r>
              <a:rPr lang="en-US" dirty="0" err="1">
                <a:solidFill>
                  <a:schemeClr val="tx1"/>
                </a:solidFill>
              </a:rPr>
              <a:t>descrivere</a:t>
            </a:r>
            <a:r>
              <a:rPr lang="en-US" dirty="0">
                <a:solidFill>
                  <a:schemeClr val="tx1"/>
                </a:solidFill>
              </a:rPr>
              <a:t> il </a:t>
            </a:r>
            <a:r>
              <a:rPr lang="en-US" dirty="0" err="1">
                <a:solidFill>
                  <a:schemeClr val="tx1"/>
                </a:solidFill>
              </a:rPr>
              <a:t>comportamento</a:t>
            </a:r>
            <a:r>
              <a:rPr lang="en-US" dirty="0">
                <a:solidFill>
                  <a:schemeClr val="tx1"/>
                </a:solidFill>
              </a:rPr>
              <a:t> del </a:t>
            </a:r>
            <a:r>
              <a:rPr lang="en-US" dirty="0" err="1">
                <a:solidFill>
                  <a:schemeClr val="tx1"/>
                </a:solidFill>
              </a:rPr>
              <a:t>fornello</a:t>
            </a:r>
            <a:r>
              <a:rPr lang="en-US" dirty="0">
                <a:solidFill>
                  <a:schemeClr val="tx1"/>
                </a:solidFill>
              </a:rPr>
              <a:t> ad </a:t>
            </a:r>
            <a:r>
              <a:rPr lang="en-US" dirty="0" err="1">
                <a:solidFill>
                  <a:schemeClr val="tx1"/>
                </a:solidFill>
              </a:rPr>
              <a:t>induzione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Immagine 7" descr="Immagine che contiene schermata, Elementi grafici, design&#10;&#10;Descrizione generata automaticamente">
            <a:extLst>
              <a:ext uri="{FF2B5EF4-FFF2-40B4-BE49-F238E27FC236}">
                <a16:creationId xmlns:a16="http://schemas.microsoft.com/office/drawing/2014/main" id="{CBCF6CD9-96FE-E8E3-42C0-BEBC734DD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190" y="4213470"/>
            <a:ext cx="2392887" cy="40389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89AA319-65B1-C442-3F8B-B4A05F850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8" y="2571749"/>
            <a:ext cx="3" cy="1"/>
          </a:xfrm>
          <a:prstGeom prst="rect">
            <a:avLst/>
          </a:prstGeom>
        </p:spPr>
      </p:pic>
      <p:pic>
        <p:nvPicPr>
          <p:cNvPr id="12" name="Immagine 11" descr="Immagine che contiene schermata, Rettangolo, linea, verde&#10;&#10;Descrizione generata automaticamente">
            <a:extLst>
              <a:ext uri="{FF2B5EF4-FFF2-40B4-BE49-F238E27FC236}">
                <a16:creationId xmlns:a16="http://schemas.microsoft.com/office/drawing/2014/main" id="{05B60351-D821-8676-12AA-754B07B60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282" y="4213470"/>
            <a:ext cx="2392887" cy="419136"/>
          </a:xfrm>
          <a:prstGeom prst="rect">
            <a:avLst/>
          </a:prstGeom>
        </p:spPr>
      </p:pic>
      <p:pic>
        <p:nvPicPr>
          <p:cNvPr id="13" name="Immagine 12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650A957B-7457-C2ED-FD3B-093449BBFF7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688" y="1292097"/>
            <a:ext cx="5315620" cy="2365501"/>
          </a:xfrm>
          <a:prstGeom prst="rect">
            <a:avLst/>
          </a:prstGeom>
        </p:spPr>
      </p:pic>
      <p:sp>
        <p:nvSpPr>
          <p:cNvPr id="14" name="Google Shape;708;p42">
            <a:extLst>
              <a:ext uri="{FF2B5EF4-FFF2-40B4-BE49-F238E27FC236}">
                <a16:creationId xmlns:a16="http://schemas.microsoft.com/office/drawing/2014/main" id="{62EF1477-5999-A920-6E5F-588087D89150}"/>
              </a:ext>
            </a:extLst>
          </p:cNvPr>
          <p:cNvSpPr txBox="1">
            <a:spLocks/>
          </p:cNvSpPr>
          <p:nvPr/>
        </p:nvSpPr>
        <p:spPr>
          <a:xfrm>
            <a:off x="4133492" y="3729796"/>
            <a:ext cx="2990011" cy="37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96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>
              <a:buClr>
                <a:schemeClr val="hlink"/>
              </a:buClr>
              <a:buSzPts val="1100"/>
              <a:buFont typeface="Arial"/>
              <a:buNone/>
            </a:pPr>
            <a:r>
              <a:rPr lang="it-IT" sz="1400" i="1" dirty="0" err="1"/>
              <a:t>PowerOFF_management</a:t>
            </a:r>
            <a:endParaRPr lang="it-IT" sz="1400" i="1" dirty="0"/>
          </a:p>
        </p:txBody>
      </p:sp>
      <p:sp>
        <p:nvSpPr>
          <p:cNvPr id="15" name="Google Shape;5449;p70">
            <a:extLst>
              <a:ext uri="{FF2B5EF4-FFF2-40B4-BE49-F238E27FC236}">
                <a16:creationId xmlns:a16="http://schemas.microsoft.com/office/drawing/2014/main" id="{F9D3498F-63D3-02D6-2002-6488D0F3A88C}"/>
              </a:ext>
            </a:extLst>
          </p:cNvPr>
          <p:cNvSpPr/>
          <p:nvPr/>
        </p:nvSpPr>
        <p:spPr>
          <a:xfrm>
            <a:off x="3564278" y="1670333"/>
            <a:ext cx="372275" cy="339112"/>
          </a:xfrm>
          <a:custGeom>
            <a:avLst/>
            <a:gdLst/>
            <a:ahLst/>
            <a:cxnLst/>
            <a:rect l="l" t="t" r="r" b="b"/>
            <a:pathLst>
              <a:path w="21149" h="19265" extrusionOk="0">
                <a:moveTo>
                  <a:pt x="10580" y="3417"/>
                </a:moveTo>
                <a:cubicBezTo>
                  <a:pt x="12186" y="3417"/>
                  <a:pt x="13773" y="4040"/>
                  <a:pt x="14967" y="5236"/>
                </a:cubicBezTo>
                <a:cubicBezTo>
                  <a:pt x="16933" y="7199"/>
                  <a:pt x="17352" y="10231"/>
                  <a:pt x="15997" y="12655"/>
                </a:cubicBezTo>
                <a:lnTo>
                  <a:pt x="7550" y="4209"/>
                </a:lnTo>
                <a:cubicBezTo>
                  <a:pt x="8500" y="3676"/>
                  <a:pt x="9544" y="3417"/>
                  <a:pt x="10580" y="3417"/>
                </a:cubicBezTo>
                <a:close/>
                <a:moveTo>
                  <a:pt x="5156" y="6603"/>
                </a:moveTo>
                <a:lnTo>
                  <a:pt x="13600" y="15049"/>
                </a:lnTo>
                <a:cubicBezTo>
                  <a:pt x="12650" y="15584"/>
                  <a:pt x="11607" y="15844"/>
                  <a:pt x="10570" y="15844"/>
                </a:cubicBezTo>
                <a:cubicBezTo>
                  <a:pt x="8964" y="15844"/>
                  <a:pt x="7375" y="15218"/>
                  <a:pt x="6183" y="14019"/>
                </a:cubicBezTo>
                <a:cubicBezTo>
                  <a:pt x="4210" y="12059"/>
                  <a:pt x="3789" y="9024"/>
                  <a:pt x="5156" y="6603"/>
                </a:cubicBezTo>
                <a:close/>
                <a:moveTo>
                  <a:pt x="10574" y="0"/>
                </a:moveTo>
                <a:cubicBezTo>
                  <a:pt x="8127" y="0"/>
                  <a:pt x="5681" y="948"/>
                  <a:pt x="3789" y="2842"/>
                </a:cubicBezTo>
                <a:cubicBezTo>
                  <a:pt x="1" y="6630"/>
                  <a:pt x="1" y="12628"/>
                  <a:pt x="3789" y="16413"/>
                </a:cubicBezTo>
                <a:cubicBezTo>
                  <a:pt x="5662" y="18289"/>
                  <a:pt x="8113" y="19265"/>
                  <a:pt x="10576" y="19265"/>
                </a:cubicBezTo>
                <a:cubicBezTo>
                  <a:pt x="13036" y="19265"/>
                  <a:pt x="15488" y="18289"/>
                  <a:pt x="17361" y="16413"/>
                </a:cubicBezTo>
                <a:cubicBezTo>
                  <a:pt x="21149" y="12625"/>
                  <a:pt x="21149" y="6630"/>
                  <a:pt x="17361" y="2842"/>
                </a:cubicBezTo>
                <a:cubicBezTo>
                  <a:pt x="15467" y="948"/>
                  <a:pt x="13020" y="0"/>
                  <a:pt x="105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2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schermata, Elementi grafici, design&#10;&#10;Descrizione generata automaticamente">
            <a:extLst>
              <a:ext uri="{FF2B5EF4-FFF2-40B4-BE49-F238E27FC236}">
                <a16:creationId xmlns:a16="http://schemas.microsoft.com/office/drawing/2014/main" id="{CBCF6CD9-96FE-E8E3-42C0-BEBC734DD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190" y="4213470"/>
            <a:ext cx="2392887" cy="40389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89AA319-65B1-C442-3F8B-B4A05F850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8" y="2571749"/>
            <a:ext cx="3" cy="1"/>
          </a:xfrm>
          <a:prstGeom prst="rect">
            <a:avLst/>
          </a:prstGeom>
        </p:spPr>
      </p:pic>
      <p:pic>
        <p:nvPicPr>
          <p:cNvPr id="12" name="Immagine 11" descr="Immagine che contiene schermata, Rettangolo, linea, verde&#10;&#10;Descrizione generata automaticamente">
            <a:extLst>
              <a:ext uri="{FF2B5EF4-FFF2-40B4-BE49-F238E27FC236}">
                <a16:creationId xmlns:a16="http://schemas.microsoft.com/office/drawing/2014/main" id="{05B60351-D821-8676-12AA-754B07B60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282" y="4213470"/>
            <a:ext cx="2392887" cy="419136"/>
          </a:xfrm>
          <a:prstGeom prst="rect">
            <a:avLst/>
          </a:prstGeom>
        </p:spPr>
      </p:pic>
      <p:pic>
        <p:nvPicPr>
          <p:cNvPr id="6" name="Immagine 5" descr="Immagine che contiene diagramma, schermata, linea, testo&#10;&#10;Descrizione generata automaticamente">
            <a:extLst>
              <a:ext uri="{FF2B5EF4-FFF2-40B4-BE49-F238E27FC236}">
                <a16:creationId xmlns:a16="http://schemas.microsoft.com/office/drawing/2014/main" id="{A0BC5EC8-0455-422B-9F8F-D815A118BE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0" y="1388319"/>
            <a:ext cx="5638108" cy="2366859"/>
          </a:xfrm>
          <a:prstGeom prst="rect">
            <a:avLst/>
          </a:prstGeom>
        </p:spPr>
      </p:pic>
      <p:sp>
        <p:nvSpPr>
          <p:cNvPr id="7" name="Google Shape;708;p42">
            <a:extLst>
              <a:ext uri="{FF2B5EF4-FFF2-40B4-BE49-F238E27FC236}">
                <a16:creationId xmlns:a16="http://schemas.microsoft.com/office/drawing/2014/main" id="{CC342269-FE4C-11A7-A83B-80D1376A9A4A}"/>
              </a:ext>
            </a:extLst>
          </p:cNvPr>
          <p:cNvSpPr txBox="1">
            <a:spLocks/>
          </p:cNvSpPr>
          <p:nvPr/>
        </p:nvSpPr>
        <p:spPr>
          <a:xfrm>
            <a:off x="5924271" y="2299938"/>
            <a:ext cx="2990011" cy="37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96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>
              <a:buClr>
                <a:schemeClr val="hlink"/>
              </a:buClr>
              <a:buSzPts val="1100"/>
              <a:buFont typeface="Arial"/>
              <a:buNone/>
            </a:pPr>
            <a:r>
              <a:rPr lang="it-IT" sz="1400" i="1" dirty="0" err="1"/>
              <a:t>Stove</a:t>
            </a:r>
            <a:endParaRPr lang="it-IT" sz="1400" i="1" dirty="0"/>
          </a:p>
          <a:p>
            <a:pPr>
              <a:buClr>
                <a:schemeClr val="hlink"/>
              </a:buClr>
              <a:buSzPts val="1100"/>
              <a:buFont typeface="Arial"/>
              <a:buNone/>
            </a:pPr>
            <a:r>
              <a:rPr lang="it-IT" sz="1400" i="1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302937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schermata, Elementi grafici, design&#10;&#10;Descrizione generata automaticamente">
            <a:extLst>
              <a:ext uri="{FF2B5EF4-FFF2-40B4-BE49-F238E27FC236}">
                <a16:creationId xmlns:a16="http://schemas.microsoft.com/office/drawing/2014/main" id="{CBCF6CD9-96FE-E8E3-42C0-BEBC734DD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190" y="4213470"/>
            <a:ext cx="2392887" cy="40389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89AA319-65B1-C442-3F8B-B4A05F850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8" y="2571749"/>
            <a:ext cx="3" cy="1"/>
          </a:xfrm>
          <a:prstGeom prst="rect">
            <a:avLst/>
          </a:prstGeom>
        </p:spPr>
      </p:pic>
      <p:pic>
        <p:nvPicPr>
          <p:cNvPr id="12" name="Immagine 11" descr="Immagine che contiene schermata, Rettangolo, linea, verde&#10;&#10;Descrizione generata automaticamente">
            <a:extLst>
              <a:ext uri="{FF2B5EF4-FFF2-40B4-BE49-F238E27FC236}">
                <a16:creationId xmlns:a16="http://schemas.microsoft.com/office/drawing/2014/main" id="{05B60351-D821-8676-12AA-754B07B60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282" y="4213470"/>
            <a:ext cx="2392887" cy="419136"/>
          </a:xfrm>
          <a:prstGeom prst="rect">
            <a:avLst/>
          </a:prstGeom>
        </p:spPr>
      </p:pic>
      <p:sp>
        <p:nvSpPr>
          <p:cNvPr id="14" name="Google Shape;708;p42">
            <a:extLst>
              <a:ext uri="{FF2B5EF4-FFF2-40B4-BE49-F238E27FC236}">
                <a16:creationId xmlns:a16="http://schemas.microsoft.com/office/drawing/2014/main" id="{62EF1477-5999-A920-6E5F-588087D89150}"/>
              </a:ext>
            </a:extLst>
          </p:cNvPr>
          <p:cNvSpPr txBox="1">
            <a:spLocks/>
          </p:cNvSpPr>
          <p:nvPr/>
        </p:nvSpPr>
        <p:spPr>
          <a:xfrm>
            <a:off x="215590" y="2200738"/>
            <a:ext cx="3256049" cy="37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96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>
              <a:buClr>
                <a:schemeClr val="hlink"/>
              </a:buClr>
              <a:buSzPts val="1100"/>
              <a:buFont typeface="Arial"/>
              <a:buNone/>
            </a:pPr>
            <a:r>
              <a:rPr lang="it-IT" sz="1400" i="1" dirty="0" err="1"/>
              <a:t>Buttonupdown</a:t>
            </a:r>
            <a:endParaRPr lang="it-IT" sz="1400" i="1" dirty="0"/>
          </a:p>
          <a:p>
            <a:pPr>
              <a:buClr>
                <a:schemeClr val="hlink"/>
              </a:buClr>
              <a:buSzPts val="1100"/>
              <a:buFont typeface="Arial"/>
              <a:buNone/>
            </a:pPr>
            <a:r>
              <a:rPr lang="it-IT" sz="1400" i="1" dirty="0" err="1"/>
              <a:t>manager_on</a:t>
            </a:r>
            <a:endParaRPr lang="it-IT" sz="1400" i="1" dirty="0"/>
          </a:p>
        </p:txBody>
      </p:sp>
      <p:pic>
        <p:nvPicPr>
          <p:cNvPr id="9" name="Immagine 8" descr="Immagine che contiene testo, diagramma, linea, Parallelo&#10;&#10;Descrizione generata automaticamente">
            <a:extLst>
              <a:ext uri="{FF2B5EF4-FFF2-40B4-BE49-F238E27FC236}">
                <a16:creationId xmlns:a16="http://schemas.microsoft.com/office/drawing/2014/main" id="{A667BC13-D518-069E-CCE1-8FC01716F68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130" y="1146903"/>
            <a:ext cx="5195858" cy="284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34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schermata, Elementi grafici, design&#10;&#10;Descrizione generata automaticamente">
            <a:extLst>
              <a:ext uri="{FF2B5EF4-FFF2-40B4-BE49-F238E27FC236}">
                <a16:creationId xmlns:a16="http://schemas.microsoft.com/office/drawing/2014/main" id="{CBCF6CD9-96FE-E8E3-42C0-BEBC734DD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190" y="4213470"/>
            <a:ext cx="2392887" cy="40389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89AA319-65B1-C442-3F8B-B4A05F850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8" y="2571749"/>
            <a:ext cx="3" cy="1"/>
          </a:xfrm>
          <a:prstGeom prst="rect">
            <a:avLst/>
          </a:prstGeom>
        </p:spPr>
      </p:pic>
      <p:pic>
        <p:nvPicPr>
          <p:cNvPr id="12" name="Immagine 11" descr="Immagine che contiene schermata, Rettangolo, linea, verde&#10;&#10;Descrizione generata automaticamente">
            <a:extLst>
              <a:ext uri="{FF2B5EF4-FFF2-40B4-BE49-F238E27FC236}">
                <a16:creationId xmlns:a16="http://schemas.microsoft.com/office/drawing/2014/main" id="{05B60351-D821-8676-12AA-754B07B60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282" y="4213470"/>
            <a:ext cx="2392887" cy="419136"/>
          </a:xfrm>
          <a:prstGeom prst="rect">
            <a:avLst/>
          </a:prstGeom>
        </p:spPr>
      </p:pic>
      <p:sp>
        <p:nvSpPr>
          <p:cNvPr id="7" name="Google Shape;708;p42">
            <a:extLst>
              <a:ext uri="{FF2B5EF4-FFF2-40B4-BE49-F238E27FC236}">
                <a16:creationId xmlns:a16="http://schemas.microsoft.com/office/drawing/2014/main" id="{CC342269-FE4C-11A7-A83B-80D1376A9A4A}"/>
              </a:ext>
            </a:extLst>
          </p:cNvPr>
          <p:cNvSpPr txBox="1">
            <a:spLocks/>
          </p:cNvSpPr>
          <p:nvPr/>
        </p:nvSpPr>
        <p:spPr>
          <a:xfrm>
            <a:off x="6832044" y="1501580"/>
            <a:ext cx="1496194" cy="1814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96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>
              <a:buClr>
                <a:schemeClr val="hlink"/>
              </a:buClr>
              <a:buSzPts val="1100"/>
              <a:buFont typeface="Arial"/>
              <a:buNone/>
            </a:pPr>
            <a:r>
              <a:rPr lang="it-IT" sz="1400" i="1" dirty="0"/>
              <a:t>Power</a:t>
            </a:r>
          </a:p>
          <a:p>
            <a:pPr>
              <a:buClr>
                <a:schemeClr val="hlink"/>
              </a:buClr>
              <a:buSzPts val="1100"/>
              <a:buFont typeface="Arial"/>
              <a:buNone/>
            </a:pPr>
            <a:r>
              <a:rPr lang="it-IT" sz="1400" i="1" dirty="0"/>
              <a:t>management</a:t>
            </a:r>
          </a:p>
        </p:txBody>
      </p:sp>
      <p:pic>
        <p:nvPicPr>
          <p:cNvPr id="2" name="Immagine 1" descr="Immagine che contiene testo, diagramma, linea, Parallelo&#10;&#10;Descrizione generata automaticamente">
            <a:extLst>
              <a:ext uri="{FF2B5EF4-FFF2-40B4-BE49-F238E27FC236}">
                <a16:creationId xmlns:a16="http://schemas.microsoft.com/office/drawing/2014/main" id="{B2BB1BF2-3172-CD41-6ECE-028F884245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64" y="1097412"/>
            <a:ext cx="5964180" cy="294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3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schermata, Elementi grafici, design&#10;&#10;Descrizione generata automaticamente">
            <a:extLst>
              <a:ext uri="{FF2B5EF4-FFF2-40B4-BE49-F238E27FC236}">
                <a16:creationId xmlns:a16="http://schemas.microsoft.com/office/drawing/2014/main" id="{CBCF6CD9-96FE-E8E3-42C0-BEBC734DD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190" y="4213470"/>
            <a:ext cx="2392887" cy="40389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89AA319-65B1-C442-3F8B-B4A05F850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8" y="2571749"/>
            <a:ext cx="3" cy="1"/>
          </a:xfrm>
          <a:prstGeom prst="rect">
            <a:avLst/>
          </a:prstGeom>
        </p:spPr>
      </p:pic>
      <p:pic>
        <p:nvPicPr>
          <p:cNvPr id="12" name="Immagine 11" descr="Immagine che contiene schermata, Rettangolo, linea, verde&#10;&#10;Descrizione generata automaticamente">
            <a:extLst>
              <a:ext uri="{FF2B5EF4-FFF2-40B4-BE49-F238E27FC236}">
                <a16:creationId xmlns:a16="http://schemas.microsoft.com/office/drawing/2014/main" id="{05B60351-D821-8676-12AA-754B07B60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282" y="4213470"/>
            <a:ext cx="2392887" cy="419136"/>
          </a:xfrm>
          <a:prstGeom prst="rect">
            <a:avLst/>
          </a:prstGeom>
        </p:spPr>
      </p:pic>
      <p:sp>
        <p:nvSpPr>
          <p:cNvPr id="14" name="Google Shape;708;p42">
            <a:extLst>
              <a:ext uri="{FF2B5EF4-FFF2-40B4-BE49-F238E27FC236}">
                <a16:creationId xmlns:a16="http://schemas.microsoft.com/office/drawing/2014/main" id="{62EF1477-5999-A920-6E5F-588087D89150}"/>
              </a:ext>
            </a:extLst>
          </p:cNvPr>
          <p:cNvSpPr txBox="1">
            <a:spLocks/>
          </p:cNvSpPr>
          <p:nvPr/>
        </p:nvSpPr>
        <p:spPr>
          <a:xfrm>
            <a:off x="364273" y="2327119"/>
            <a:ext cx="3256049" cy="37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96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>
              <a:buClr>
                <a:schemeClr val="hlink"/>
              </a:buClr>
              <a:buSzPts val="1100"/>
              <a:buFont typeface="Arial"/>
              <a:buNone/>
            </a:pPr>
            <a:r>
              <a:rPr lang="it-IT" sz="1400" i="1" dirty="0" err="1"/>
              <a:t>Error</a:t>
            </a:r>
            <a:endParaRPr lang="it-IT" sz="1400" i="1" dirty="0"/>
          </a:p>
          <a:p>
            <a:pPr>
              <a:buClr>
                <a:schemeClr val="hlink"/>
              </a:buClr>
              <a:buSzPts val="1100"/>
              <a:buFont typeface="Arial"/>
              <a:buNone/>
            </a:pPr>
            <a:r>
              <a:rPr lang="it-IT" sz="1400" i="1" dirty="0"/>
              <a:t>management</a:t>
            </a:r>
          </a:p>
        </p:txBody>
      </p:sp>
      <p:pic>
        <p:nvPicPr>
          <p:cNvPr id="2" name="Immagine 1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6F252FFC-9C08-F46F-9867-DEB139A95F3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979" y="1295973"/>
            <a:ext cx="4175188" cy="255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21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7"/>
          <p:cNvSpPr/>
          <p:nvPr/>
        </p:nvSpPr>
        <p:spPr>
          <a:xfrm>
            <a:off x="962151" y="2246625"/>
            <a:ext cx="649748" cy="1675402"/>
          </a:xfrm>
          <a:custGeom>
            <a:avLst/>
            <a:gdLst/>
            <a:ahLst/>
            <a:cxnLst/>
            <a:rect l="l" t="t" r="r" b="b"/>
            <a:pathLst>
              <a:path w="3028" h="7807" extrusionOk="0">
                <a:moveTo>
                  <a:pt x="1243" y="7807"/>
                </a:moveTo>
                <a:lnTo>
                  <a:pt x="1243" y="1041"/>
                </a:lnTo>
                <a:lnTo>
                  <a:pt x="385" y="1897"/>
                </a:lnTo>
                <a:lnTo>
                  <a:pt x="1" y="1512"/>
                </a:lnTo>
                <a:lnTo>
                  <a:pt x="1514" y="1"/>
                </a:lnTo>
                <a:lnTo>
                  <a:pt x="3028" y="1512"/>
                </a:lnTo>
                <a:lnTo>
                  <a:pt x="2643" y="1897"/>
                </a:lnTo>
                <a:lnTo>
                  <a:pt x="1788" y="1041"/>
                </a:lnTo>
                <a:lnTo>
                  <a:pt x="1788" y="78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0" name="Google Shape;580;p37"/>
          <p:cNvGrpSpPr/>
          <p:nvPr/>
        </p:nvGrpSpPr>
        <p:grpSpPr>
          <a:xfrm>
            <a:off x="4882194" y="2169725"/>
            <a:ext cx="3123078" cy="1105100"/>
            <a:chOff x="1378750" y="2164200"/>
            <a:chExt cx="5607968" cy="1105100"/>
          </a:xfrm>
        </p:grpSpPr>
        <p:sp>
          <p:nvSpPr>
            <p:cNvPr id="581" name="Google Shape;581;p37"/>
            <p:cNvSpPr/>
            <p:nvPr/>
          </p:nvSpPr>
          <p:spPr>
            <a:xfrm>
              <a:off x="1443018" y="2249900"/>
              <a:ext cx="5543700" cy="1019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1378750" y="2164200"/>
              <a:ext cx="5543700" cy="1019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37"/>
          <p:cNvSpPr/>
          <p:nvPr/>
        </p:nvSpPr>
        <p:spPr>
          <a:xfrm>
            <a:off x="2516952" y="1894226"/>
            <a:ext cx="2017702" cy="153748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318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7"/>
          <p:cNvSpPr txBox="1">
            <a:spLocks noGrp="1"/>
          </p:cNvSpPr>
          <p:nvPr>
            <p:ph type="title" idx="2"/>
          </p:nvPr>
        </p:nvSpPr>
        <p:spPr>
          <a:xfrm>
            <a:off x="2750750" y="2312875"/>
            <a:ext cx="1550100" cy="9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85" name="Google Shape;585;p37"/>
          <p:cNvSpPr txBox="1">
            <a:spLocks noGrp="1"/>
          </p:cNvSpPr>
          <p:nvPr>
            <p:ph type="title"/>
          </p:nvPr>
        </p:nvSpPr>
        <p:spPr>
          <a:xfrm>
            <a:off x="4985138" y="2249600"/>
            <a:ext cx="291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Modellazione</a:t>
            </a:r>
            <a:endParaRPr sz="2800" dirty="0"/>
          </a:p>
        </p:txBody>
      </p:sp>
      <p:sp>
        <p:nvSpPr>
          <p:cNvPr id="586" name="Google Shape;586;p37"/>
          <p:cNvSpPr txBox="1">
            <a:spLocks noGrp="1"/>
          </p:cNvSpPr>
          <p:nvPr>
            <p:ph type="subTitle" idx="1"/>
          </p:nvPr>
        </p:nvSpPr>
        <p:spPr>
          <a:xfrm rot="462">
            <a:off x="5327088" y="3360687"/>
            <a:ext cx="2233200" cy="6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Uso di </a:t>
            </a:r>
            <a:r>
              <a:rPr lang="it-IT" dirty="0" err="1"/>
              <a:t>StateFlow</a:t>
            </a:r>
            <a:r>
              <a:rPr lang="it-IT" dirty="0"/>
              <a:t> per la modellazione dello state </a:t>
            </a:r>
            <a:r>
              <a:rPr lang="it-IT" dirty="0" err="1"/>
              <a:t>diagram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587" name="Google Shape;587;p37"/>
          <p:cNvGrpSpPr/>
          <p:nvPr/>
        </p:nvGrpSpPr>
        <p:grpSpPr>
          <a:xfrm rot="2700000">
            <a:off x="113546" y="2934666"/>
            <a:ext cx="1724943" cy="1686284"/>
            <a:chOff x="7499398" y="624507"/>
            <a:chExt cx="1440046" cy="1407772"/>
          </a:xfrm>
        </p:grpSpPr>
        <p:sp>
          <p:nvSpPr>
            <p:cNvPr id="588" name="Google Shape;588;p37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9" name="Google Shape;589;p37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590" name="Google Shape;590;p3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4" name="Google Shape;594;p37"/>
          <p:cNvSpPr/>
          <p:nvPr/>
        </p:nvSpPr>
        <p:spPr>
          <a:xfrm>
            <a:off x="441892" y="4334348"/>
            <a:ext cx="649752" cy="649871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7"/>
          <p:cNvGrpSpPr/>
          <p:nvPr/>
        </p:nvGrpSpPr>
        <p:grpSpPr>
          <a:xfrm rot="585029">
            <a:off x="1392974" y="4072531"/>
            <a:ext cx="1045017" cy="1021596"/>
            <a:chOff x="7499398" y="624507"/>
            <a:chExt cx="1440046" cy="1407772"/>
          </a:xfrm>
        </p:grpSpPr>
        <p:sp>
          <p:nvSpPr>
            <p:cNvPr id="596" name="Google Shape;596;p37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7" name="Google Shape;597;p37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598" name="Google Shape;598;p3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2" name="Google Shape;602;p37"/>
          <p:cNvSpPr/>
          <p:nvPr/>
        </p:nvSpPr>
        <p:spPr>
          <a:xfrm>
            <a:off x="2586619" y="4361947"/>
            <a:ext cx="168275" cy="16830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7"/>
          <p:cNvSpPr/>
          <p:nvPr/>
        </p:nvSpPr>
        <p:spPr>
          <a:xfrm>
            <a:off x="717614" y="2624730"/>
            <a:ext cx="98328" cy="98344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453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oogle Shape;1052;p56"/>
          <p:cNvGrpSpPr/>
          <p:nvPr/>
        </p:nvGrpSpPr>
        <p:grpSpPr>
          <a:xfrm>
            <a:off x="1306587" y="1549794"/>
            <a:ext cx="3597713" cy="2470153"/>
            <a:chOff x="867571" y="1496924"/>
            <a:chExt cx="3704400" cy="2543403"/>
          </a:xfrm>
        </p:grpSpPr>
        <p:sp>
          <p:nvSpPr>
            <p:cNvPr id="1053" name="Google Shape;1053;p56"/>
            <p:cNvSpPr/>
            <p:nvPr/>
          </p:nvSpPr>
          <p:spPr>
            <a:xfrm>
              <a:off x="867571" y="1496924"/>
              <a:ext cx="3704400" cy="2112900"/>
            </a:xfrm>
            <a:prstGeom prst="roundRect">
              <a:avLst>
                <a:gd name="adj" fmla="val 3857"/>
              </a:avLst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6"/>
            <p:cNvSpPr/>
            <p:nvPr/>
          </p:nvSpPr>
          <p:spPr>
            <a:xfrm>
              <a:off x="2085675" y="3609668"/>
              <a:ext cx="1264871" cy="430659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55" name="Google Shape;1055;p56"/>
          <p:cNvGrpSpPr/>
          <p:nvPr/>
        </p:nvGrpSpPr>
        <p:grpSpPr>
          <a:xfrm>
            <a:off x="5358063" y="2073413"/>
            <a:ext cx="2392050" cy="586550"/>
            <a:chOff x="4892800" y="1978288"/>
            <a:chExt cx="2392050" cy="586550"/>
          </a:xfrm>
        </p:grpSpPr>
        <p:sp>
          <p:nvSpPr>
            <p:cNvPr id="1056" name="Google Shape;1056;p56"/>
            <p:cNvSpPr/>
            <p:nvPr/>
          </p:nvSpPr>
          <p:spPr>
            <a:xfrm>
              <a:off x="4980550" y="2034438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6"/>
            <p:cNvSpPr/>
            <p:nvPr/>
          </p:nvSpPr>
          <p:spPr>
            <a:xfrm>
              <a:off x="4892800" y="1978288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8" name="Google Shape;1058;p56"/>
          <p:cNvSpPr txBox="1">
            <a:spLocks noGrp="1"/>
          </p:cNvSpPr>
          <p:nvPr>
            <p:ph type="subTitle" idx="1"/>
          </p:nvPr>
        </p:nvSpPr>
        <p:spPr>
          <a:xfrm rot="420">
            <a:off x="5293652" y="2274342"/>
            <a:ext cx="2456400" cy="99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PACCHETTO STATEFLOW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Utilizzo di tre automi in sequenza, descritti nel seguito</a:t>
            </a:r>
            <a:endParaRPr sz="1100" b="1" dirty="0"/>
          </a:p>
        </p:txBody>
      </p:sp>
      <p:sp>
        <p:nvSpPr>
          <p:cNvPr id="1059" name="Google Shape;1059;p56"/>
          <p:cNvSpPr txBox="1">
            <a:spLocks noGrp="1"/>
          </p:cNvSpPr>
          <p:nvPr>
            <p:ph type="title"/>
          </p:nvPr>
        </p:nvSpPr>
        <p:spPr>
          <a:xfrm>
            <a:off x="5631513" y="2071775"/>
            <a:ext cx="1757400" cy="5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MatLab</a:t>
            </a:r>
            <a:endParaRPr dirty="0"/>
          </a:p>
        </p:txBody>
      </p:sp>
      <p:grpSp>
        <p:nvGrpSpPr>
          <p:cNvPr id="1060" name="Google Shape;1060;p56"/>
          <p:cNvGrpSpPr/>
          <p:nvPr/>
        </p:nvGrpSpPr>
        <p:grpSpPr>
          <a:xfrm>
            <a:off x="1306587" y="1493494"/>
            <a:ext cx="3597713" cy="2470153"/>
            <a:chOff x="867571" y="1496924"/>
            <a:chExt cx="3704400" cy="2543403"/>
          </a:xfrm>
        </p:grpSpPr>
        <p:sp>
          <p:nvSpPr>
            <p:cNvPr id="1061" name="Google Shape;1061;p56"/>
            <p:cNvSpPr/>
            <p:nvPr/>
          </p:nvSpPr>
          <p:spPr>
            <a:xfrm>
              <a:off x="867571" y="1496924"/>
              <a:ext cx="3704400" cy="2112900"/>
            </a:xfrm>
            <a:prstGeom prst="roundRect">
              <a:avLst>
                <a:gd name="adj" fmla="val 3857"/>
              </a:avLst>
            </a:pr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6"/>
            <p:cNvSpPr/>
            <p:nvPr/>
          </p:nvSpPr>
          <p:spPr>
            <a:xfrm>
              <a:off x="2085675" y="3609668"/>
              <a:ext cx="1264871" cy="430659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063" name="Google Shape;1063;p56"/>
            <p:cNvCxnSpPr/>
            <p:nvPr/>
          </p:nvCxnSpPr>
          <p:spPr>
            <a:xfrm>
              <a:off x="2099346" y="3999597"/>
              <a:ext cx="1246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65" name="Google Shape;1065;p56"/>
          <p:cNvSpPr/>
          <p:nvPr/>
        </p:nvSpPr>
        <p:spPr>
          <a:xfrm>
            <a:off x="8040264" y="3832450"/>
            <a:ext cx="266820" cy="687953"/>
          </a:xfrm>
          <a:custGeom>
            <a:avLst/>
            <a:gdLst/>
            <a:ahLst/>
            <a:cxnLst/>
            <a:rect l="l" t="t" r="r" b="b"/>
            <a:pathLst>
              <a:path w="3028" h="7807" extrusionOk="0">
                <a:moveTo>
                  <a:pt x="1243" y="7807"/>
                </a:moveTo>
                <a:lnTo>
                  <a:pt x="1243" y="1041"/>
                </a:lnTo>
                <a:lnTo>
                  <a:pt x="385" y="1897"/>
                </a:lnTo>
                <a:lnTo>
                  <a:pt x="1" y="1512"/>
                </a:lnTo>
                <a:lnTo>
                  <a:pt x="1514" y="1"/>
                </a:lnTo>
                <a:lnTo>
                  <a:pt x="3028" y="1512"/>
                </a:lnTo>
                <a:lnTo>
                  <a:pt x="2643" y="1897"/>
                </a:lnTo>
                <a:lnTo>
                  <a:pt x="1788" y="1041"/>
                </a:lnTo>
                <a:lnTo>
                  <a:pt x="1788" y="78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DDAAFEE-E439-F3C1-1D52-242A58CB6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623" y="1634932"/>
            <a:ext cx="3380282" cy="179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6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58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PowerOFF </a:t>
            </a:r>
            <a:r>
              <a:rPr lang="en" dirty="0">
                <a:solidFill>
                  <a:schemeClr val="lt1"/>
                </a:solidFill>
              </a:rPr>
              <a:t>management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091" name="Google Shape;1091;p58"/>
          <p:cNvGrpSpPr/>
          <p:nvPr/>
        </p:nvGrpSpPr>
        <p:grpSpPr>
          <a:xfrm>
            <a:off x="6478038" y="3212608"/>
            <a:ext cx="1153639" cy="997551"/>
            <a:chOff x="10227664" y="2359486"/>
            <a:chExt cx="726427" cy="628141"/>
          </a:xfrm>
        </p:grpSpPr>
        <p:sp>
          <p:nvSpPr>
            <p:cNvPr id="1092" name="Google Shape;1092;p58"/>
            <p:cNvSpPr/>
            <p:nvPr/>
          </p:nvSpPr>
          <p:spPr>
            <a:xfrm>
              <a:off x="10445680" y="2862227"/>
              <a:ext cx="139451" cy="125400"/>
            </a:xfrm>
            <a:custGeom>
              <a:avLst/>
              <a:gdLst/>
              <a:ahLst/>
              <a:cxnLst/>
              <a:rect l="l" t="t" r="r" b="b"/>
              <a:pathLst>
                <a:path w="1965" h="1767" extrusionOk="0">
                  <a:moveTo>
                    <a:pt x="0" y="1"/>
                  </a:moveTo>
                  <a:lnTo>
                    <a:pt x="1350" y="1766"/>
                  </a:lnTo>
                  <a:lnTo>
                    <a:pt x="1965" y="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8"/>
            <p:cNvSpPr/>
            <p:nvPr/>
          </p:nvSpPr>
          <p:spPr>
            <a:xfrm>
              <a:off x="10227664" y="2359486"/>
              <a:ext cx="726423" cy="587682"/>
            </a:xfrm>
            <a:custGeom>
              <a:avLst/>
              <a:gdLst/>
              <a:ahLst/>
              <a:cxnLst/>
              <a:rect l="l" t="t" r="r" b="b"/>
              <a:pathLst>
                <a:path w="10236" h="8281" extrusionOk="0">
                  <a:moveTo>
                    <a:pt x="10235" y="1"/>
                  </a:moveTo>
                  <a:lnTo>
                    <a:pt x="121" y="5979"/>
                  </a:lnTo>
                  <a:cubicBezTo>
                    <a:pt x="43" y="6026"/>
                    <a:pt x="0" y="6116"/>
                    <a:pt x="13" y="6207"/>
                  </a:cubicBezTo>
                  <a:cubicBezTo>
                    <a:pt x="27" y="6298"/>
                    <a:pt x="93" y="6371"/>
                    <a:pt x="183" y="6392"/>
                  </a:cubicBezTo>
                  <a:lnTo>
                    <a:pt x="7983" y="8265"/>
                  </a:lnTo>
                  <a:cubicBezTo>
                    <a:pt x="8027" y="8275"/>
                    <a:pt x="8071" y="8280"/>
                    <a:pt x="8115" y="8280"/>
                  </a:cubicBezTo>
                  <a:cubicBezTo>
                    <a:pt x="8222" y="8280"/>
                    <a:pt x="8327" y="8250"/>
                    <a:pt x="8417" y="8192"/>
                  </a:cubicBezTo>
                  <a:cubicBezTo>
                    <a:pt x="8546" y="8109"/>
                    <a:pt x="8637" y="7978"/>
                    <a:pt x="8666" y="7828"/>
                  </a:cubicBezTo>
                  <a:lnTo>
                    <a:pt x="102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8"/>
            <p:cNvSpPr/>
            <p:nvPr/>
          </p:nvSpPr>
          <p:spPr>
            <a:xfrm>
              <a:off x="10445680" y="2359486"/>
              <a:ext cx="508411" cy="560288"/>
            </a:xfrm>
            <a:custGeom>
              <a:avLst/>
              <a:gdLst/>
              <a:ahLst/>
              <a:cxnLst/>
              <a:rect l="l" t="t" r="r" b="b"/>
              <a:pathLst>
                <a:path w="7164" h="7895" extrusionOk="0">
                  <a:moveTo>
                    <a:pt x="7163" y="1"/>
                  </a:moveTo>
                  <a:lnTo>
                    <a:pt x="0" y="7085"/>
                  </a:lnTo>
                  <a:lnTo>
                    <a:pt x="1612" y="7895"/>
                  </a:lnTo>
                  <a:lnTo>
                    <a:pt x="1612" y="7895"/>
                  </a:lnTo>
                  <a:lnTo>
                    <a:pt x="1258" y="7390"/>
                  </a:lnTo>
                  <a:lnTo>
                    <a:pt x="71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8"/>
            <p:cNvSpPr/>
            <p:nvPr/>
          </p:nvSpPr>
          <p:spPr>
            <a:xfrm>
              <a:off x="10534888" y="2883873"/>
              <a:ext cx="53155" cy="103754"/>
            </a:xfrm>
            <a:custGeom>
              <a:avLst/>
              <a:gdLst/>
              <a:ahLst/>
              <a:cxnLst/>
              <a:rect l="l" t="t" r="r" b="b"/>
              <a:pathLst>
                <a:path w="749" h="1462" extrusionOk="0">
                  <a:moveTo>
                    <a:pt x="1" y="1"/>
                  </a:moveTo>
                  <a:lnTo>
                    <a:pt x="93" y="1461"/>
                  </a:lnTo>
                  <a:lnTo>
                    <a:pt x="749" y="1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58"/>
          <p:cNvGrpSpPr/>
          <p:nvPr/>
        </p:nvGrpSpPr>
        <p:grpSpPr>
          <a:xfrm>
            <a:off x="4468659" y="3134747"/>
            <a:ext cx="1256812" cy="1153258"/>
            <a:chOff x="5776629" y="3202568"/>
            <a:chExt cx="949971" cy="871765"/>
          </a:xfrm>
        </p:grpSpPr>
        <p:sp>
          <p:nvSpPr>
            <p:cNvPr id="1097" name="Google Shape;1097;p58"/>
            <p:cNvSpPr/>
            <p:nvPr/>
          </p:nvSpPr>
          <p:spPr>
            <a:xfrm>
              <a:off x="5776629" y="3202568"/>
              <a:ext cx="949971" cy="871765"/>
            </a:xfrm>
            <a:custGeom>
              <a:avLst/>
              <a:gdLst/>
              <a:ahLst/>
              <a:cxnLst/>
              <a:rect l="l" t="t" r="r" b="b"/>
              <a:pathLst>
                <a:path w="13386" h="12284" extrusionOk="0">
                  <a:moveTo>
                    <a:pt x="6649" y="0"/>
                  </a:moveTo>
                  <a:cubicBezTo>
                    <a:pt x="5003" y="0"/>
                    <a:pt x="3416" y="568"/>
                    <a:pt x="2202" y="1600"/>
                  </a:cubicBezTo>
                  <a:cubicBezTo>
                    <a:pt x="909" y="2695"/>
                    <a:pt x="143" y="4224"/>
                    <a:pt x="71" y="5852"/>
                  </a:cubicBezTo>
                  <a:cubicBezTo>
                    <a:pt x="0" y="7479"/>
                    <a:pt x="629" y="9070"/>
                    <a:pt x="1821" y="10275"/>
                  </a:cubicBezTo>
                  <a:cubicBezTo>
                    <a:pt x="3012" y="11480"/>
                    <a:pt x="4667" y="12200"/>
                    <a:pt x="6423" y="12277"/>
                  </a:cubicBezTo>
                  <a:cubicBezTo>
                    <a:pt x="6529" y="12282"/>
                    <a:pt x="6635" y="12284"/>
                    <a:pt x="6741" y="12284"/>
                  </a:cubicBezTo>
                  <a:cubicBezTo>
                    <a:pt x="8385" y="12284"/>
                    <a:pt x="9970" y="11716"/>
                    <a:pt x="11184" y="10686"/>
                  </a:cubicBezTo>
                  <a:cubicBezTo>
                    <a:pt x="12477" y="9590"/>
                    <a:pt x="13243" y="8061"/>
                    <a:pt x="13314" y="6433"/>
                  </a:cubicBezTo>
                  <a:cubicBezTo>
                    <a:pt x="13385" y="4807"/>
                    <a:pt x="12756" y="3215"/>
                    <a:pt x="11565" y="2010"/>
                  </a:cubicBezTo>
                  <a:cubicBezTo>
                    <a:pt x="10374" y="805"/>
                    <a:pt x="8719" y="84"/>
                    <a:pt x="6963" y="7"/>
                  </a:cubicBezTo>
                  <a:cubicBezTo>
                    <a:pt x="6858" y="3"/>
                    <a:pt x="6753" y="0"/>
                    <a:pt x="66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58"/>
            <p:cNvSpPr/>
            <p:nvPr/>
          </p:nvSpPr>
          <p:spPr>
            <a:xfrm>
              <a:off x="5821197" y="3210232"/>
              <a:ext cx="859558" cy="860055"/>
            </a:xfrm>
            <a:custGeom>
              <a:avLst/>
              <a:gdLst/>
              <a:ahLst/>
              <a:cxnLst/>
              <a:rect l="l" t="t" r="r" b="b"/>
              <a:pathLst>
                <a:path w="12112" h="12119" extrusionOk="0">
                  <a:moveTo>
                    <a:pt x="5988" y="150"/>
                  </a:moveTo>
                  <a:cubicBezTo>
                    <a:pt x="5991" y="150"/>
                    <a:pt x="5994" y="150"/>
                    <a:pt x="5996" y="150"/>
                  </a:cubicBezTo>
                  <a:cubicBezTo>
                    <a:pt x="6051" y="151"/>
                    <a:pt x="6110" y="166"/>
                    <a:pt x="6171" y="192"/>
                  </a:cubicBezTo>
                  <a:cubicBezTo>
                    <a:pt x="6222" y="217"/>
                    <a:pt x="6275" y="250"/>
                    <a:pt x="6327" y="293"/>
                  </a:cubicBezTo>
                  <a:cubicBezTo>
                    <a:pt x="6415" y="365"/>
                    <a:pt x="6499" y="460"/>
                    <a:pt x="6584" y="583"/>
                  </a:cubicBezTo>
                  <a:cubicBezTo>
                    <a:pt x="6712" y="773"/>
                    <a:pt x="6826" y="999"/>
                    <a:pt x="6941" y="1294"/>
                  </a:cubicBezTo>
                  <a:lnTo>
                    <a:pt x="6941" y="1295"/>
                  </a:lnTo>
                  <a:lnTo>
                    <a:pt x="6053" y="1292"/>
                  </a:lnTo>
                  <a:lnTo>
                    <a:pt x="5088" y="1295"/>
                  </a:lnTo>
                  <a:cubicBezTo>
                    <a:pt x="5194" y="989"/>
                    <a:pt x="5295" y="766"/>
                    <a:pt x="5417" y="573"/>
                  </a:cubicBezTo>
                  <a:cubicBezTo>
                    <a:pt x="5499" y="445"/>
                    <a:pt x="5578" y="352"/>
                    <a:pt x="5666" y="279"/>
                  </a:cubicBezTo>
                  <a:cubicBezTo>
                    <a:pt x="5718" y="236"/>
                    <a:pt x="5771" y="203"/>
                    <a:pt x="5823" y="183"/>
                  </a:cubicBezTo>
                  <a:cubicBezTo>
                    <a:pt x="5876" y="160"/>
                    <a:pt x="5933" y="150"/>
                    <a:pt x="5988" y="150"/>
                  </a:cubicBezTo>
                  <a:close/>
                  <a:moveTo>
                    <a:pt x="6349" y="157"/>
                  </a:moveTo>
                  <a:lnTo>
                    <a:pt x="6349" y="157"/>
                  </a:lnTo>
                  <a:cubicBezTo>
                    <a:pt x="6540" y="183"/>
                    <a:pt x="6724" y="223"/>
                    <a:pt x="6904" y="277"/>
                  </a:cubicBezTo>
                  <a:cubicBezTo>
                    <a:pt x="7221" y="373"/>
                    <a:pt x="7532" y="518"/>
                    <a:pt x="7829" y="705"/>
                  </a:cubicBezTo>
                  <a:cubicBezTo>
                    <a:pt x="8084" y="868"/>
                    <a:pt x="8333" y="1069"/>
                    <a:pt x="8569" y="1301"/>
                  </a:cubicBezTo>
                  <a:lnTo>
                    <a:pt x="8017" y="1299"/>
                  </a:lnTo>
                  <a:cubicBezTo>
                    <a:pt x="7805" y="1296"/>
                    <a:pt x="7592" y="1296"/>
                    <a:pt x="7381" y="1296"/>
                  </a:cubicBezTo>
                  <a:lnTo>
                    <a:pt x="7087" y="1295"/>
                  </a:lnTo>
                  <a:lnTo>
                    <a:pt x="7086" y="1290"/>
                  </a:lnTo>
                  <a:cubicBezTo>
                    <a:pt x="7080" y="1274"/>
                    <a:pt x="7073" y="1258"/>
                    <a:pt x="7066" y="1244"/>
                  </a:cubicBezTo>
                  <a:cubicBezTo>
                    <a:pt x="6943" y="941"/>
                    <a:pt x="6824" y="709"/>
                    <a:pt x="6687" y="512"/>
                  </a:cubicBezTo>
                  <a:cubicBezTo>
                    <a:pt x="6591" y="379"/>
                    <a:pt x="6503" y="279"/>
                    <a:pt x="6404" y="199"/>
                  </a:cubicBezTo>
                  <a:cubicBezTo>
                    <a:pt x="6386" y="184"/>
                    <a:pt x="6369" y="171"/>
                    <a:pt x="6349" y="157"/>
                  </a:cubicBezTo>
                  <a:close/>
                  <a:moveTo>
                    <a:pt x="5662" y="135"/>
                  </a:moveTo>
                  <a:lnTo>
                    <a:pt x="5662" y="135"/>
                  </a:lnTo>
                  <a:cubicBezTo>
                    <a:pt x="5638" y="151"/>
                    <a:pt x="5614" y="167"/>
                    <a:pt x="5591" y="187"/>
                  </a:cubicBezTo>
                  <a:cubicBezTo>
                    <a:pt x="5493" y="267"/>
                    <a:pt x="5406" y="368"/>
                    <a:pt x="5315" y="507"/>
                  </a:cubicBezTo>
                  <a:cubicBezTo>
                    <a:pt x="5184" y="707"/>
                    <a:pt x="5076" y="937"/>
                    <a:pt x="4963" y="1253"/>
                  </a:cubicBezTo>
                  <a:cubicBezTo>
                    <a:pt x="4957" y="1268"/>
                    <a:pt x="4953" y="1283"/>
                    <a:pt x="4948" y="1297"/>
                  </a:cubicBezTo>
                  <a:lnTo>
                    <a:pt x="4806" y="1297"/>
                  </a:lnTo>
                  <a:cubicBezTo>
                    <a:pt x="4568" y="1297"/>
                    <a:pt x="4330" y="1299"/>
                    <a:pt x="4092" y="1300"/>
                  </a:cubicBezTo>
                  <a:lnTo>
                    <a:pt x="3228" y="1306"/>
                  </a:lnTo>
                  <a:cubicBezTo>
                    <a:pt x="3461" y="1074"/>
                    <a:pt x="3710" y="873"/>
                    <a:pt x="3964" y="710"/>
                  </a:cubicBezTo>
                  <a:cubicBezTo>
                    <a:pt x="4261" y="523"/>
                    <a:pt x="4572" y="379"/>
                    <a:pt x="4889" y="280"/>
                  </a:cubicBezTo>
                  <a:cubicBezTo>
                    <a:pt x="5141" y="202"/>
                    <a:pt x="5401" y="154"/>
                    <a:pt x="5662" y="135"/>
                  </a:cubicBezTo>
                  <a:close/>
                  <a:moveTo>
                    <a:pt x="6995" y="1444"/>
                  </a:moveTo>
                  <a:cubicBezTo>
                    <a:pt x="7064" y="1638"/>
                    <a:pt x="7125" y="1839"/>
                    <a:pt x="7184" y="2060"/>
                  </a:cubicBezTo>
                  <a:cubicBezTo>
                    <a:pt x="7249" y="2309"/>
                    <a:pt x="7307" y="2566"/>
                    <a:pt x="7360" y="2846"/>
                  </a:cubicBezTo>
                  <a:cubicBezTo>
                    <a:pt x="7405" y="3090"/>
                    <a:pt x="7445" y="3347"/>
                    <a:pt x="7480" y="3611"/>
                  </a:cubicBezTo>
                  <a:lnTo>
                    <a:pt x="6054" y="3606"/>
                  </a:lnTo>
                  <a:lnTo>
                    <a:pt x="4673" y="3609"/>
                  </a:lnTo>
                  <a:lnTo>
                    <a:pt x="4630" y="3609"/>
                  </a:lnTo>
                  <a:cubicBezTo>
                    <a:pt x="4657" y="3355"/>
                    <a:pt x="4690" y="3103"/>
                    <a:pt x="4726" y="2862"/>
                  </a:cubicBezTo>
                  <a:cubicBezTo>
                    <a:pt x="4770" y="2579"/>
                    <a:pt x="4818" y="2320"/>
                    <a:pt x="4874" y="2070"/>
                  </a:cubicBezTo>
                  <a:cubicBezTo>
                    <a:pt x="4925" y="1846"/>
                    <a:pt x="4980" y="1640"/>
                    <a:pt x="5042" y="1444"/>
                  </a:cubicBezTo>
                  <a:lnTo>
                    <a:pt x="6053" y="1448"/>
                  </a:lnTo>
                  <a:lnTo>
                    <a:pt x="6995" y="1444"/>
                  </a:lnTo>
                  <a:close/>
                  <a:moveTo>
                    <a:pt x="3104" y="1432"/>
                  </a:moveTo>
                  <a:lnTo>
                    <a:pt x="4092" y="1439"/>
                  </a:lnTo>
                  <a:cubicBezTo>
                    <a:pt x="4323" y="1442"/>
                    <a:pt x="4555" y="1442"/>
                    <a:pt x="4786" y="1442"/>
                  </a:cubicBezTo>
                  <a:lnTo>
                    <a:pt x="4898" y="1442"/>
                  </a:lnTo>
                  <a:cubicBezTo>
                    <a:pt x="4837" y="1630"/>
                    <a:pt x="4784" y="1824"/>
                    <a:pt x="4734" y="2036"/>
                  </a:cubicBezTo>
                  <a:cubicBezTo>
                    <a:pt x="4674" y="2288"/>
                    <a:pt x="4621" y="2550"/>
                    <a:pt x="4573" y="2836"/>
                  </a:cubicBezTo>
                  <a:cubicBezTo>
                    <a:pt x="4531" y="3085"/>
                    <a:pt x="4494" y="3344"/>
                    <a:pt x="4463" y="3607"/>
                  </a:cubicBezTo>
                  <a:lnTo>
                    <a:pt x="4253" y="3607"/>
                  </a:lnTo>
                  <a:cubicBezTo>
                    <a:pt x="3932" y="3607"/>
                    <a:pt x="3610" y="3609"/>
                    <a:pt x="3289" y="3610"/>
                  </a:cubicBezTo>
                  <a:lnTo>
                    <a:pt x="1908" y="3617"/>
                  </a:lnTo>
                  <a:lnTo>
                    <a:pt x="1834" y="3618"/>
                  </a:lnTo>
                  <a:cubicBezTo>
                    <a:pt x="2015" y="3085"/>
                    <a:pt x="2250" y="2593"/>
                    <a:pt x="2536" y="2156"/>
                  </a:cubicBezTo>
                  <a:cubicBezTo>
                    <a:pt x="2705" y="1898"/>
                    <a:pt x="2895" y="1654"/>
                    <a:pt x="3104" y="1432"/>
                  </a:cubicBezTo>
                  <a:close/>
                  <a:moveTo>
                    <a:pt x="8692" y="1435"/>
                  </a:moveTo>
                  <a:cubicBezTo>
                    <a:pt x="8900" y="1657"/>
                    <a:pt x="9089" y="1899"/>
                    <a:pt x="9257" y="2156"/>
                  </a:cubicBezTo>
                  <a:cubicBezTo>
                    <a:pt x="9544" y="2594"/>
                    <a:pt x="9782" y="3086"/>
                    <a:pt x="9962" y="3621"/>
                  </a:cubicBezTo>
                  <a:lnTo>
                    <a:pt x="7645" y="3610"/>
                  </a:lnTo>
                  <a:cubicBezTo>
                    <a:pt x="7607" y="3335"/>
                    <a:pt x="7563" y="3070"/>
                    <a:pt x="7512" y="2815"/>
                  </a:cubicBezTo>
                  <a:cubicBezTo>
                    <a:pt x="7455" y="2531"/>
                    <a:pt x="7394" y="2271"/>
                    <a:pt x="7324" y="2021"/>
                  </a:cubicBezTo>
                  <a:cubicBezTo>
                    <a:pt x="7268" y="1815"/>
                    <a:pt x="7207" y="1625"/>
                    <a:pt x="7141" y="1443"/>
                  </a:cubicBezTo>
                  <a:lnTo>
                    <a:pt x="7381" y="1443"/>
                  </a:lnTo>
                  <a:cubicBezTo>
                    <a:pt x="7592" y="1443"/>
                    <a:pt x="7805" y="1441"/>
                    <a:pt x="8017" y="1440"/>
                  </a:cubicBezTo>
                  <a:lnTo>
                    <a:pt x="8692" y="1435"/>
                  </a:lnTo>
                  <a:close/>
                  <a:moveTo>
                    <a:pt x="7500" y="3756"/>
                  </a:moveTo>
                  <a:cubicBezTo>
                    <a:pt x="7528" y="3989"/>
                    <a:pt x="7552" y="4220"/>
                    <a:pt x="7570" y="4444"/>
                  </a:cubicBezTo>
                  <a:cubicBezTo>
                    <a:pt x="7610" y="4918"/>
                    <a:pt x="7631" y="5416"/>
                    <a:pt x="7634" y="5923"/>
                  </a:cubicBezTo>
                  <a:lnTo>
                    <a:pt x="6054" y="5921"/>
                  </a:lnTo>
                  <a:lnTo>
                    <a:pt x="4513" y="5923"/>
                  </a:lnTo>
                  <a:cubicBezTo>
                    <a:pt x="4514" y="5136"/>
                    <a:pt x="4547" y="4426"/>
                    <a:pt x="4615" y="3756"/>
                  </a:cubicBezTo>
                  <a:lnTo>
                    <a:pt x="6054" y="3759"/>
                  </a:lnTo>
                  <a:lnTo>
                    <a:pt x="7500" y="3756"/>
                  </a:lnTo>
                  <a:close/>
                  <a:moveTo>
                    <a:pt x="1793" y="3745"/>
                  </a:moveTo>
                  <a:lnTo>
                    <a:pt x="3290" y="3754"/>
                  </a:lnTo>
                  <a:cubicBezTo>
                    <a:pt x="3613" y="3756"/>
                    <a:pt x="3934" y="3756"/>
                    <a:pt x="4256" y="3756"/>
                  </a:cubicBezTo>
                  <a:lnTo>
                    <a:pt x="4448" y="3756"/>
                  </a:lnTo>
                  <a:cubicBezTo>
                    <a:pt x="4422" y="3990"/>
                    <a:pt x="4400" y="4226"/>
                    <a:pt x="4384" y="4455"/>
                  </a:cubicBezTo>
                  <a:cubicBezTo>
                    <a:pt x="4363" y="4719"/>
                    <a:pt x="4348" y="4993"/>
                    <a:pt x="4338" y="5268"/>
                  </a:cubicBezTo>
                  <a:cubicBezTo>
                    <a:pt x="4330" y="5510"/>
                    <a:pt x="4325" y="5725"/>
                    <a:pt x="4323" y="5923"/>
                  </a:cubicBezTo>
                  <a:lnTo>
                    <a:pt x="1549" y="5932"/>
                  </a:lnTo>
                  <a:lnTo>
                    <a:pt x="1446" y="5933"/>
                  </a:lnTo>
                  <a:cubicBezTo>
                    <a:pt x="1452" y="5624"/>
                    <a:pt x="1473" y="5322"/>
                    <a:pt x="1511" y="5032"/>
                  </a:cubicBezTo>
                  <a:cubicBezTo>
                    <a:pt x="1555" y="4683"/>
                    <a:pt x="1623" y="4344"/>
                    <a:pt x="1710" y="4027"/>
                  </a:cubicBezTo>
                  <a:cubicBezTo>
                    <a:pt x="1732" y="3941"/>
                    <a:pt x="1759" y="3851"/>
                    <a:pt x="1793" y="3745"/>
                  </a:cubicBezTo>
                  <a:close/>
                  <a:moveTo>
                    <a:pt x="10004" y="3746"/>
                  </a:moveTo>
                  <a:cubicBezTo>
                    <a:pt x="10037" y="3851"/>
                    <a:pt x="10064" y="3939"/>
                    <a:pt x="10087" y="4024"/>
                  </a:cubicBezTo>
                  <a:cubicBezTo>
                    <a:pt x="10251" y="4629"/>
                    <a:pt x="10341" y="5271"/>
                    <a:pt x="10352" y="5933"/>
                  </a:cubicBezTo>
                  <a:lnTo>
                    <a:pt x="7811" y="5924"/>
                  </a:lnTo>
                  <a:cubicBezTo>
                    <a:pt x="7808" y="5412"/>
                    <a:pt x="7783" y="4910"/>
                    <a:pt x="7741" y="4430"/>
                  </a:cubicBezTo>
                  <a:cubicBezTo>
                    <a:pt x="7720" y="4213"/>
                    <a:pt x="7696" y="3986"/>
                    <a:pt x="7666" y="3756"/>
                  </a:cubicBezTo>
                  <a:lnTo>
                    <a:pt x="10004" y="3746"/>
                  </a:lnTo>
                  <a:close/>
                  <a:moveTo>
                    <a:pt x="7635" y="6068"/>
                  </a:moveTo>
                  <a:cubicBezTo>
                    <a:pt x="7635" y="6613"/>
                    <a:pt x="7615" y="7152"/>
                    <a:pt x="7575" y="7670"/>
                  </a:cubicBezTo>
                  <a:cubicBezTo>
                    <a:pt x="7562" y="7845"/>
                    <a:pt x="7544" y="8031"/>
                    <a:pt x="7522" y="8235"/>
                  </a:cubicBezTo>
                  <a:lnTo>
                    <a:pt x="6054" y="8233"/>
                  </a:lnTo>
                  <a:lnTo>
                    <a:pt x="4673" y="8235"/>
                  </a:lnTo>
                  <a:lnTo>
                    <a:pt x="4617" y="8235"/>
                  </a:lnTo>
                  <a:cubicBezTo>
                    <a:pt x="4598" y="8037"/>
                    <a:pt x="4580" y="7860"/>
                    <a:pt x="4568" y="7695"/>
                  </a:cubicBezTo>
                  <a:cubicBezTo>
                    <a:pt x="4529" y="7170"/>
                    <a:pt x="4510" y="6628"/>
                    <a:pt x="4512" y="6081"/>
                  </a:cubicBezTo>
                  <a:lnTo>
                    <a:pt x="4512" y="6070"/>
                  </a:lnTo>
                  <a:lnTo>
                    <a:pt x="4513" y="6070"/>
                  </a:lnTo>
                  <a:lnTo>
                    <a:pt x="6054" y="6073"/>
                  </a:lnTo>
                  <a:lnTo>
                    <a:pt x="7635" y="6068"/>
                  </a:lnTo>
                  <a:close/>
                  <a:moveTo>
                    <a:pt x="10355" y="6060"/>
                  </a:moveTo>
                  <a:lnTo>
                    <a:pt x="10355" y="6060"/>
                  </a:lnTo>
                  <a:cubicBezTo>
                    <a:pt x="10353" y="6762"/>
                    <a:pt x="10262" y="7446"/>
                    <a:pt x="10087" y="8089"/>
                  </a:cubicBezTo>
                  <a:cubicBezTo>
                    <a:pt x="10072" y="8142"/>
                    <a:pt x="10056" y="8195"/>
                    <a:pt x="10040" y="8246"/>
                  </a:cubicBezTo>
                  <a:lnTo>
                    <a:pt x="7697" y="8236"/>
                  </a:lnTo>
                  <a:cubicBezTo>
                    <a:pt x="7719" y="8036"/>
                    <a:pt x="7736" y="7855"/>
                    <a:pt x="7750" y="7684"/>
                  </a:cubicBezTo>
                  <a:cubicBezTo>
                    <a:pt x="7790" y="7163"/>
                    <a:pt x="7811" y="6618"/>
                    <a:pt x="7813" y="6068"/>
                  </a:cubicBezTo>
                  <a:lnTo>
                    <a:pt x="10355" y="6060"/>
                  </a:lnTo>
                  <a:close/>
                  <a:moveTo>
                    <a:pt x="1444" y="6060"/>
                  </a:moveTo>
                  <a:lnTo>
                    <a:pt x="4322" y="6069"/>
                  </a:lnTo>
                  <a:lnTo>
                    <a:pt x="4322" y="6083"/>
                  </a:lnTo>
                  <a:cubicBezTo>
                    <a:pt x="4325" y="6637"/>
                    <a:pt x="4348" y="7184"/>
                    <a:pt x="4392" y="7711"/>
                  </a:cubicBezTo>
                  <a:cubicBezTo>
                    <a:pt x="4406" y="7871"/>
                    <a:pt x="4423" y="8044"/>
                    <a:pt x="4445" y="8236"/>
                  </a:cubicBezTo>
                  <a:lnTo>
                    <a:pt x="4294" y="8236"/>
                  </a:lnTo>
                  <a:cubicBezTo>
                    <a:pt x="3959" y="8236"/>
                    <a:pt x="3625" y="8238"/>
                    <a:pt x="3292" y="8240"/>
                  </a:cubicBezTo>
                  <a:lnTo>
                    <a:pt x="1910" y="8246"/>
                  </a:lnTo>
                  <a:lnTo>
                    <a:pt x="1760" y="8248"/>
                  </a:lnTo>
                  <a:cubicBezTo>
                    <a:pt x="1744" y="8195"/>
                    <a:pt x="1728" y="8141"/>
                    <a:pt x="1714" y="8088"/>
                  </a:cubicBezTo>
                  <a:cubicBezTo>
                    <a:pt x="1625" y="7770"/>
                    <a:pt x="1557" y="7432"/>
                    <a:pt x="1512" y="7081"/>
                  </a:cubicBezTo>
                  <a:cubicBezTo>
                    <a:pt x="1468" y="6748"/>
                    <a:pt x="1444" y="6404"/>
                    <a:pt x="1444" y="6060"/>
                  </a:cubicBezTo>
                  <a:close/>
                  <a:moveTo>
                    <a:pt x="10002" y="8373"/>
                  </a:moveTo>
                  <a:cubicBezTo>
                    <a:pt x="9816" y="8952"/>
                    <a:pt x="9565" y="9485"/>
                    <a:pt x="9255" y="9957"/>
                  </a:cubicBezTo>
                  <a:cubicBezTo>
                    <a:pt x="9115" y="10170"/>
                    <a:pt x="8962" y="10370"/>
                    <a:pt x="8800" y="10556"/>
                  </a:cubicBezTo>
                  <a:lnTo>
                    <a:pt x="7243" y="10556"/>
                  </a:lnTo>
                  <a:cubicBezTo>
                    <a:pt x="7290" y="10410"/>
                    <a:pt x="7333" y="10256"/>
                    <a:pt x="7373" y="10100"/>
                  </a:cubicBezTo>
                  <a:cubicBezTo>
                    <a:pt x="7437" y="9849"/>
                    <a:pt x="7493" y="9588"/>
                    <a:pt x="7546" y="9301"/>
                  </a:cubicBezTo>
                  <a:cubicBezTo>
                    <a:pt x="7597" y="9014"/>
                    <a:pt x="7642" y="8712"/>
                    <a:pt x="7681" y="8383"/>
                  </a:cubicBezTo>
                  <a:lnTo>
                    <a:pt x="10002" y="8373"/>
                  </a:lnTo>
                  <a:close/>
                  <a:moveTo>
                    <a:pt x="1796" y="8373"/>
                  </a:moveTo>
                  <a:lnTo>
                    <a:pt x="3290" y="8382"/>
                  </a:lnTo>
                  <a:cubicBezTo>
                    <a:pt x="3613" y="8384"/>
                    <a:pt x="3935" y="8384"/>
                    <a:pt x="4259" y="8384"/>
                  </a:cubicBezTo>
                  <a:lnTo>
                    <a:pt x="4461" y="8384"/>
                  </a:lnTo>
                  <a:cubicBezTo>
                    <a:pt x="4503" y="8725"/>
                    <a:pt x="4547" y="9032"/>
                    <a:pt x="4601" y="9327"/>
                  </a:cubicBezTo>
                  <a:cubicBezTo>
                    <a:pt x="4653" y="9612"/>
                    <a:pt x="4710" y="9872"/>
                    <a:pt x="4775" y="10126"/>
                  </a:cubicBezTo>
                  <a:cubicBezTo>
                    <a:pt x="4813" y="10272"/>
                    <a:pt x="4855" y="10417"/>
                    <a:pt x="4898" y="10557"/>
                  </a:cubicBezTo>
                  <a:lnTo>
                    <a:pt x="2996" y="10557"/>
                  </a:lnTo>
                  <a:cubicBezTo>
                    <a:pt x="2833" y="10372"/>
                    <a:pt x="2680" y="10170"/>
                    <a:pt x="2540" y="9956"/>
                  </a:cubicBezTo>
                  <a:cubicBezTo>
                    <a:pt x="2231" y="9484"/>
                    <a:pt x="1981" y="8952"/>
                    <a:pt x="1796" y="8373"/>
                  </a:cubicBezTo>
                  <a:close/>
                  <a:moveTo>
                    <a:pt x="7506" y="8385"/>
                  </a:moveTo>
                  <a:lnTo>
                    <a:pt x="7506" y="8385"/>
                  </a:lnTo>
                  <a:cubicBezTo>
                    <a:pt x="7471" y="8706"/>
                    <a:pt x="7429" y="8998"/>
                    <a:pt x="7381" y="9275"/>
                  </a:cubicBezTo>
                  <a:cubicBezTo>
                    <a:pt x="7333" y="9557"/>
                    <a:pt x="7279" y="9816"/>
                    <a:pt x="7217" y="10064"/>
                  </a:cubicBezTo>
                  <a:cubicBezTo>
                    <a:pt x="7175" y="10235"/>
                    <a:pt x="7130" y="10402"/>
                    <a:pt x="7080" y="10559"/>
                  </a:cubicBezTo>
                  <a:lnTo>
                    <a:pt x="5059" y="10559"/>
                  </a:lnTo>
                  <a:lnTo>
                    <a:pt x="5059" y="10556"/>
                  </a:lnTo>
                  <a:cubicBezTo>
                    <a:pt x="5011" y="10404"/>
                    <a:pt x="4967" y="10246"/>
                    <a:pt x="4927" y="10086"/>
                  </a:cubicBezTo>
                  <a:cubicBezTo>
                    <a:pt x="4866" y="9838"/>
                    <a:pt x="4813" y="9580"/>
                    <a:pt x="4764" y="9299"/>
                  </a:cubicBezTo>
                  <a:cubicBezTo>
                    <a:pt x="4713" y="9013"/>
                    <a:pt x="4671" y="8714"/>
                    <a:pt x="4635" y="8385"/>
                  </a:cubicBezTo>
                  <a:lnTo>
                    <a:pt x="4635" y="8385"/>
                  </a:lnTo>
                  <a:lnTo>
                    <a:pt x="6054" y="8388"/>
                  </a:lnTo>
                  <a:lnTo>
                    <a:pt x="7506" y="8385"/>
                  </a:lnTo>
                  <a:close/>
                  <a:moveTo>
                    <a:pt x="8675" y="10692"/>
                  </a:moveTo>
                  <a:lnTo>
                    <a:pt x="8614" y="10756"/>
                  </a:lnTo>
                  <a:cubicBezTo>
                    <a:pt x="8364" y="11012"/>
                    <a:pt x="8098" y="11230"/>
                    <a:pt x="7825" y="11404"/>
                  </a:cubicBezTo>
                  <a:cubicBezTo>
                    <a:pt x="7531" y="11590"/>
                    <a:pt x="7219" y="11733"/>
                    <a:pt x="6901" y="11831"/>
                  </a:cubicBezTo>
                  <a:cubicBezTo>
                    <a:pt x="6781" y="11867"/>
                    <a:pt x="6653" y="11898"/>
                    <a:pt x="6522" y="11922"/>
                  </a:cubicBezTo>
                  <a:cubicBezTo>
                    <a:pt x="6607" y="11845"/>
                    <a:pt x="6687" y="11749"/>
                    <a:pt x="6770" y="11625"/>
                  </a:cubicBezTo>
                  <a:cubicBezTo>
                    <a:pt x="6901" y="11426"/>
                    <a:pt x="7016" y="11189"/>
                    <a:pt x="7131" y="10883"/>
                  </a:cubicBezTo>
                  <a:cubicBezTo>
                    <a:pt x="7155" y="10820"/>
                    <a:pt x="7177" y="10755"/>
                    <a:pt x="7198" y="10692"/>
                  </a:cubicBezTo>
                  <a:close/>
                  <a:moveTo>
                    <a:pt x="4942" y="10692"/>
                  </a:moveTo>
                  <a:cubicBezTo>
                    <a:pt x="4967" y="10765"/>
                    <a:pt x="4992" y="10836"/>
                    <a:pt x="5018" y="10906"/>
                  </a:cubicBezTo>
                  <a:cubicBezTo>
                    <a:pt x="5135" y="11213"/>
                    <a:pt x="5252" y="11449"/>
                    <a:pt x="5385" y="11648"/>
                  </a:cubicBezTo>
                  <a:cubicBezTo>
                    <a:pt x="5478" y="11786"/>
                    <a:pt x="5568" y="11885"/>
                    <a:pt x="5669" y="11965"/>
                  </a:cubicBezTo>
                  <a:cubicBezTo>
                    <a:pt x="5673" y="11969"/>
                    <a:pt x="5676" y="11972"/>
                    <a:pt x="5681" y="11974"/>
                  </a:cubicBezTo>
                  <a:cubicBezTo>
                    <a:pt x="5412" y="11957"/>
                    <a:pt x="5147" y="11908"/>
                    <a:pt x="4890" y="11829"/>
                  </a:cubicBezTo>
                  <a:cubicBezTo>
                    <a:pt x="4572" y="11731"/>
                    <a:pt x="4261" y="11588"/>
                    <a:pt x="3966" y="11402"/>
                  </a:cubicBezTo>
                  <a:cubicBezTo>
                    <a:pt x="3694" y="11228"/>
                    <a:pt x="3427" y="11010"/>
                    <a:pt x="3178" y="10754"/>
                  </a:cubicBezTo>
                  <a:cubicBezTo>
                    <a:pt x="3158" y="10734"/>
                    <a:pt x="3139" y="10713"/>
                    <a:pt x="3119" y="10693"/>
                  </a:cubicBezTo>
                  <a:lnTo>
                    <a:pt x="4942" y="10693"/>
                  </a:lnTo>
                  <a:lnTo>
                    <a:pt x="4942" y="10692"/>
                  </a:lnTo>
                  <a:close/>
                  <a:moveTo>
                    <a:pt x="7040" y="10693"/>
                  </a:moveTo>
                  <a:cubicBezTo>
                    <a:pt x="7024" y="10739"/>
                    <a:pt x="7008" y="10785"/>
                    <a:pt x="6992" y="10830"/>
                  </a:cubicBezTo>
                  <a:cubicBezTo>
                    <a:pt x="6883" y="11128"/>
                    <a:pt x="6774" y="11357"/>
                    <a:pt x="6652" y="11546"/>
                  </a:cubicBezTo>
                  <a:cubicBezTo>
                    <a:pt x="6569" y="11673"/>
                    <a:pt x="6490" y="11767"/>
                    <a:pt x="6404" y="11840"/>
                  </a:cubicBezTo>
                  <a:cubicBezTo>
                    <a:pt x="6354" y="11883"/>
                    <a:pt x="6302" y="11918"/>
                    <a:pt x="6252" y="11941"/>
                  </a:cubicBezTo>
                  <a:cubicBezTo>
                    <a:pt x="6225" y="11953"/>
                    <a:pt x="6198" y="11963"/>
                    <a:pt x="6169" y="11970"/>
                  </a:cubicBezTo>
                  <a:cubicBezTo>
                    <a:pt x="6124" y="11974"/>
                    <a:pt x="6078" y="11975"/>
                    <a:pt x="6032" y="11977"/>
                  </a:cubicBezTo>
                  <a:lnTo>
                    <a:pt x="6019" y="11978"/>
                  </a:lnTo>
                  <a:cubicBezTo>
                    <a:pt x="5981" y="11973"/>
                    <a:pt x="5947" y="11963"/>
                    <a:pt x="5912" y="11951"/>
                  </a:cubicBezTo>
                  <a:cubicBezTo>
                    <a:pt x="5860" y="11929"/>
                    <a:pt x="5809" y="11898"/>
                    <a:pt x="5757" y="11855"/>
                  </a:cubicBezTo>
                  <a:cubicBezTo>
                    <a:pt x="5670" y="11787"/>
                    <a:pt x="5588" y="11692"/>
                    <a:pt x="5504" y="11568"/>
                  </a:cubicBezTo>
                  <a:cubicBezTo>
                    <a:pt x="5379" y="11378"/>
                    <a:pt x="5269" y="11151"/>
                    <a:pt x="5160" y="10855"/>
                  </a:cubicBezTo>
                  <a:cubicBezTo>
                    <a:pt x="5139" y="10801"/>
                    <a:pt x="5120" y="10747"/>
                    <a:pt x="5103" y="10693"/>
                  </a:cubicBezTo>
                  <a:close/>
                  <a:moveTo>
                    <a:pt x="5899" y="1"/>
                  </a:moveTo>
                  <a:cubicBezTo>
                    <a:pt x="5547" y="1"/>
                    <a:pt x="5195" y="53"/>
                    <a:pt x="4856" y="156"/>
                  </a:cubicBezTo>
                  <a:cubicBezTo>
                    <a:pt x="4523" y="257"/>
                    <a:pt x="4199" y="402"/>
                    <a:pt x="3895" y="593"/>
                  </a:cubicBezTo>
                  <a:cubicBezTo>
                    <a:pt x="3588" y="785"/>
                    <a:pt x="3293" y="1026"/>
                    <a:pt x="3019" y="1307"/>
                  </a:cubicBezTo>
                  <a:lnTo>
                    <a:pt x="2782" y="1311"/>
                  </a:lnTo>
                  <a:cubicBezTo>
                    <a:pt x="2566" y="1313"/>
                    <a:pt x="2351" y="1316"/>
                    <a:pt x="2133" y="1318"/>
                  </a:cubicBezTo>
                  <a:cubicBezTo>
                    <a:pt x="2106" y="1320"/>
                    <a:pt x="2084" y="1342"/>
                    <a:pt x="2084" y="1368"/>
                  </a:cubicBezTo>
                  <a:lnTo>
                    <a:pt x="2085" y="1391"/>
                  </a:lnTo>
                  <a:lnTo>
                    <a:pt x="2116" y="1419"/>
                  </a:lnTo>
                  <a:lnTo>
                    <a:pt x="2134" y="1419"/>
                  </a:lnTo>
                  <a:cubicBezTo>
                    <a:pt x="2354" y="1423"/>
                    <a:pt x="2573" y="1426"/>
                    <a:pt x="2793" y="1428"/>
                  </a:cubicBezTo>
                  <a:lnTo>
                    <a:pt x="2905" y="1429"/>
                  </a:lnTo>
                  <a:cubicBezTo>
                    <a:pt x="2723" y="1630"/>
                    <a:pt x="2556" y="1844"/>
                    <a:pt x="2405" y="2065"/>
                  </a:cubicBezTo>
                  <a:cubicBezTo>
                    <a:pt x="2091" y="2531"/>
                    <a:pt x="1834" y="3054"/>
                    <a:pt x="1640" y="3621"/>
                  </a:cubicBezTo>
                  <a:lnTo>
                    <a:pt x="530" y="3632"/>
                  </a:lnTo>
                  <a:cubicBezTo>
                    <a:pt x="504" y="3633"/>
                    <a:pt x="481" y="3654"/>
                    <a:pt x="481" y="3682"/>
                  </a:cubicBezTo>
                  <a:cubicBezTo>
                    <a:pt x="481" y="3710"/>
                    <a:pt x="504" y="3733"/>
                    <a:pt x="532" y="3733"/>
                  </a:cubicBezTo>
                  <a:lnTo>
                    <a:pt x="1598" y="3742"/>
                  </a:lnTo>
                  <a:cubicBezTo>
                    <a:pt x="1572" y="3825"/>
                    <a:pt x="1547" y="3901"/>
                    <a:pt x="1528" y="3974"/>
                  </a:cubicBezTo>
                  <a:cubicBezTo>
                    <a:pt x="1433" y="4309"/>
                    <a:pt x="1362" y="4656"/>
                    <a:pt x="1315" y="5005"/>
                  </a:cubicBezTo>
                  <a:cubicBezTo>
                    <a:pt x="1275" y="5303"/>
                    <a:pt x="1252" y="5617"/>
                    <a:pt x="1245" y="5935"/>
                  </a:cubicBezTo>
                  <a:lnTo>
                    <a:pt x="51" y="5944"/>
                  </a:lnTo>
                  <a:cubicBezTo>
                    <a:pt x="24" y="5944"/>
                    <a:pt x="1" y="5967"/>
                    <a:pt x="1" y="5994"/>
                  </a:cubicBezTo>
                  <a:cubicBezTo>
                    <a:pt x="1" y="6023"/>
                    <a:pt x="24" y="6046"/>
                    <a:pt x="52" y="6046"/>
                  </a:cubicBezTo>
                  <a:lnTo>
                    <a:pt x="1244" y="6055"/>
                  </a:lnTo>
                  <a:cubicBezTo>
                    <a:pt x="1245" y="6409"/>
                    <a:pt x="1269" y="6763"/>
                    <a:pt x="1315" y="7105"/>
                  </a:cubicBezTo>
                  <a:cubicBezTo>
                    <a:pt x="1362" y="7454"/>
                    <a:pt x="1432" y="7802"/>
                    <a:pt x="1526" y="8138"/>
                  </a:cubicBezTo>
                  <a:cubicBezTo>
                    <a:pt x="1536" y="8174"/>
                    <a:pt x="1547" y="8212"/>
                    <a:pt x="1560" y="8248"/>
                  </a:cubicBezTo>
                  <a:lnTo>
                    <a:pt x="532" y="8257"/>
                  </a:lnTo>
                  <a:cubicBezTo>
                    <a:pt x="504" y="8257"/>
                    <a:pt x="481" y="8280"/>
                    <a:pt x="481" y="8308"/>
                  </a:cubicBezTo>
                  <a:cubicBezTo>
                    <a:pt x="481" y="8336"/>
                    <a:pt x="504" y="8358"/>
                    <a:pt x="532" y="8358"/>
                  </a:cubicBezTo>
                  <a:lnTo>
                    <a:pt x="1597" y="8368"/>
                  </a:lnTo>
                  <a:cubicBezTo>
                    <a:pt x="1793" y="8982"/>
                    <a:pt x="2064" y="9546"/>
                    <a:pt x="2401" y="10048"/>
                  </a:cubicBezTo>
                  <a:cubicBezTo>
                    <a:pt x="2519" y="10222"/>
                    <a:pt x="2647" y="10391"/>
                    <a:pt x="2785" y="10554"/>
                  </a:cubicBezTo>
                  <a:lnTo>
                    <a:pt x="2331" y="10554"/>
                  </a:lnTo>
                  <a:cubicBezTo>
                    <a:pt x="2294" y="10554"/>
                    <a:pt x="2263" y="10584"/>
                    <a:pt x="2263" y="10622"/>
                  </a:cubicBezTo>
                  <a:cubicBezTo>
                    <a:pt x="2263" y="10659"/>
                    <a:pt x="2294" y="10690"/>
                    <a:pt x="2331" y="10690"/>
                  </a:cubicBezTo>
                  <a:lnTo>
                    <a:pt x="2903" y="10690"/>
                  </a:lnTo>
                  <a:cubicBezTo>
                    <a:pt x="3203" y="11022"/>
                    <a:pt x="3536" y="11303"/>
                    <a:pt x="3893" y="11525"/>
                  </a:cubicBezTo>
                  <a:cubicBezTo>
                    <a:pt x="4199" y="11716"/>
                    <a:pt x="4523" y="11863"/>
                    <a:pt x="4855" y="11963"/>
                  </a:cubicBezTo>
                  <a:cubicBezTo>
                    <a:pt x="5195" y="12066"/>
                    <a:pt x="5547" y="12119"/>
                    <a:pt x="5899" y="12119"/>
                  </a:cubicBezTo>
                  <a:cubicBezTo>
                    <a:pt x="5904" y="12119"/>
                    <a:pt x="5909" y="12119"/>
                    <a:pt x="5914" y="12119"/>
                  </a:cubicBezTo>
                  <a:cubicBezTo>
                    <a:pt x="5935" y="12119"/>
                    <a:pt x="5954" y="12117"/>
                    <a:pt x="5975" y="12115"/>
                  </a:cubicBezTo>
                  <a:lnTo>
                    <a:pt x="6008" y="12113"/>
                  </a:lnTo>
                  <a:cubicBezTo>
                    <a:pt x="6032" y="12117"/>
                    <a:pt x="6052" y="12118"/>
                    <a:pt x="6071" y="12118"/>
                  </a:cubicBezTo>
                  <a:cubicBezTo>
                    <a:pt x="6077" y="12118"/>
                    <a:pt x="6083" y="12118"/>
                    <a:pt x="6088" y="12118"/>
                  </a:cubicBezTo>
                  <a:cubicBezTo>
                    <a:pt x="6123" y="12118"/>
                    <a:pt x="6158" y="12112"/>
                    <a:pt x="6189" y="12105"/>
                  </a:cubicBezTo>
                  <a:cubicBezTo>
                    <a:pt x="6446" y="12083"/>
                    <a:pt x="6702" y="12035"/>
                    <a:pt x="6944" y="11962"/>
                  </a:cubicBezTo>
                  <a:cubicBezTo>
                    <a:pt x="7276" y="11863"/>
                    <a:pt x="7599" y="11714"/>
                    <a:pt x="7905" y="11524"/>
                  </a:cubicBezTo>
                  <a:cubicBezTo>
                    <a:pt x="8259" y="11301"/>
                    <a:pt x="8590" y="11022"/>
                    <a:pt x="8890" y="10691"/>
                  </a:cubicBezTo>
                  <a:lnTo>
                    <a:pt x="10178" y="10691"/>
                  </a:lnTo>
                  <a:cubicBezTo>
                    <a:pt x="10215" y="10691"/>
                    <a:pt x="10246" y="10660"/>
                    <a:pt x="10246" y="10623"/>
                  </a:cubicBezTo>
                  <a:cubicBezTo>
                    <a:pt x="10246" y="10585"/>
                    <a:pt x="10216" y="10555"/>
                    <a:pt x="10178" y="10555"/>
                  </a:cubicBezTo>
                  <a:lnTo>
                    <a:pt x="9009" y="10555"/>
                  </a:lnTo>
                  <a:cubicBezTo>
                    <a:pt x="9147" y="10391"/>
                    <a:pt x="9276" y="10221"/>
                    <a:pt x="9394" y="10047"/>
                  </a:cubicBezTo>
                  <a:cubicBezTo>
                    <a:pt x="9730" y="9546"/>
                    <a:pt x="10000" y="8983"/>
                    <a:pt x="10195" y="8372"/>
                  </a:cubicBezTo>
                  <a:lnTo>
                    <a:pt x="11583" y="8358"/>
                  </a:lnTo>
                  <a:cubicBezTo>
                    <a:pt x="11610" y="8358"/>
                    <a:pt x="11631" y="8337"/>
                    <a:pt x="11631" y="8310"/>
                  </a:cubicBezTo>
                  <a:lnTo>
                    <a:pt x="11628" y="8262"/>
                  </a:lnTo>
                  <a:lnTo>
                    <a:pt x="10234" y="8249"/>
                  </a:lnTo>
                  <a:cubicBezTo>
                    <a:pt x="10245" y="8213"/>
                    <a:pt x="10256" y="8175"/>
                    <a:pt x="10267" y="8138"/>
                  </a:cubicBezTo>
                  <a:cubicBezTo>
                    <a:pt x="10451" y="7479"/>
                    <a:pt x="10545" y="6779"/>
                    <a:pt x="10550" y="6059"/>
                  </a:cubicBezTo>
                  <a:lnTo>
                    <a:pt x="12064" y="6046"/>
                  </a:lnTo>
                  <a:lnTo>
                    <a:pt x="12065" y="6046"/>
                  </a:lnTo>
                  <a:cubicBezTo>
                    <a:pt x="12092" y="6045"/>
                    <a:pt x="12112" y="6023"/>
                    <a:pt x="12112" y="5998"/>
                  </a:cubicBezTo>
                  <a:lnTo>
                    <a:pt x="12104" y="5948"/>
                  </a:lnTo>
                  <a:lnTo>
                    <a:pt x="10559" y="5935"/>
                  </a:lnTo>
                  <a:lnTo>
                    <a:pt x="10544" y="5935"/>
                  </a:lnTo>
                  <a:cubicBezTo>
                    <a:pt x="10531" y="5255"/>
                    <a:pt x="10436" y="4597"/>
                    <a:pt x="10264" y="3976"/>
                  </a:cubicBezTo>
                  <a:cubicBezTo>
                    <a:pt x="10244" y="3906"/>
                    <a:pt x="10220" y="3830"/>
                    <a:pt x="10192" y="3745"/>
                  </a:cubicBezTo>
                  <a:lnTo>
                    <a:pt x="11581" y="3732"/>
                  </a:lnTo>
                  <a:cubicBezTo>
                    <a:pt x="11608" y="3732"/>
                    <a:pt x="11629" y="3711"/>
                    <a:pt x="11629" y="3684"/>
                  </a:cubicBezTo>
                  <a:lnTo>
                    <a:pt x="11625" y="3636"/>
                  </a:lnTo>
                  <a:lnTo>
                    <a:pt x="10200" y="3622"/>
                  </a:lnTo>
                  <a:lnTo>
                    <a:pt x="10149" y="3622"/>
                  </a:lnTo>
                  <a:cubicBezTo>
                    <a:pt x="9957" y="3056"/>
                    <a:pt x="9700" y="2535"/>
                    <a:pt x="9389" y="2070"/>
                  </a:cubicBezTo>
                  <a:cubicBezTo>
                    <a:pt x="9239" y="1849"/>
                    <a:pt x="9072" y="1635"/>
                    <a:pt x="8890" y="1435"/>
                  </a:cubicBezTo>
                  <a:lnTo>
                    <a:pt x="9346" y="1429"/>
                  </a:lnTo>
                  <a:cubicBezTo>
                    <a:pt x="9558" y="1427"/>
                    <a:pt x="9768" y="1424"/>
                    <a:pt x="9980" y="1421"/>
                  </a:cubicBezTo>
                  <a:cubicBezTo>
                    <a:pt x="10005" y="1419"/>
                    <a:pt x="10026" y="1399"/>
                    <a:pt x="10026" y="1373"/>
                  </a:cubicBezTo>
                  <a:lnTo>
                    <a:pt x="10023" y="1325"/>
                  </a:lnTo>
                  <a:lnTo>
                    <a:pt x="9980" y="1322"/>
                  </a:lnTo>
                  <a:cubicBezTo>
                    <a:pt x="9770" y="1319"/>
                    <a:pt x="9561" y="1316"/>
                    <a:pt x="9351" y="1313"/>
                  </a:cubicBezTo>
                  <a:lnTo>
                    <a:pt x="8772" y="1306"/>
                  </a:lnTo>
                  <a:cubicBezTo>
                    <a:pt x="8500" y="1026"/>
                    <a:pt x="8207" y="787"/>
                    <a:pt x="7901" y="595"/>
                  </a:cubicBezTo>
                  <a:cubicBezTo>
                    <a:pt x="7597" y="405"/>
                    <a:pt x="7274" y="258"/>
                    <a:pt x="6942" y="157"/>
                  </a:cubicBezTo>
                  <a:cubicBezTo>
                    <a:pt x="6601" y="54"/>
                    <a:pt x="6251" y="2"/>
                    <a:pt x="58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6A786030-37BD-8F0F-1F7A-59820AEEF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35" y="1533525"/>
            <a:ext cx="5303520" cy="28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74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58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ButtonUP/DOWN </a:t>
            </a:r>
            <a:r>
              <a:rPr lang="en" dirty="0">
                <a:solidFill>
                  <a:schemeClr val="lt1"/>
                </a:solidFill>
              </a:rPr>
              <a:t>management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091" name="Google Shape;1091;p58"/>
          <p:cNvGrpSpPr/>
          <p:nvPr/>
        </p:nvGrpSpPr>
        <p:grpSpPr>
          <a:xfrm>
            <a:off x="6478038" y="3212608"/>
            <a:ext cx="1153639" cy="997551"/>
            <a:chOff x="10227664" y="2359486"/>
            <a:chExt cx="726427" cy="628141"/>
          </a:xfrm>
        </p:grpSpPr>
        <p:sp>
          <p:nvSpPr>
            <p:cNvPr id="1092" name="Google Shape;1092;p58"/>
            <p:cNvSpPr/>
            <p:nvPr/>
          </p:nvSpPr>
          <p:spPr>
            <a:xfrm>
              <a:off x="10445680" y="2862227"/>
              <a:ext cx="139451" cy="125400"/>
            </a:xfrm>
            <a:custGeom>
              <a:avLst/>
              <a:gdLst/>
              <a:ahLst/>
              <a:cxnLst/>
              <a:rect l="l" t="t" r="r" b="b"/>
              <a:pathLst>
                <a:path w="1965" h="1767" extrusionOk="0">
                  <a:moveTo>
                    <a:pt x="0" y="1"/>
                  </a:moveTo>
                  <a:lnTo>
                    <a:pt x="1350" y="1766"/>
                  </a:lnTo>
                  <a:lnTo>
                    <a:pt x="1965" y="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8"/>
            <p:cNvSpPr/>
            <p:nvPr/>
          </p:nvSpPr>
          <p:spPr>
            <a:xfrm>
              <a:off x="10227664" y="2359486"/>
              <a:ext cx="726423" cy="587682"/>
            </a:xfrm>
            <a:custGeom>
              <a:avLst/>
              <a:gdLst/>
              <a:ahLst/>
              <a:cxnLst/>
              <a:rect l="l" t="t" r="r" b="b"/>
              <a:pathLst>
                <a:path w="10236" h="8281" extrusionOk="0">
                  <a:moveTo>
                    <a:pt x="10235" y="1"/>
                  </a:moveTo>
                  <a:lnTo>
                    <a:pt x="121" y="5979"/>
                  </a:lnTo>
                  <a:cubicBezTo>
                    <a:pt x="43" y="6026"/>
                    <a:pt x="0" y="6116"/>
                    <a:pt x="13" y="6207"/>
                  </a:cubicBezTo>
                  <a:cubicBezTo>
                    <a:pt x="27" y="6298"/>
                    <a:pt x="93" y="6371"/>
                    <a:pt x="183" y="6392"/>
                  </a:cubicBezTo>
                  <a:lnTo>
                    <a:pt x="7983" y="8265"/>
                  </a:lnTo>
                  <a:cubicBezTo>
                    <a:pt x="8027" y="8275"/>
                    <a:pt x="8071" y="8280"/>
                    <a:pt x="8115" y="8280"/>
                  </a:cubicBezTo>
                  <a:cubicBezTo>
                    <a:pt x="8222" y="8280"/>
                    <a:pt x="8327" y="8250"/>
                    <a:pt x="8417" y="8192"/>
                  </a:cubicBezTo>
                  <a:cubicBezTo>
                    <a:pt x="8546" y="8109"/>
                    <a:pt x="8637" y="7978"/>
                    <a:pt x="8666" y="7828"/>
                  </a:cubicBezTo>
                  <a:lnTo>
                    <a:pt x="102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8"/>
            <p:cNvSpPr/>
            <p:nvPr/>
          </p:nvSpPr>
          <p:spPr>
            <a:xfrm>
              <a:off x="10445680" y="2359486"/>
              <a:ext cx="508411" cy="560288"/>
            </a:xfrm>
            <a:custGeom>
              <a:avLst/>
              <a:gdLst/>
              <a:ahLst/>
              <a:cxnLst/>
              <a:rect l="l" t="t" r="r" b="b"/>
              <a:pathLst>
                <a:path w="7164" h="7895" extrusionOk="0">
                  <a:moveTo>
                    <a:pt x="7163" y="1"/>
                  </a:moveTo>
                  <a:lnTo>
                    <a:pt x="0" y="7085"/>
                  </a:lnTo>
                  <a:lnTo>
                    <a:pt x="1612" y="7895"/>
                  </a:lnTo>
                  <a:lnTo>
                    <a:pt x="1612" y="7895"/>
                  </a:lnTo>
                  <a:lnTo>
                    <a:pt x="1258" y="7390"/>
                  </a:lnTo>
                  <a:lnTo>
                    <a:pt x="71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8"/>
            <p:cNvSpPr/>
            <p:nvPr/>
          </p:nvSpPr>
          <p:spPr>
            <a:xfrm>
              <a:off x="10534888" y="2883873"/>
              <a:ext cx="53155" cy="103754"/>
            </a:xfrm>
            <a:custGeom>
              <a:avLst/>
              <a:gdLst/>
              <a:ahLst/>
              <a:cxnLst/>
              <a:rect l="l" t="t" r="r" b="b"/>
              <a:pathLst>
                <a:path w="749" h="1462" extrusionOk="0">
                  <a:moveTo>
                    <a:pt x="1" y="1"/>
                  </a:moveTo>
                  <a:lnTo>
                    <a:pt x="93" y="1461"/>
                  </a:lnTo>
                  <a:lnTo>
                    <a:pt x="749" y="1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58"/>
          <p:cNvGrpSpPr/>
          <p:nvPr/>
        </p:nvGrpSpPr>
        <p:grpSpPr>
          <a:xfrm>
            <a:off x="4468659" y="3134747"/>
            <a:ext cx="1256812" cy="1153258"/>
            <a:chOff x="5776629" y="3202568"/>
            <a:chExt cx="949971" cy="871765"/>
          </a:xfrm>
        </p:grpSpPr>
        <p:sp>
          <p:nvSpPr>
            <p:cNvPr id="1097" name="Google Shape;1097;p58"/>
            <p:cNvSpPr/>
            <p:nvPr/>
          </p:nvSpPr>
          <p:spPr>
            <a:xfrm>
              <a:off x="5776629" y="3202568"/>
              <a:ext cx="949971" cy="871765"/>
            </a:xfrm>
            <a:custGeom>
              <a:avLst/>
              <a:gdLst/>
              <a:ahLst/>
              <a:cxnLst/>
              <a:rect l="l" t="t" r="r" b="b"/>
              <a:pathLst>
                <a:path w="13386" h="12284" extrusionOk="0">
                  <a:moveTo>
                    <a:pt x="6649" y="0"/>
                  </a:moveTo>
                  <a:cubicBezTo>
                    <a:pt x="5003" y="0"/>
                    <a:pt x="3416" y="568"/>
                    <a:pt x="2202" y="1600"/>
                  </a:cubicBezTo>
                  <a:cubicBezTo>
                    <a:pt x="909" y="2695"/>
                    <a:pt x="143" y="4224"/>
                    <a:pt x="71" y="5852"/>
                  </a:cubicBezTo>
                  <a:cubicBezTo>
                    <a:pt x="0" y="7479"/>
                    <a:pt x="629" y="9070"/>
                    <a:pt x="1821" y="10275"/>
                  </a:cubicBezTo>
                  <a:cubicBezTo>
                    <a:pt x="3012" y="11480"/>
                    <a:pt x="4667" y="12200"/>
                    <a:pt x="6423" y="12277"/>
                  </a:cubicBezTo>
                  <a:cubicBezTo>
                    <a:pt x="6529" y="12282"/>
                    <a:pt x="6635" y="12284"/>
                    <a:pt x="6741" y="12284"/>
                  </a:cubicBezTo>
                  <a:cubicBezTo>
                    <a:pt x="8385" y="12284"/>
                    <a:pt x="9970" y="11716"/>
                    <a:pt x="11184" y="10686"/>
                  </a:cubicBezTo>
                  <a:cubicBezTo>
                    <a:pt x="12477" y="9590"/>
                    <a:pt x="13243" y="8061"/>
                    <a:pt x="13314" y="6433"/>
                  </a:cubicBezTo>
                  <a:cubicBezTo>
                    <a:pt x="13385" y="4807"/>
                    <a:pt x="12756" y="3215"/>
                    <a:pt x="11565" y="2010"/>
                  </a:cubicBezTo>
                  <a:cubicBezTo>
                    <a:pt x="10374" y="805"/>
                    <a:pt x="8719" y="84"/>
                    <a:pt x="6963" y="7"/>
                  </a:cubicBezTo>
                  <a:cubicBezTo>
                    <a:pt x="6858" y="3"/>
                    <a:pt x="6753" y="0"/>
                    <a:pt x="66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58"/>
            <p:cNvSpPr/>
            <p:nvPr/>
          </p:nvSpPr>
          <p:spPr>
            <a:xfrm>
              <a:off x="5821197" y="3210232"/>
              <a:ext cx="859558" cy="860055"/>
            </a:xfrm>
            <a:custGeom>
              <a:avLst/>
              <a:gdLst/>
              <a:ahLst/>
              <a:cxnLst/>
              <a:rect l="l" t="t" r="r" b="b"/>
              <a:pathLst>
                <a:path w="12112" h="12119" extrusionOk="0">
                  <a:moveTo>
                    <a:pt x="5988" y="150"/>
                  </a:moveTo>
                  <a:cubicBezTo>
                    <a:pt x="5991" y="150"/>
                    <a:pt x="5994" y="150"/>
                    <a:pt x="5996" y="150"/>
                  </a:cubicBezTo>
                  <a:cubicBezTo>
                    <a:pt x="6051" y="151"/>
                    <a:pt x="6110" y="166"/>
                    <a:pt x="6171" y="192"/>
                  </a:cubicBezTo>
                  <a:cubicBezTo>
                    <a:pt x="6222" y="217"/>
                    <a:pt x="6275" y="250"/>
                    <a:pt x="6327" y="293"/>
                  </a:cubicBezTo>
                  <a:cubicBezTo>
                    <a:pt x="6415" y="365"/>
                    <a:pt x="6499" y="460"/>
                    <a:pt x="6584" y="583"/>
                  </a:cubicBezTo>
                  <a:cubicBezTo>
                    <a:pt x="6712" y="773"/>
                    <a:pt x="6826" y="999"/>
                    <a:pt x="6941" y="1294"/>
                  </a:cubicBezTo>
                  <a:lnTo>
                    <a:pt x="6941" y="1295"/>
                  </a:lnTo>
                  <a:lnTo>
                    <a:pt x="6053" y="1292"/>
                  </a:lnTo>
                  <a:lnTo>
                    <a:pt x="5088" y="1295"/>
                  </a:lnTo>
                  <a:cubicBezTo>
                    <a:pt x="5194" y="989"/>
                    <a:pt x="5295" y="766"/>
                    <a:pt x="5417" y="573"/>
                  </a:cubicBezTo>
                  <a:cubicBezTo>
                    <a:pt x="5499" y="445"/>
                    <a:pt x="5578" y="352"/>
                    <a:pt x="5666" y="279"/>
                  </a:cubicBezTo>
                  <a:cubicBezTo>
                    <a:pt x="5718" y="236"/>
                    <a:pt x="5771" y="203"/>
                    <a:pt x="5823" y="183"/>
                  </a:cubicBezTo>
                  <a:cubicBezTo>
                    <a:pt x="5876" y="160"/>
                    <a:pt x="5933" y="150"/>
                    <a:pt x="5988" y="150"/>
                  </a:cubicBezTo>
                  <a:close/>
                  <a:moveTo>
                    <a:pt x="6349" y="157"/>
                  </a:moveTo>
                  <a:lnTo>
                    <a:pt x="6349" y="157"/>
                  </a:lnTo>
                  <a:cubicBezTo>
                    <a:pt x="6540" y="183"/>
                    <a:pt x="6724" y="223"/>
                    <a:pt x="6904" y="277"/>
                  </a:cubicBezTo>
                  <a:cubicBezTo>
                    <a:pt x="7221" y="373"/>
                    <a:pt x="7532" y="518"/>
                    <a:pt x="7829" y="705"/>
                  </a:cubicBezTo>
                  <a:cubicBezTo>
                    <a:pt x="8084" y="868"/>
                    <a:pt x="8333" y="1069"/>
                    <a:pt x="8569" y="1301"/>
                  </a:cubicBezTo>
                  <a:lnTo>
                    <a:pt x="8017" y="1299"/>
                  </a:lnTo>
                  <a:cubicBezTo>
                    <a:pt x="7805" y="1296"/>
                    <a:pt x="7592" y="1296"/>
                    <a:pt x="7381" y="1296"/>
                  </a:cubicBezTo>
                  <a:lnTo>
                    <a:pt x="7087" y="1295"/>
                  </a:lnTo>
                  <a:lnTo>
                    <a:pt x="7086" y="1290"/>
                  </a:lnTo>
                  <a:cubicBezTo>
                    <a:pt x="7080" y="1274"/>
                    <a:pt x="7073" y="1258"/>
                    <a:pt x="7066" y="1244"/>
                  </a:cubicBezTo>
                  <a:cubicBezTo>
                    <a:pt x="6943" y="941"/>
                    <a:pt x="6824" y="709"/>
                    <a:pt x="6687" y="512"/>
                  </a:cubicBezTo>
                  <a:cubicBezTo>
                    <a:pt x="6591" y="379"/>
                    <a:pt x="6503" y="279"/>
                    <a:pt x="6404" y="199"/>
                  </a:cubicBezTo>
                  <a:cubicBezTo>
                    <a:pt x="6386" y="184"/>
                    <a:pt x="6369" y="171"/>
                    <a:pt x="6349" y="157"/>
                  </a:cubicBezTo>
                  <a:close/>
                  <a:moveTo>
                    <a:pt x="5662" y="135"/>
                  </a:moveTo>
                  <a:lnTo>
                    <a:pt x="5662" y="135"/>
                  </a:lnTo>
                  <a:cubicBezTo>
                    <a:pt x="5638" y="151"/>
                    <a:pt x="5614" y="167"/>
                    <a:pt x="5591" y="187"/>
                  </a:cubicBezTo>
                  <a:cubicBezTo>
                    <a:pt x="5493" y="267"/>
                    <a:pt x="5406" y="368"/>
                    <a:pt x="5315" y="507"/>
                  </a:cubicBezTo>
                  <a:cubicBezTo>
                    <a:pt x="5184" y="707"/>
                    <a:pt x="5076" y="937"/>
                    <a:pt x="4963" y="1253"/>
                  </a:cubicBezTo>
                  <a:cubicBezTo>
                    <a:pt x="4957" y="1268"/>
                    <a:pt x="4953" y="1283"/>
                    <a:pt x="4948" y="1297"/>
                  </a:cubicBezTo>
                  <a:lnTo>
                    <a:pt x="4806" y="1297"/>
                  </a:lnTo>
                  <a:cubicBezTo>
                    <a:pt x="4568" y="1297"/>
                    <a:pt x="4330" y="1299"/>
                    <a:pt x="4092" y="1300"/>
                  </a:cubicBezTo>
                  <a:lnTo>
                    <a:pt x="3228" y="1306"/>
                  </a:lnTo>
                  <a:cubicBezTo>
                    <a:pt x="3461" y="1074"/>
                    <a:pt x="3710" y="873"/>
                    <a:pt x="3964" y="710"/>
                  </a:cubicBezTo>
                  <a:cubicBezTo>
                    <a:pt x="4261" y="523"/>
                    <a:pt x="4572" y="379"/>
                    <a:pt x="4889" y="280"/>
                  </a:cubicBezTo>
                  <a:cubicBezTo>
                    <a:pt x="5141" y="202"/>
                    <a:pt x="5401" y="154"/>
                    <a:pt x="5662" y="135"/>
                  </a:cubicBezTo>
                  <a:close/>
                  <a:moveTo>
                    <a:pt x="6995" y="1444"/>
                  </a:moveTo>
                  <a:cubicBezTo>
                    <a:pt x="7064" y="1638"/>
                    <a:pt x="7125" y="1839"/>
                    <a:pt x="7184" y="2060"/>
                  </a:cubicBezTo>
                  <a:cubicBezTo>
                    <a:pt x="7249" y="2309"/>
                    <a:pt x="7307" y="2566"/>
                    <a:pt x="7360" y="2846"/>
                  </a:cubicBezTo>
                  <a:cubicBezTo>
                    <a:pt x="7405" y="3090"/>
                    <a:pt x="7445" y="3347"/>
                    <a:pt x="7480" y="3611"/>
                  </a:cubicBezTo>
                  <a:lnTo>
                    <a:pt x="6054" y="3606"/>
                  </a:lnTo>
                  <a:lnTo>
                    <a:pt x="4673" y="3609"/>
                  </a:lnTo>
                  <a:lnTo>
                    <a:pt x="4630" y="3609"/>
                  </a:lnTo>
                  <a:cubicBezTo>
                    <a:pt x="4657" y="3355"/>
                    <a:pt x="4690" y="3103"/>
                    <a:pt x="4726" y="2862"/>
                  </a:cubicBezTo>
                  <a:cubicBezTo>
                    <a:pt x="4770" y="2579"/>
                    <a:pt x="4818" y="2320"/>
                    <a:pt x="4874" y="2070"/>
                  </a:cubicBezTo>
                  <a:cubicBezTo>
                    <a:pt x="4925" y="1846"/>
                    <a:pt x="4980" y="1640"/>
                    <a:pt x="5042" y="1444"/>
                  </a:cubicBezTo>
                  <a:lnTo>
                    <a:pt x="6053" y="1448"/>
                  </a:lnTo>
                  <a:lnTo>
                    <a:pt x="6995" y="1444"/>
                  </a:lnTo>
                  <a:close/>
                  <a:moveTo>
                    <a:pt x="3104" y="1432"/>
                  </a:moveTo>
                  <a:lnTo>
                    <a:pt x="4092" y="1439"/>
                  </a:lnTo>
                  <a:cubicBezTo>
                    <a:pt x="4323" y="1442"/>
                    <a:pt x="4555" y="1442"/>
                    <a:pt x="4786" y="1442"/>
                  </a:cubicBezTo>
                  <a:lnTo>
                    <a:pt x="4898" y="1442"/>
                  </a:lnTo>
                  <a:cubicBezTo>
                    <a:pt x="4837" y="1630"/>
                    <a:pt x="4784" y="1824"/>
                    <a:pt x="4734" y="2036"/>
                  </a:cubicBezTo>
                  <a:cubicBezTo>
                    <a:pt x="4674" y="2288"/>
                    <a:pt x="4621" y="2550"/>
                    <a:pt x="4573" y="2836"/>
                  </a:cubicBezTo>
                  <a:cubicBezTo>
                    <a:pt x="4531" y="3085"/>
                    <a:pt x="4494" y="3344"/>
                    <a:pt x="4463" y="3607"/>
                  </a:cubicBezTo>
                  <a:lnTo>
                    <a:pt x="4253" y="3607"/>
                  </a:lnTo>
                  <a:cubicBezTo>
                    <a:pt x="3932" y="3607"/>
                    <a:pt x="3610" y="3609"/>
                    <a:pt x="3289" y="3610"/>
                  </a:cubicBezTo>
                  <a:lnTo>
                    <a:pt x="1908" y="3617"/>
                  </a:lnTo>
                  <a:lnTo>
                    <a:pt x="1834" y="3618"/>
                  </a:lnTo>
                  <a:cubicBezTo>
                    <a:pt x="2015" y="3085"/>
                    <a:pt x="2250" y="2593"/>
                    <a:pt x="2536" y="2156"/>
                  </a:cubicBezTo>
                  <a:cubicBezTo>
                    <a:pt x="2705" y="1898"/>
                    <a:pt x="2895" y="1654"/>
                    <a:pt x="3104" y="1432"/>
                  </a:cubicBezTo>
                  <a:close/>
                  <a:moveTo>
                    <a:pt x="8692" y="1435"/>
                  </a:moveTo>
                  <a:cubicBezTo>
                    <a:pt x="8900" y="1657"/>
                    <a:pt x="9089" y="1899"/>
                    <a:pt x="9257" y="2156"/>
                  </a:cubicBezTo>
                  <a:cubicBezTo>
                    <a:pt x="9544" y="2594"/>
                    <a:pt x="9782" y="3086"/>
                    <a:pt x="9962" y="3621"/>
                  </a:cubicBezTo>
                  <a:lnTo>
                    <a:pt x="7645" y="3610"/>
                  </a:lnTo>
                  <a:cubicBezTo>
                    <a:pt x="7607" y="3335"/>
                    <a:pt x="7563" y="3070"/>
                    <a:pt x="7512" y="2815"/>
                  </a:cubicBezTo>
                  <a:cubicBezTo>
                    <a:pt x="7455" y="2531"/>
                    <a:pt x="7394" y="2271"/>
                    <a:pt x="7324" y="2021"/>
                  </a:cubicBezTo>
                  <a:cubicBezTo>
                    <a:pt x="7268" y="1815"/>
                    <a:pt x="7207" y="1625"/>
                    <a:pt x="7141" y="1443"/>
                  </a:cubicBezTo>
                  <a:lnTo>
                    <a:pt x="7381" y="1443"/>
                  </a:lnTo>
                  <a:cubicBezTo>
                    <a:pt x="7592" y="1443"/>
                    <a:pt x="7805" y="1441"/>
                    <a:pt x="8017" y="1440"/>
                  </a:cubicBezTo>
                  <a:lnTo>
                    <a:pt x="8692" y="1435"/>
                  </a:lnTo>
                  <a:close/>
                  <a:moveTo>
                    <a:pt x="7500" y="3756"/>
                  </a:moveTo>
                  <a:cubicBezTo>
                    <a:pt x="7528" y="3989"/>
                    <a:pt x="7552" y="4220"/>
                    <a:pt x="7570" y="4444"/>
                  </a:cubicBezTo>
                  <a:cubicBezTo>
                    <a:pt x="7610" y="4918"/>
                    <a:pt x="7631" y="5416"/>
                    <a:pt x="7634" y="5923"/>
                  </a:cubicBezTo>
                  <a:lnTo>
                    <a:pt x="6054" y="5921"/>
                  </a:lnTo>
                  <a:lnTo>
                    <a:pt x="4513" y="5923"/>
                  </a:lnTo>
                  <a:cubicBezTo>
                    <a:pt x="4514" y="5136"/>
                    <a:pt x="4547" y="4426"/>
                    <a:pt x="4615" y="3756"/>
                  </a:cubicBezTo>
                  <a:lnTo>
                    <a:pt x="6054" y="3759"/>
                  </a:lnTo>
                  <a:lnTo>
                    <a:pt x="7500" y="3756"/>
                  </a:lnTo>
                  <a:close/>
                  <a:moveTo>
                    <a:pt x="1793" y="3745"/>
                  </a:moveTo>
                  <a:lnTo>
                    <a:pt x="3290" y="3754"/>
                  </a:lnTo>
                  <a:cubicBezTo>
                    <a:pt x="3613" y="3756"/>
                    <a:pt x="3934" y="3756"/>
                    <a:pt x="4256" y="3756"/>
                  </a:cubicBezTo>
                  <a:lnTo>
                    <a:pt x="4448" y="3756"/>
                  </a:lnTo>
                  <a:cubicBezTo>
                    <a:pt x="4422" y="3990"/>
                    <a:pt x="4400" y="4226"/>
                    <a:pt x="4384" y="4455"/>
                  </a:cubicBezTo>
                  <a:cubicBezTo>
                    <a:pt x="4363" y="4719"/>
                    <a:pt x="4348" y="4993"/>
                    <a:pt x="4338" y="5268"/>
                  </a:cubicBezTo>
                  <a:cubicBezTo>
                    <a:pt x="4330" y="5510"/>
                    <a:pt x="4325" y="5725"/>
                    <a:pt x="4323" y="5923"/>
                  </a:cubicBezTo>
                  <a:lnTo>
                    <a:pt x="1549" y="5932"/>
                  </a:lnTo>
                  <a:lnTo>
                    <a:pt x="1446" y="5933"/>
                  </a:lnTo>
                  <a:cubicBezTo>
                    <a:pt x="1452" y="5624"/>
                    <a:pt x="1473" y="5322"/>
                    <a:pt x="1511" y="5032"/>
                  </a:cubicBezTo>
                  <a:cubicBezTo>
                    <a:pt x="1555" y="4683"/>
                    <a:pt x="1623" y="4344"/>
                    <a:pt x="1710" y="4027"/>
                  </a:cubicBezTo>
                  <a:cubicBezTo>
                    <a:pt x="1732" y="3941"/>
                    <a:pt x="1759" y="3851"/>
                    <a:pt x="1793" y="3745"/>
                  </a:cubicBezTo>
                  <a:close/>
                  <a:moveTo>
                    <a:pt x="10004" y="3746"/>
                  </a:moveTo>
                  <a:cubicBezTo>
                    <a:pt x="10037" y="3851"/>
                    <a:pt x="10064" y="3939"/>
                    <a:pt x="10087" y="4024"/>
                  </a:cubicBezTo>
                  <a:cubicBezTo>
                    <a:pt x="10251" y="4629"/>
                    <a:pt x="10341" y="5271"/>
                    <a:pt x="10352" y="5933"/>
                  </a:cubicBezTo>
                  <a:lnTo>
                    <a:pt x="7811" y="5924"/>
                  </a:lnTo>
                  <a:cubicBezTo>
                    <a:pt x="7808" y="5412"/>
                    <a:pt x="7783" y="4910"/>
                    <a:pt x="7741" y="4430"/>
                  </a:cubicBezTo>
                  <a:cubicBezTo>
                    <a:pt x="7720" y="4213"/>
                    <a:pt x="7696" y="3986"/>
                    <a:pt x="7666" y="3756"/>
                  </a:cubicBezTo>
                  <a:lnTo>
                    <a:pt x="10004" y="3746"/>
                  </a:lnTo>
                  <a:close/>
                  <a:moveTo>
                    <a:pt x="7635" y="6068"/>
                  </a:moveTo>
                  <a:cubicBezTo>
                    <a:pt x="7635" y="6613"/>
                    <a:pt x="7615" y="7152"/>
                    <a:pt x="7575" y="7670"/>
                  </a:cubicBezTo>
                  <a:cubicBezTo>
                    <a:pt x="7562" y="7845"/>
                    <a:pt x="7544" y="8031"/>
                    <a:pt x="7522" y="8235"/>
                  </a:cubicBezTo>
                  <a:lnTo>
                    <a:pt x="6054" y="8233"/>
                  </a:lnTo>
                  <a:lnTo>
                    <a:pt x="4673" y="8235"/>
                  </a:lnTo>
                  <a:lnTo>
                    <a:pt x="4617" y="8235"/>
                  </a:lnTo>
                  <a:cubicBezTo>
                    <a:pt x="4598" y="8037"/>
                    <a:pt x="4580" y="7860"/>
                    <a:pt x="4568" y="7695"/>
                  </a:cubicBezTo>
                  <a:cubicBezTo>
                    <a:pt x="4529" y="7170"/>
                    <a:pt x="4510" y="6628"/>
                    <a:pt x="4512" y="6081"/>
                  </a:cubicBezTo>
                  <a:lnTo>
                    <a:pt x="4512" y="6070"/>
                  </a:lnTo>
                  <a:lnTo>
                    <a:pt x="4513" y="6070"/>
                  </a:lnTo>
                  <a:lnTo>
                    <a:pt x="6054" y="6073"/>
                  </a:lnTo>
                  <a:lnTo>
                    <a:pt x="7635" y="6068"/>
                  </a:lnTo>
                  <a:close/>
                  <a:moveTo>
                    <a:pt x="10355" y="6060"/>
                  </a:moveTo>
                  <a:lnTo>
                    <a:pt x="10355" y="6060"/>
                  </a:lnTo>
                  <a:cubicBezTo>
                    <a:pt x="10353" y="6762"/>
                    <a:pt x="10262" y="7446"/>
                    <a:pt x="10087" y="8089"/>
                  </a:cubicBezTo>
                  <a:cubicBezTo>
                    <a:pt x="10072" y="8142"/>
                    <a:pt x="10056" y="8195"/>
                    <a:pt x="10040" y="8246"/>
                  </a:cubicBezTo>
                  <a:lnTo>
                    <a:pt x="7697" y="8236"/>
                  </a:lnTo>
                  <a:cubicBezTo>
                    <a:pt x="7719" y="8036"/>
                    <a:pt x="7736" y="7855"/>
                    <a:pt x="7750" y="7684"/>
                  </a:cubicBezTo>
                  <a:cubicBezTo>
                    <a:pt x="7790" y="7163"/>
                    <a:pt x="7811" y="6618"/>
                    <a:pt x="7813" y="6068"/>
                  </a:cubicBezTo>
                  <a:lnTo>
                    <a:pt x="10355" y="6060"/>
                  </a:lnTo>
                  <a:close/>
                  <a:moveTo>
                    <a:pt x="1444" y="6060"/>
                  </a:moveTo>
                  <a:lnTo>
                    <a:pt x="4322" y="6069"/>
                  </a:lnTo>
                  <a:lnTo>
                    <a:pt x="4322" y="6083"/>
                  </a:lnTo>
                  <a:cubicBezTo>
                    <a:pt x="4325" y="6637"/>
                    <a:pt x="4348" y="7184"/>
                    <a:pt x="4392" y="7711"/>
                  </a:cubicBezTo>
                  <a:cubicBezTo>
                    <a:pt x="4406" y="7871"/>
                    <a:pt x="4423" y="8044"/>
                    <a:pt x="4445" y="8236"/>
                  </a:cubicBezTo>
                  <a:lnTo>
                    <a:pt x="4294" y="8236"/>
                  </a:lnTo>
                  <a:cubicBezTo>
                    <a:pt x="3959" y="8236"/>
                    <a:pt x="3625" y="8238"/>
                    <a:pt x="3292" y="8240"/>
                  </a:cubicBezTo>
                  <a:lnTo>
                    <a:pt x="1910" y="8246"/>
                  </a:lnTo>
                  <a:lnTo>
                    <a:pt x="1760" y="8248"/>
                  </a:lnTo>
                  <a:cubicBezTo>
                    <a:pt x="1744" y="8195"/>
                    <a:pt x="1728" y="8141"/>
                    <a:pt x="1714" y="8088"/>
                  </a:cubicBezTo>
                  <a:cubicBezTo>
                    <a:pt x="1625" y="7770"/>
                    <a:pt x="1557" y="7432"/>
                    <a:pt x="1512" y="7081"/>
                  </a:cubicBezTo>
                  <a:cubicBezTo>
                    <a:pt x="1468" y="6748"/>
                    <a:pt x="1444" y="6404"/>
                    <a:pt x="1444" y="6060"/>
                  </a:cubicBezTo>
                  <a:close/>
                  <a:moveTo>
                    <a:pt x="10002" y="8373"/>
                  </a:moveTo>
                  <a:cubicBezTo>
                    <a:pt x="9816" y="8952"/>
                    <a:pt x="9565" y="9485"/>
                    <a:pt x="9255" y="9957"/>
                  </a:cubicBezTo>
                  <a:cubicBezTo>
                    <a:pt x="9115" y="10170"/>
                    <a:pt x="8962" y="10370"/>
                    <a:pt x="8800" y="10556"/>
                  </a:cubicBezTo>
                  <a:lnTo>
                    <a:pt x="7243" y="10556"/>
                  </a:lnTo>
                  <a:cubicBezTo>
                    <a:pt x="7290" y="10410"/>
                    <a:pt x="7333" y="10256"/>
                    <a:pt x="7373" y="10100"/>
                  </a:cubicBezTo>
                  <a:cubicBezTo>
                    <a:pt x="7437" y="9849"/>
                    <a:pt x="7493" y="9588"/>
                    <a:pt x="7546" y="9301"/>
                  </a:cubicBezTo>
                  <a:cubicBezTo>
                    <a:pt x="7597" y="9014"/>
                    <a:pt x="7642" y="8712"/>
                    <a:pt x="7681" y="8383"/>
                  </a:cubicBezTo>
                  <a:lnTo>
                    <a:pt x="10002" y="8373"/>
                  </a:lnTo>
                  <a:close/>
                  <a:moveTo>
                    <a:pt x="1796" y="8373"/>
                  </a:moveTo>
                  <a:lnTo>
                    <a:pt x="3290" y="8382"/>
                  </a:lnTo>
                  <a:cubicBezTo>
                    <a:pt x="3613" y="8384"/>
                    <a:pt x="3935" y="8384"/>
                    <a:pt x="4259" y="8384"/>
                  </a:cubicBezTo>
                  <a:lnTo>
                    <a:pt x="4461" y="8384"/>
                  </a:lnTo>
                  <a:cubicBezTo>
                    <a:pt x="4503" y="8725"/>
                    <a:pt x="4547" y="9032"/>
                    <a:pt x="4601" y="9327"/>
                  </a:cubicBezTo>
                  <a:cubicBezTo>
                    <a:pt x="4653" y="9612"/>
                    <a:pt x="4710" y="9872"/>
                    <a:pt x="4775" y="10126"/>
                  </a:cubicBezTo>
                  <a:cubicBezTo>
                    <a:pt x="4813" y="10272"/>
                    <a:pt x="4855" y="10417"/>
                    <a:pt x="4898" y="10557"/>
                  </a:cubicBezTo>
                  <a:lnTo>
                    <a:pt x="2996" y="10557"/>
                  </a:lnTo>
                  <a:cubicBezTo>
                    <a:pt x="2833" y="10372"/>
                    <a:pt x="2680" y="10170"/>
                    <a:pt x="2540" y="9956"/>
                  </a:cubicBezTo>
                  <a:cubicBezTo>
                    <a:pt x="2231" y="9484"/>
                    <a:pt x="1981" y="8952"/>
                    <a:pt x="1796" y="8373"/>
                  </a:cubicBezTo>
                  <a:close/>
                  <a:moveTo>
                    <a:pt x="7506" y="8385"/>
                  </a:moveTo>
                  <a:lnTo>
                    <a:pt x="7506" y="8385"/>
                  </a:lnTo>
                  <a:cubicBezTo>
                    <a:pt x="7471" y="8706"/>
                    <a:pt x="7429" y="8998"/>
                    <a:pt x="7381" y="9275"/>
                  </a:cubicBezTo>
                  <a:cubicBezTo>
                    <a:pt x="7333" y="9557"/>
                    <a:pt x="7279" y="9816"/>
                    <a:pt x="7217" y="10064"/>
                  </a:cubicBezTo>
                  <a:cubicBezTo>
                    <a:pt x="7175" y="10235"/>
                    <a:pt x="7130" y="10402"/>
                    <a:pt x="7080" y="10559"/>
                  </a:cubicBezTo>
                  <a:lnTo>
                    <a:pt x="5059" y="10559"/>
                  </a:lnTo>
                  <a:lnTo>
                    <a:pt x="5059" y="10556"/>
                  </a:lnTo>
                  <a:cubicBezTo>
                    <a:pt x="5011" y="10404"/>
                    <a:pt x="4967" y="10246"/>
                    <a:pt x="4927" y="10086"/>
                  </a:cubicBezTo>
                  <a:cubicBezTo>
                    <a:pt x="4866" y="9838"/>
                    <a:pt x="4813" y="9580"/>
                    <a:pt x="4764" y="9299"/>
                  </a:cubicBezTo>
                  <a:cubicBezTo>
                    <a:pt x="4713" y="9013"/>
                    <a:pt x="4671" y="8714"/>
                    <a:pt x="4635" y="8385"/>
                  </a:cubicBezTo>
                  <a:lnTo>
                    <a:pt x="4635" y="8385"/>
                  </a:lnTo>
                  <a:lnTo>
                    <a:pt x="6054" y="8388"/>
                  </a:lnTo>
                  <a:lnTo>
                    <a:pt x="7506" y="8385"/>
                  </a:lnTo>
                  <a:close/>
                  <a:moveTo>
                    <a:pt x="8675" y="10692"/>
                  </a:moveTo>
                  <a:lnTo>
                    <a:pt x="8614" y="10756"/>
                  </a:lnTo>
                  <a:cubicBezTo>
                    <a:pt x="8364" y="11012"/>
                    <a:pt x="8098" y="11230"/>
                    <a:pt x="7825" y="11404"/>
                  </a:cubicBezTo>
                  <a:cubicBezTo>
                    <a:pt x="7531" y="11590"/>
                    <a:pt x="7219" y="11733"/>
                    <a:pt x="6901" y="11831"/>
                  </a:cubicBezTo>
                  <a:cubicBezTo>
                    <a:pt x="6781" y="11867"/>
                    <a:pt x="6653" y="11898"/>
                    <a:pt x="6522" y="11922"/>
                  </a:cubicBezTo>
                  <a:cubicBezTo>
                    <a:pt x="6607" y="11845"/>
                    <a:pt x="6687" y="11749"/>
                    <a:pt x="6770" y="11625"/>
                  </a:cubicBezTo>
                  <a:cubicBezTo>
                    <a:pt x="6901" y="11426"/>
                    <a:pt x="7016" y="11189"/>
                    <a:pt x="7131" y="10883"/>
                  </a:cubicBezTo>
                  <a:cubicBezTo>
                    <a:pt x="7155" y="10820"/>
                    <a:pt x="7177" y="10755"/>
                    <a:pt x="7198" y="10692"/>
                  </a:cubicBezTo>
                  <a:close/>
                  <a:moveTo>
                    <a:pt x="4942" y="10692"/>
                  </a:moveTo>
                  <a:cubicBezTo>
                    <a:pt x="4967" y="10765"/>
                    <a:pt x="4992" y="10836"/>
                    <a:pt x="5018" y="10906"/>
                  </a:cubicBezTo>
                  <a:cubicBezTo>
                    <a:pt x="5135" y="11213"/>
                    <a:pt x="5252" y="11449"/>
                    <a:pt x="5385" y="11648"/>
                  </a:cubicBezTo>
                  <a:cubicBezTo>
                    <a:pt x="5478" y="11786"/>
                    <a:pt x="5568" y="11885"/>
                    <a:pt x="5669" y="11965"/>
                  </a:cubicBezTo>
                  <a:cubicBezTo>
                    <a:pt x="5673" y="11969"/>
                    <a:pt x="5676" y="11972"/>
                    <a:pt x="5681" y="11974"/>
                  </a:cubicBezTo>
                  <a:cubicBezTo>
                    <a:pt x="5412" y="11957"/>
                    <a:pt x="5147" y="11908"/>
                    <a:pt x="4890" y="11829"/>
                  </a:cubicBezTo>
                  <a:cubicBezTo>
                    <a:pt x="4572" y="11731"/>
                    <a:pt x="4261" y="11588"/>
                    <a:pt x="3966" y="11402"/>
                  </a:cubicBezTo>
                  <a:cubicBezTo>
                    <a:pt x="3694" y="11228"/>
                    <a:pt x="3427" y="11010"/>
                    <a:pt x="3178" y="10754"/>
                  </a:cubicBezTo>
                  <a:cubicBezTo>
                    <a:pt x="3158" y="10734"/>
                    <a:pt x="3139" y="10713"/>
                    <a:pt x="3119" y="10693"/>
                  </a:cubicBezTo>
                  <a:lnTo>
                    <a:pt x="4942" y="10693"/>
                  </a:lnTo>
                  <a:lnTo>
                    <a:pt x="4942" y="10692"/>
                  </a:lnTo>
                  <a:close/>
                  <a:moveTo>
                    <a:pt x="7040" y="10693"/>
                  </a:moveTo>
                  <a:cubicBezTo>
                    <a:pt x="7024" y="10739"/>
                    <a:pt x="7008" y="10785"/>
                    <a:pt x="6992" y="10830"/>
                  </a:cubicBezTo>
                  <a:cubicBezTo>
                    <a:pt x="6883" y="11128"/>
                    <a:pt x="6774" y="11357"/>
                    <a:pt x="6652" y="11546"/>
                  </a:cubicBezTo>
                  <a:cubicBezTo>
                    <a:pt x="6569" y="11673"/>
                    <a:pt x="6490" y="11767"/>
                    <a:pt x="6404" y="11840"/>
                  </a:cubicBezTo>
                  <a:cubicBezTo>
                    <a:pt x="6354" y="11883"/>
                    <a:pt x="6302" y="11918"/>
                    <a:pt x="6252" y="11941"/>
                  </a:cubicBezTo>
                  <a:cubicBezTo>
                    <a:pt x="6225" y="11953"/>
                    <a:pt x="6198" y="11963"/>
                    <a:pt x="6169" y="11970"/>
                  </a:cubicBezTo>
                  <a:cubicBezTo>
                    <a:pt x="6124" y="11974"/>
                    <a:pt x="6078" y="11975"/>
                    <a:pt x="6032" y="11977"/>
                  </a:cubicBezTo>
                  <a:lnTo>
                    <a:pt x="6019" y="11978"/>
                  </a:lnTo>
                  <a:cubicBezTo>
                    <a:pt x="5981" y="11973"/>
                    <a:pt x="5947" y="11963"/>
                    <a:pt x="5912" y="11951"/>
                  </a:cubicBezTo>
                  <a:cubicBezTo>
                    <a:pt x="5860" y="11929"/>
                    <a:pt x="5809" y="11898"/>
                    <a:pt x="5757" y="11855"/>
                  </a:cubicBezTo>
                  <a:cubicBezTo>
                    <a:pt x="5670" y="11787"/>
                    <a:pt x="5588" y="11692"/>
                    <a:pt x="5504" y="11568"/>
                  </a:cubicBezTo>
                  <a:cubicBezTo>
                    <a:pt x="5379" y="11378"/>
                    <a:pt x="5269" y="11151"/>
                    <a:pt x="5160" y="10855"/>
                  </a:cubicBezTo>
                  <a:cubicBezTo>
                    <a:pt x="5139" y="10801"/>
                    <a:pt x="5120" y="10747"/>
                    <a:pt x="5103" y="10693"/>
                  </a:cubicBezTo>
                  <a:close/>
                  <a:moveTo>
                    <a:pt x="5899" y="1"/>
                  </a:moveTo>
                  <a:cubicBezTo>
                    <a:pt x="5547" y="1"/>
                    <a:pt x="5195" y="53"/>
                    <a:pt x="4856" y="156"/>
                  </a:cubicBezTo>
                  <a:cubicBezTo>
                    <a:pt x="4523" y="257"/>
                    <a:pt x="4199" y="402"/>
                    <a:pt x="3895" y="593"/>
                  </a:cubicBezTo>
                  <a:cubicBezTo>
                    <a:pt x="3588" y="785"/>
                    <a:pt x="3293" y="1026"/>
                    <a:pt x="3019" y="1307"/>
                  </a:cubicBezTo>
                  <a:lnTo>
                    <a:pt x="2782" y="1311"/>
                  </a:lnTo>
                  <a:cubicBezTo>
                    <a:pt x="2566" y="1313"/>
                    <a:pt x="2351" y="1316"/>
                    <a:pt x="2133" y="1318"/>
                  </a:cubicBezTo>
                  <a:cubicBezTo>
                    <a:pt x="2106" y="1320"/>
                    <a:pt x="2084" y="1342"/>
                    <a:pt x="2084" y="1368"/>
                  </a:cubicBezTo>
                  <a:lnTo>
                    <a:pt x="2085" y="1391"/>
                  </a:lnTo>
                  <a:lnTo>
                    <a:pt x="2116" y="1419"/>
                  </a:lnTo>
                  <a:lnTo>
                    <a:pt x="2134" y="1419"/>
                  </a:lnTo>
                  <a:cubicBezTo>
                    <a:pt x="2354" y="1423"/>
                    <a:pt x="2573" y="1426"/>
                    <a:pt x="2793" y="1428"/>
                  </a:cubicBezTo>
                  <a:lnTo>
                    <a:pt x="2905" y="1429"/>
                  </a:lnTo>
                  <a:cubicBezTo>
                    <a:pt x="2723" y="1630"/>
                    <a:pt x="2556" y="1844"/>
                    <a:pt x="2405" y="2065"/>
                  </a:cubicBezTo>
                  <a:cubicBezTo>
                    <a:pt x="2091" y="2531"/>
                    <a:pt x="1834" y="3054"/>
                    <a:pt x="1640" y="3621"/>
                  </a:cubicBezTo>
                  <a:lnTo>
                    <a:pt x="530" y="3632"/>
                  </a:lnTo>
                  <a:cubicBezTo>
                    <a:pt x="504" y="3633"/>
                    <a:pt x="481" y="3654"/>
                    <a:pt x="481" y="3682"/>
                  </a:cubicBezTo>
                  <a:cubicBezTo>
                    <a:pt x="481" y="3710"/>
                    <a:pt x="504" y="3733"/>
                    <a:pt x="532" y="3733"/>
                  </a:cubicBezTo>
                  <a:lnTo>
                    <a:pt x="1598" y="3742"/>
                  </a:lnTo>
                  <a:cubicBezTo>
                    <a:pt x="1572" y="3825"/>
                    <a:pt x="1547" y="3901"/>
                    <a:pt x="1528" y="3974"/>
                  </a:cubicBezTo>
                  <a:cubicBezTo>
                    <a:pt x="1433" y="4309"/>
                    <a:pt x="1362" y="4656"/>
                    <a:pt x="1315" y="5005"/>
                  </a:cubicBezTo>
                  <a:cubicBezTo>
                    <a:pt x="1275" y="5303"/>
                    <a:pt x="1252" y="5617"/>
                    <a:pt x="1245" y="5935"/>
                  </a:cubicBezTo>
                  <a:lnTo>
                    <a:pt x="51" y="5944"/>
                  </a:lnTo>
                  <a:cubicBezTo>
                    <a:pt x="24" y="5944"/>
                    <a:pt x="1" y="5967"/>
                    <a:pt x="1" y="5994"/>
                  </a:cubicBezTo>
                  <a:cubicBezTo>
                    <a:pt x="1" y="6023"/>
                    <a:pt x="24" y="6046"/>
                    <a:pt x="52" y="6046"/>
                  </a:cubicBezTo>
                  <a:lnTo>
                    <a:pt x="1244" y="6055"/>
                  </a:lnTo>
                  <a:cubicBezTo>
                    <a:pt x="1245" y="6409"/>
                    <a:pt x="1269" y="6763"/>
                    <a:pt x="1315" y="7105"/>
                  </a:cubicBezTo>
                  <a:cubicBezTo>
                    <a:pt x="1362" y="7454"/>
                    <a:pt x="1432" y="7802"/>
                    <a:pt x="1526" y="8138"/>
                  </a:cubicBezTo>
                  <a:cubicBezTo>
                    <a:pt x="1536" y="8174"/>
                    <a:pt x="1547" y="8212"/>
                    <a:pt x="1560" y="8248"/>
                  </a:cubicBezTo>
                  <a:lnTo>
                    <a:pt x="532" y="8257"/>
                  </a:lnTo>
                  <a:cubicBezTo>
                    <a:pt x="504" y="8257"/>
                    <a:pt x="481" y="8280"/>
                    <a:pt x="481" y="8308"/>
                  </a:cubicBezTo>
                  <a:cubicBezTo>
                    <a:pt x="481" y="8336"/>
                    <a:pt x="504" y="8358"/>
                    <a:pt x="532" y="8358"/>
                  </a:cubicBezTo>
                  <a:lnTo>
                    <a:pt x="1597" y="8368"/>
                  </a:lnTo>
                  <a:cubicBezTo>
                    <a:pt x="1793" y="8982"/>
                    <a:pt x="2064" y="9546"/>
                    <a:pt x="2401" y="10048"/>
                  </a:cubicBezTo>
                  <a:cubicBezTo>
                    <a:pt x="2519" y="10222"/>
                    <a:pt x="2647" y="10391"/>
                    <a:pt x="2785" y="10554"/>
                  </a:cubicBezTo>
                  <a:lnTo>
                    <a:pt x="2331" y="10554"/>
                  </a:lnTo>
                  <a:cubicBezTo>
                    <a:pt x="2294" y="10554"/>
                    <a:pt x="2263" y="10584"/>
                    <a:pt x="2263" y="10622"/>
                  </a:cubicBezTo>
                  <a:cubicBezTo>
                    <a:pt x="2263" y="10659"/>
                    <a:pt x="2294" y="10690"/>
                    <a:pt x="2331" y="10690"/>
                  </a:cubicBezTo>
                  <a:lnTo>
                    <a:pt x="2903" y="10690"/>
                  </a:lnTo>
                  <a:cubicBezTo>
                    <a:pt x="3203" y="11022"/>
                    <a:pt x="3536" y="11303"/>
                    <a:pt x="3893" y="11525"/>
                  </a:cubicBezTo>
                  <a:cubicBezTo>
                    <a:pt x="4199" y="11716"/>
                    <a:pt x="4523" y="11863"/>
                    <a:pt x="4855" y="11963"/>
                  </a:cubicBezTo>
                  <a:cubicBezTo>
                    <a:pt x="5195" y="12066"/>
                    <a:pt x="5547" y="12119"/>
                    <a:pt x="5899" y="12119"/>
                  </a:cubicBezTo>
                  <a:cubicBezTo>
                    <a:pt x="5904" y="12119"/>
                    <a:pt x="5909" y="12119"/>
                    <a:pt x="5914" y="12119"/>
                  </a:cubicBezTo>
                  <a:cubicBezTo>
                    <a:pt x="5935" y="12119"/>
                    <a:pt x="5954" y="12117"/>
                    <a:pt x="5975" y="12115"/>
                  </a:cubicBezTo>
                  <a:lnTo>
                    <a:pt x="6008" y="12113"/>
                  </a:lnTo>
                  <a:cubicBezTo>
                    <a:pt x="6032" y="12117"/>
                    <a:pt x="6052" y="12118"/>
                    <a:pt x="6071" y="12118"/>
                  </a:cubicBezTo>
                  <a:cubicBezTo>
                    <a:pt x="6077" y="12118"/>
                    <a:pt x="6083" y="12118"/>
                    <a:pt x="6088" y="12118"/>
                  </a:cubicBezTo>
                  <a:cubicBezTo>
                    <a:pt x="6123" y="12118"/>
                    <a:pt x="6158" y="12112"/>
                    <a:pt x="6189" y="12105"/>
                  </a:cubicBezTo>
                  <a:cubicBezTo>
                    <a:pt x="6446" y="12083"/>
                    <a:pt x="6702" y="12035"/>
                    <a:pt x="6944" y="11962"/>
                  </a:cubicBezTo>
                  <a:cubicBezTo>
                    <a:pt x="7276" y="11863"/>
                    <a:pt x="7599" y="11714"/>
                    <a:pt x="7905" y="11524"/>
                  </a:cubicBezTo>
                  <a:cubicBezTo>
                    <a:pt x="8259" y="11301"/>
                    <a:pt x="8590" y="11022"/>
                    <a:pt x="8890" y="10691"/>
                  </a:cubicBezTo>
                  <a:lnTo>
                    <a:pt x="10178" y="10691"/>
                  </a:lnTo>
                  <a:cubicBezTo>
                    <a:pt x="10215" y="10691"/>
                    <a:pt x="10246" y="10660"/>
                    <a:pt x="10246" y="10623"/>
                  </a:cubicBezTo>
                  <a:cubicBezTo>
                    <a:pt x="10246" y="10585"/>
                    <a:pt x="10216" y="10555"/>
                    <a:pt x="10178" y="10555"/>
                  </a:cubicBezTo>
                  <a:lnTo>
                    <a:pt x="9009" y="10555"/>
                  </a:lnTo>
                  <a:cubicBezTo>
                    <a:pt x="9147" y="10391"/>
                    <a:pt x="9276" y="10221"/>
                    <a:pt x="9394" y="10047"/>
                  </a:cubicBezTo>
                  <a:cubicBezTo>
                    <a:pt x="9730" y="9546"/>
                    <a:pt x="10000" y="8983"/>
                    <a:pt x="10195" y="8372"/>
                  </a:cubicBezTo>
                  <a:lnTo>
                    <a:pt x="11583" y="8358"/>
                  </a:lnTo>
                  <a:cubicBezTo>
                    <a:pt x="11610" y="8358"/>
                    <a:pt x="11631" y="8337"/>
                    <a:pt x="11631" y="8310"/>
                  </a:cubicBezTo>
                  <a:lnTo>
                    <a:pt x="11628" y="8262"/>
                  </a:lnTo>
                  <a:lnTo>
                    <a:pt x="10234" y="8249"/>
                  </a:lnTo>
                  <a:cubicBezTo>
                    <a:pt x="10245" y="8213"/>
                    <a:pt x="10256" y="8175"/>
                    <a:pt x="10267" y="8138"/>
                  </a:cubicBezTo>
                  <a:cubicBezTo>
                    <a:pt x="10451" y="7479"/>
                    <a:pt x="10545" y="6779"/>
                    <a:pt x="10550" y="6059"/>
                  </a:cubicBezTo>
                  <a:lnTo>
                    <a:pt x="12064" y="6046"/>
                  </a:lnTo>
                  <a:lnTo>
                    <a:pt x="12065" y="6046"/>
                  </a:lnTo>
                  <a:cubicBezTo>
                    <a:pt x="12092" y="6045"/>
                    <a:pt x="12112" y="6023"/>
                    <a:pt x="12112" y="5998"/>
                  </a:cubicBezTo>
                  <a:lnTo>
                    <a:pt x="12104" y="5948"/>
                  </a:lnTo>
                  <a:lnTo>
                    <a:pt x="10559" y="5935"/>
                  </a:lnTo>
                  <a:lnTo>
                    <a:pt x="10544" y="5935"/>
                  </a:lnTo>
                  <a:cubicBezTo>
                    <a:pt x="10531" y="5255"/>
                    <a:pt x="10436" y="4597"/>
                    <a:pt x="10264" y="3976"/>
                  </a:cubicBezTo>
                  <a:cubicBezTo>
                    <a:pt x="10244" y="3906"/>
                    <a:pt x="10220" y="3830"/>
                    <a:pt x="10192" y="3745"/>
                  </a:cubicBezTo>
                  <a:lnTo>
                    <a:pt x="11581" y="3732"/>
                  </a:lnTo>
                  <a:cubicBezTo>
                    <a:pt x="11608" y="3732"/>
                    <a:pt x="11629" y="3711"/>
                    <a:pt x="11629" y="3684"/>
                  </a:cubicBezTo>
                  <a:lnTo>
                    <a:pt x="11625" y="3636"/>
                  </a:lnTo>
                  <a:lnTo>
                    <a:pt x="10200" y="3622"/>
                  </a:lnTo>
                  <a:lnTo>
                    <a:pt x="10149" y="3622"/>
                  </a:lnTo>
                  <a:cubicBezTo>
                    <a:pt x="9957" y="3056"/>
                    <a:pt x="9700" y="2535"/>
                    <a:pt x="9389" y="2070"/>
                  </a:cubicBezTo>
                  <a:cubicBezTo>
                    <a:pt x="9239" y="1849"/>
                    <a:pt x="9072" y="1635"/>
                    <a:pt x="8890" y="1435"/>
                  </a:cubicBezTo>
                  <a:lnTo>
                    <a:pt x="9346" y="1429"/>
                  </a:lnTo>
                  <a:cubicBezTo>
                    <a:pt x="9558" y="1427"/>
                    <a:pt x="9768" y="1424"/>
                    <a:pt x="9980" y="1421"/>
                  </a:cubicBezTo>
                  <a:cubicBezTo>
                    <a:pt x="10005" y="1419"/>
                    <a:pt x="10026" y="1399"/>
                    <a:pt x="10026" y="1373"/>
                  </a:cubicBezTo>
                  <a:lnTo>
                    <a:pt x="10023" y="1325"/>
                  </a:lnTo>
                  <a:lnTo>
                    <a:pt x="9980" y="1322"/>
                  </a:lnTo>
                  <a:cubicBezTo>
                    <a:pt x="9770" y="1319"/>
                    <a:pt x="9561" y="1316"/>
                    <a:pt x="9351" y="1313"/>
                  </a:cubicBezTo>
                  <a:lnTo>
                    <a:pt x="8772" y="1306"/>
                  </a:lnTo>
                  <a:cubicBezTo>
                    <a:pt x="8500" y="1026"/>
                    <a:pt x="8207" y="787"/>
                    <a:pt x="7901" y="595"/>
                  </a:cubicBezTo>
                  <a:cubicBezTo>
                    <a:pt x="7597" y="405"/>
                    <a:pt x="7274" y="258"/>
                    <a:pt x="6942" y="157"/>
                  </a:cubicBezTo>
                  <a:cubicBezTo>
                    <a:pt x="6601" y="54"/>
                    <a:pt x="6251" y="2"/>
                    <a:pt x="58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magine 2" descr="Immagine che contiene testo, diagramma, Parallelo, schermata&#10;&#10;Descrizione generata automaticamente">
            <a:extLst>
              <a:ext uri="{FF2B5EF4-FFF2-40B4-BE49-F238E27FC236}">
                <a16:creationId xmlns:a16="http://schemas.microsoft.com/office/drawing/2014/main" id="{D147F93D-666B-38BF-FC9B-37EDB230D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46" y="1533525"/>
            <a:ext cx="4983761" cy="301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3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36"/>
          <p:cNvGrpSpPr/>
          <p:nvPr/>
        </p:nvGrpSpPr>
        <p:grpSpPr>
          <a:xfrm>
            <a:off x="1994675" y="3248650"/>
            <a:ext cx="2392050" cy="586550"/>
            <a:chOff x="5489850" y="1719050"/>
            <a:chExt cx="2392050" cy="586550"/>
          </a:xfrm>
        </p:grpSpPr>
        <p:sp>
          <p:nvSpPr>
            <p:cNvPr id="547" name="Google Shape;547;p36"/>
            <p:cNvSpPr/>
            <p:nvPr/>
          </p:nvSpPr>
          <p:spPr>
            <a:xfrm>
              <a:off x="5577600" y="177520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5489850" y="171905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9" name="Google Shape;549;p36"/>
          <p:cNvGrpSpPr/>
          <p:nvPr/>
        </p:nvGrpSpPr>
        <p:grpSpPr>
          <a:xfrm>
            <a:off x="5863375" y="3248650"/>
            <a:ext cx="2392050" cy="586550"/>
            <a:chOff x="5489850" y="1719050"/>
            <a:chExt cx="2392050" cy="586550"/>
          </a:xfrm>
        </p:grpSpPr>
        <p:sp>
          <p:nvSpPr>
            <p:cNvPr id="550" name="Google Shape;550;p36"/>
            <p:cNvSpPr/>
            <p:nvPr/>
          </p:nvSpPr>
          <p:spPr>
            <a:xfrm>
              <a:off x="5577600" y="177520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5489850" y="171905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36"/>
          <p:cNvGrpSpPr/>
          <p:nvPr/>
        </p:nvGrpSpPr>
        <p:grpSpPr>
          <a:xfrm>
            <a:off x="5891200" y="1893750"/>
            <a:ext cx="2392050" cy="586550"/>
            <a:chOff x="5489850" y="1719050"/>
            <a:chExt cx="2392050" cy="586550"/>
          </a:xfrm>
        </p:grpSpPr>
        <p:sp>
          <p:nvSpPr>
            <p:cNvPr id="553" name="Google Shape;553;p36"/>
            <p:cNvSpPr/>
            <p:nvPr/>
          </p:nvSpPr>
          <p:spPr>
            <a:xfrm>
              <a:off x="5577600" y="177520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5489850" y="171905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6"/>
          <p:cNvGrpSpPr/>
          <p:nvPr/>
        </p:nvGrpSpPr>
        <p:grpSpPr>
          <a:xfrm>
            <a:off x="1986275" y="1893750"/>
            <a:ext cx="2392050" cy="586550"/>
            <a:chOff x="5489850" y="1719050"/>
            <a:chExt cx="2392050" cy="586550"/>
          </a:xfrm>
        </p:grpSpPr>
        <p:sp>
          <p:nvSpPr>
            <p:cNvPr id="556" name="Google Shape;556;p36"/>
            <p:cNvSpPr/>
            <p:nvPr/>
          </p:nvSpPr>
          <p:spPr>
            <a:xfrm>
              <a:off x="5577600" y="177520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5489850" y="171905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" name="Google Shape;558;p36"/>
          <p:cNvSpPr/>
          <p:nvPr/>
        </p:nvSpPr>
        <p:spPr>
          <a:xfrm>
            <a:off x="4707075" y="3247613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6"/>
          <p:cNvSpPr/>
          <p:nvPr/>
        </p:nvSpPr>
        <p:spPr>
          <a:xfrm>
            <a:off x="4723363" y="1840988"/>
            <a:ext cx="940826" cy="71693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36"/>
          <p:cNvSpPr/>
          <p:nvPr/>
        </p:nvSpPr>
        <p:spPr>
          <a:xfrm>
            <a:off x="808425" y="3247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6"/>
          <p:cNvSpPr/>
          <p:nvPr/>
        </p:nvSpPr>
        <p:spPr>
          <a:xfrm>
            <a:off x="808438" y="1840988"/>
            <a:ext cx="940826" cy="71693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6"/>
          <p:cNvSpPr txBox="1">
            <a:spLocks noGrp="1"/>
          </p:cNvSpPr>
          <p:nvPr>
            <p:ph type="title"/>
          </p:nvPr>
        </p:nvSpPr>
        <p:spPr>
          <a:xfrm>
            <a:off x="2157242" y="1971613"/>
            <a:ext cx="2050119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Progettazione</a:t>
            </a:r>
            <a:endParaRPr dirty="0"/>
          </a:p>
        </p:txBody>
      </p:sp>
      <p:sp>
        <p:nvSpPr>
          <p:cNvPr id="564" name="Google Shape;564;p36"/>
          <p:cNvSpPr txBox="1">
            <a:spLocks noGrp="1"/>
          </p:cNvSpPr>
          <p:nvPr>
            <p:ph type="title" idx="2"/>
          </p:nvPr>
        </p:nvSpPr>
        <p:spPr>
          <a:xfrm rot="1296">
            <a:off x="4795982" y="3370397"/>
            <a:ext cx="795600" cy="5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65" name="Google Shape;565;p36"/>
          <p:cNvSpPr txBox="1">
            <a:spLocks noGrp="1"/>
          </p:cNvSpPr>
          <p:nvPr>
            <p:ph type="title" idx="3"/>
          </p:nvPr>
        </p:nvSpPr>
        <p:spPr>
          <a:xfrm>
            <a:off x="881056" y="3370847"/>
            <a:ext cx="795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66" name="Google Shape;566;p36"/>
          <p:cNvSpPr txBox="1">
            <a:spLocks noGrp="1"/>
          </p:cNvSpPr>
          <p:nvPr>
            <p:ph type="title" idx="4"/>
          </p:nvPr>
        </p:nvSpPr>
        <p:spPr>
          <a:xfrm>
            <a:off x="2242402" y="3341825"/>
            <a:ext cx="1879800" cy="40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</a:t>
            </a:r>
            <a:endParaRPr dirty="0"/>
          </a:p>
        </p:txBody>
      </p:sp>
      <p:sp>
        <p:nvSpPr>
          <p:cNvPr id="568" name="Google Shape;568;p36"/>
          <p:cNvSpPr txBox="1">
            <a:spLocks noGrp="1"/>
          </p:cNvSpPr>
          <p:nvPr>
            <p:ph type="title" idx="6"/>
          </p:nvPr>
        </p:nvSpPr>
        <p:spPr>
          <a:xfrm>
            <a:off x="6109156" y="3339725"/>
            <a:ext cx="188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Deploy</a:t>
            </a:r>
            <a:endParaRPr dirty="0"/>
          </a:p>
        </p:txBody>
      </p:sp>
      <p:sp>
        <p:nvSpPr>
          <p:cNvPr id="570" name="Google Shape;570;p36"/>
          <p:cNvSpPr txBox="1">
            <a:spLocks noGrp="1"/>
          </p:cNvSpPr>
          <p:nvPr>
            <p:ph type="title" idx="8"/>
          </p:nvPr>
        </p:nvSpPr>
        <p:spPr>
          <a:xfrm>
            <a:off x="6096977" y="1994475"/>
            <a:ext cx="1971761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Modellazione</a:t>
            </a:r>
            <a:endParaRPr dirty="0"/>
          </a:p>
        </p:txBody>
      </p:sp>
      <p:sp>
        <p:nvSpPr>
          <p:cNvPr id="572" name="Google Shape;572;p36"/>
          <p:cNvSpPr txBox="1">
            <a:spLocks noGrp="1"/>
          </p:cNvSpPr>
          <p:nvPr>
            <p:ph type="title" idx="13"/>
          </p:nvPr>
        </p:nvSpPr>
        <p:spPr>
          <a:xfrm rot="1296">
            <a:off x="4795981" y="1964342"/>
            <a:ext cx="795600" cy="5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73" name="Google Shape;573;p36"/>
          <p:cNvSpPr txBox="1">
            <a:spLocks noGrp="1"/>
          </p:cNvSpPr>
          <p:nvPr>
            <p:ph type="title" idx="14"/>
          </p:nvPr>
        </p:nvSpPr>
        <p:spPr>
          <a:xfrm rot="1302">
            <a:off x="882700" y="1964200"/>
            <a:ext cx="792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74" name="Google Shape;574;p36"/>
          <p:cNvSpPr txBox="1">
            <a:spLocks noGrp="1"/>
          </p:cNvSpPr>
          <p:nvPr>
            <p:ph type="title" idx="15"/>
          </p:nvPr>
        </p:nvSpPr>
        <p:spPr>
          <a:xfrm>
            <a:off x="720000" y="935913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Fasi del progetto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459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58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Power </a:t>
            </a:r>
            <a:r>
              <a:rPr lang="en" dirty="0">
                <a:solidFill>
                  <a:schemeClr val="lt1"/>
                </a:solidFill>
              </a:rPr>
              <a:t>management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091" name="Google Shape;1091;p58"/>
          <p:cNvGrpSpPr/>
          <p:nvPr/>
        </p:nvGrpSpPr>
        <p:grpSpPr>
          <a:xfrm>
            <a:off x="6478038" y="3212608"/>
            <a:ext cx="1153639" cy="997551"/>
            <a:chOff x="10227664" y="2359486"/>
            <a:chExt cx="726427" cy="628141"/>
          </a:xfrm>
        </p:grpSpPr>
        <p:sp>
          <p:nvSpPr>
            <p:cNvPr id="1092" name="Google Shape;1092;p58"/>
            <p:cNvSpPr/>
            <p:nvPr/>
          </p:nvSpPr>
          <p:spPr>
            <a:xfrm>
              <a:off x="10445680" y="2862227"/>
              <a:ext cx="139451" cy="125400"/>
            </a:xfrm>
            <a:custGeom>
              <a:avLst/>
              <a:gdLst/>
              <a:ahLst/>
              <a:cxnLst/>
              <a:rect l="l" t="t" r="r" b="b"/>
              <a:pathLst>
                <a:path w="1965" h="1767" extrusionOk="0">
                  <a:moveTo>
                    <a:pt x="0" y="1"/>
                  </a:moveTo>
                  <a:lnTo>
                    <a:pt x="1350" y="1766"/>
                  </a:lnTo>
                  <a:lnTo>
                    <a:pt x="1965" y="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8"/>
            <p:cNvSpPr/>
            <p:nvPr/>
          </p:nvSpPr>
          <p:spPr>
            <a:xfrm>
              <a:off x="10227664" y="2359486"/>
              <a:ext cx="726423" cy="587682"/>
            </a:xfrm>
            <a:custGeom>
              <a:avLst/>
              <a:gdLst/>
              <a:ahLst/>
              <a:cxnLst/>
              <a:rect l="l" t="t" r="r" b="b"/>
              <a:pathLst>
                <a:path w="10236" h="8281" extrusionOk="0">
                  <a:moveTo>
                    <a:pt x="10235" y="1"/>
                  </a:moveTo>
                  <a:lnTo>
                    <a:pt x="121" y="5979"/>
                  </a:lnTo>
                  <a:cubicBezTo>
                    <a:pt x="43" y="6026"/>
                    <a:pt x="0" y="6116"/>
                    <a:pt x="13" y="6207"/>
                  </a:cubicBezTo>
                  <a:cubicBezTo>
                    <a:pt x="27" y="6298"/>
                    <a:pt x="93" y="6371"/>
                    <a:pt x="183" y="6392"/>
                  </a:cubicBezTo>
                  <a:lnTo>
                    <a:pt x="7983" y="8265"/>
                  </a:lnTo>
                  <a:cubicBezTo>
                    <a:pt x="8027" y="8275"/>
                    <a:pt x="8071" y="8280"/>
                    <a:pt x="8115" y="8280"/>
                  </a:cubicBezTo>
                  <a:cubicBezTo>
                    <a:pt x="8222" y="8280"/>
                    <a:pt x="8327" y="8250"/>
                    <a:pt x="8417" y="8192"/>
                  </a:cubicBezTo>
                  <a:cubicBezTo>
                    <a:pt x="8546" y="8109"/>
                    <a:pt x="8637" y="7978"/>
                    <a:pt x="8666" y="7828"/>
                  </a:cubicBezTo>
                  <a:lnTo>
                    <a:pt x="102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8"/>
            <p:cNvSpPr/>
            <p:nvPr/>
          </p:nvSpPr>
          <p:spPr>
            <a:xfrm>
              <a:off x="10445680" y="2359486"/>
              <a:ext cx="508411" cy="560288"/>
            </a:xfrm>
            <a:custGeom>
              <a:avLst/>
              <a:gdLst/>
              <a:ahLst/>
              <a:cxnLst/>
              <a:rect l="l" t="t" r="r" b="b"/>
              <a:pathLst>
                <a:path w="7164" h="7895" extrusionOk="0">
                  <a:moveTo>
                    <a:pt x="7163" y="1"/>
                  </a:moveTo>
                  <a:lnTo>
                    <a:pt x="0" y="7085"/>
                  </a:lnTo>
                  <a:lnTo>
                    <a:pt x="1612" y="7895"/>
                  </a:lnTo>
                  <a:lnTo>
                    <a:pt x="1612" y="7895"/>
                  </a:lnTo>
                  <a:lnTo>
                    <a:pt x="1258" y="7390"/>
                  </a:lnTo>
                  <a:lnTo>
                    <a:pt x="71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8"/>
            <p:cNvSpPr/>
            <p:nvPr/>
          </p:nvSpPr>
          <p:spPr>
            <a:xfrm>
              <a:off x="10534888" y="2883873"/>
              <a:ext cx="53155" cy="103754"/>
            </a:xfrm>
            <a:custGeom>
              <a:avLst/>
              <a:gdLst/>
              <a:ahLst/>
              <a:cxnLst/>
              <a:rect l="l" t="t" r="r" b="b"/>
              <a:pathLst>
                <a:path w="749" h="1462" extrusionOk="0">
                  <a:moveTo>
                    <a:pt x="1" y="1"/>
                  </a:moveTo>
                  <a:lnTo>
                    <a:pt x="93" y="1461"/>
                  </a:lnTo>
                  <a:lnTo>
                    <a:pt x="749" y="1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58"/>
          <p:cNvGrpSpPr/>
          <p:nvPr/>
        </p:nvGrpSpPr>
        <p:grpSpPr>
          <a:xfrm>
            <a:off x="4468659" y="3134747"/>
            <a:ext cx="1256812" cy="1153258"/>
            <a:chOff x="5776629" y="3202568"/>
            <a:chExt cx="949971" cy="871765"/>
          </a:xfrm>
        </p:grpSpPr>
        <p:sp>
          <p:nvSpPr>
            <p:cNvPr id="1097" name="Google Shape;1097;p58"/>
            <p:cNvSpPr/>
            <p:nvPr/>
          </p:nvSpPr>
          <p:spPr>
            <a:xfrm>
              <a:off x="5776629" y="3202568"/>
              <a:ext cx="949971" cy="871765"/>
            </a:xfrm>
            <a:custGeom>
              <a:avLst/>
              <a:gdLst/>
              <a:ahLst/>
              <a:cxnLst/>
              <a:rect l="l" t="t" r="r" b="b"/>
              <a:pathLst>
                <a:path w="13386" h="12284" extrusionOk="0">
                  <a:moveTo>
                    <a:pt x="6649" y="0"/>
                  </a:moveTo>
                  <a:cubicBezTo>
                    <a:pt x="5003" y="0"/>
                    <a:pt x="3416" y="568"/>
                    <a:pt x="2202" y="1600"/>
                  </a:cubicBezTo>
                  <a:cubicBezTo>
                    <a:pt x="909" y="2695"/>
                    <a:pt x="143" y="4224"/>
                    <a:pt x="71" y="5852"/>
                  </a:cubicBezTo>
                  <a:cubicBezTo>
                    <a:pt x="0" y="7479"/>
                    <a:pt x="629" y="9070"/>
                    <a:pt x="1821" y="10275"/>
                  </a:cubicBezTo>
                  <a:cubicBezTo>
                    <a:pt x="3012" y="11480"/>
                    <a:pt x="4667" y="12200"/>
                    <a:pt x="6423" y="12277"/>
                  </a:cubicBezTo>
                  <a:cubicBezTo>
                    <a:pt x="6529" y="12282"/>
                    <a:pt x="6635" y="12284"/>
                    <a:pt x="6741" y="12284"/>
                  </a:cubicBezTo>
                  <a:cubicBezTo>
                    <a:pt x="8385" y="12284"/>
                    <a:pt x="9970" y="11716"/>
                    <a:pt x="11184" y="10686"/>
                  </a:cubicBezTo>
                  <a:cubicBezTo>
                    <a:pt x="12477" y="9590"/>
                    <a:pt x="13243" y="8061"/>
                    <a:pt x="13314" y="6433"/>
                  </a:cubicBezTo>
                  <a:cubicBezTo>
                    <a:pt x="13385" y="4807"/>
                    <a:pt x="12756" y="3215"/>
                    <a:pt x="11565" y="2010"/>
                  </a:cubicBezTo>
                  <a:cubicBezTo>
                    <a:pt x="10374" y="805"/>
                    <a:pt x="8719" y="84"/>
                    <a:pt x="6963" y="7"/>
                  </a:cubicBezTo>
                  <a:cubicBezTo>
                    <a:pt x="6858" y="3"/>
                    <a:pt x="6753" y="0"/>
                    <a:pt x="66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58"/>
            <p:cNvSpPr/>
            <p:nvPr/>
          </p:nvSpPr>
          <p:spPr>
            <a:xfrm>
              <a:off x="5821197" y="3210232"/>
              <a:ext cx="859558" cy="860055"/>
            </a:xfrm>
            <a:custGeom>
              <a:avLst/>
              <a:gdLst/>
              <a:ahLst/>
              <a:cxnLst/>
              <a:rect l="l" t="t" r="r" b="b"/>
              <a:pathLst>
                <a:path w="12112" h="12119" extrusionOk="0">
                  <a:moveTo>
                    <a:pt x="5988" y="150"/>
                  </a:moveTo>
                  <a:cubicBezTo>
                    <a:pt x="5991" y="150"/>
                    <a:pt x="5994" y="150"/>
                    <a:pt x="5996" y="150"/>
                  </a:cubicBezTo>
                  <a:cubicBezTo>
                    <a:pt x="6051" y="151"/>
                    <a:pt x="6110" y="166"/>
                    <a:pt x="6171" y="192"/>
                  </a:cubicBezTo>
                  <a:cubicBezTo>
                    <a:pt x="6222" y="217"/>
                    <a:pt x="6275" y="250"/>
                    <a:pt x="6327" y="293"/>
                  </a:cubicBezTo>
                  <a:cubicBezTo>
                    <a:pt x="6415" y="365"/>
                    <a:pt x="6499" y="460"/>
                    <a:pt x="6584" y="583"/>
                  </a:cubicBezTo>
                  <a:cubicBezTo>
                    <a:pt x="6712" y="773"/>
                    <a:pt x="6826" y="999"/>
                    <a:pt x="6941" y="1294"/>
                  </a:cubicBezTo>
                  <a:lnTo>
                    <a:pt x="6941" y="1295"/>
                  </a:lnTo>
                  <a:lnTo>
                    <a:pt x="6053" y="1292"/>
                  </a:lnTo>
                  <a:lnTo>
                    <a:pt x="5088" y="1295"/>
                  </a:lnTo>
                  <a:cubicBezTo>
                    <a:pt x="5194" y="989"/>
                    <a:pt x="5295" y="766"/>
                    <a:pt x="5417" y="573"/>
                  </a:cubicBezTo>
                  <a:cubicBezTo>
                    <a:pt x="5499" y="445"/>
                    <a:pt x="5578" y="352"/>
                    <a:pt x="5666" y="279"/>
                  </a:cubicBezTo>
                  <a:cubicBezTo>
                    <a:pt x="5718" y="236"/>
                    <a:pt x="5771" y="203"/>
                    <a:pt x="5823" y="183"/>
                  </a:cubicBezTo>
                  <a:cubicBezTo>
                    <a:pt x="5876" y="160"/>
                    <a:pt x="5933" y="150"/>
                    <a:pt x="5988" y="150"/>
                  </a:cubicBezTo>
                  <a:close/>
                  <a:moveTo>
                    <a:pt x="6349" y="157"/>
                  </a:moveTo>
                  <a:lnTo>
                    <a:pt x="6349" y="157"/>
                  </a:lnTo>
                  <a:cubicBezTo>
                    <a:pt x="6540" y="183"/>
                    <a:pt x="6724" y="223"/>
                    <a:pt x="6904" y="277"/>
                  </a:cubicBezTo>
                  <a:cubicBezTo>
                    <a:pt x="7221" y="373"/>
                    <a:pt x="7532" y="518"/>
                    <a:pt x="7829" y="705"/>
                  </a:cubicBezTo>
                  <a:cubicBezTo>
                    <a:pt x="8084" y="868"/>
                    <a:pt x="8333" y="1069"/>
                    <a:pt x="8569" y="1301"/>
                  </a:cubicBezTo>
                  <a:lnTo>
                    <a:pt x="8017" y="1299"/>
                  </a:lnTo>
                  <a:cubicBezTo>
                    <a:pt x="7805" y="1296"/>
                    <a:pt x="7592" y="1296"/>
                    <a:pt x="7381" y="1296"/>
                  </a:cubicBezTo>
                  <a:lnTo>
                    <a:pt x="7087" y="1295"/>
                  </a:lnTo>
                  <a:lnTo>
                    <a:pt x="7086" y="1290"/>
                  </a:lnTo>
                  <a:cubicBezTo>
                    <a:pt x="7080" y="1274"/>
                    <a:pt x="7073" y="1258"/>
                    <a:pt x="7066" y="1244"/>
                  </a:cubicBezTo>
                  <a:cubicBezTo>
                    <a:pt x="6943" y="941"/>
                    <a:pt x="6824" y="709"/>
                    <a:pt x="6687" y="512"/>
                  </a:cubicBezTo>
                  <a:cubicBezTo>
                    <a:pt x="6591" y="379"/>
                    <a:pt x="6503" y="279"/>
                    <a:pt x="6404" y="199"/>
                  </a:cubicBezTo>
                  <a:cubicBezTo>
                    <a:pt x="6386" y="184"/>
                    <a:pt x="6369" y="171"/>
                    <a:pt x="6349" y="157"/>
                  </a:cubicBezTo>
                  <a:close/>
                  <a:moveTo>
                    <a:pt x="5662" y="135"/>
                  </a:moveTo>
                  <a:lnTo>
                    <a:pt x="5662" y="135"/>
                  </a:lnTo>
                  <a:cubicBezTo>
                    <a:pt x="5638" y="151"/>
                    <a:pt x="5614" y="167"/>
                    <a:pt x="5591" y="187"/>
                  </a:cubicBezTo>
                  <a:cubicBezTo>
                    <a:pt x="5493" y="267"/>
                    <a:pt x="5406" y="368"/>
                    <a:pt x="5315" y="507"/>
                  </a:cubicBezTo>
                  <a:cubicBezTo>
                    <a:pt x="5184" y="707"/>
                    <a:pt x="5076" y="937"/>
                    <a:pt x="4963" y="1253"/>
                  </a:cubicBezTo>
                  <a:cubicBezTo>
                    <a:pt x="4957" y="1268"/>
                    <a:pt x="4953" y="1283"/>
                    <a:pt x="4948" y="1297"/>
                  </a:cubicBezTo>
                  <a:lnTo>
                    <a:pt x="4806" y="1297"/>
                  </a:lnTo>
                  <a:cubicBezTo>
                    <a:pt x="4568" y="1297"/>
                    <a:pt x="4330" y="1299"/>
                    <a:pt x="4092" y="1300"/>
                  </a:cubicBezTo>
                  <a:lnTo>
                    <a:pt x="3228" y="1306"/>
                  </a:lnTo>
                  <a:cubicBezTo>
                    <a:pt x="3461" y="1074"/>
                    <a:pt x="3710" y="873"/>
                    <a:pt x="3964" y="710"/>
                  </a:cubicBezTo>
                  <a:cubicBezTo>
                    <a:pt x="4261" y="523"/>
                    <a:pt x="4572" y="379"/>
                    <a:pt x="4889" y="280"/>
                  </a:cubicBezTo>
                  <a:cubicBezTo>
                    <a:pt x="5141" y="202"/>
                    <a:pt x="5401" y="154"/>
                    <a:pt x="5662" y="135"/>
                  </a:cubicBezTo>
                  <a:close/>
                  <a:moveTo>
                    <a:pt x="6995" y="1444"/>
                  </a:moveTo>
                  <a:cubicBezTo>
                    <a:pt x="7064" y="1638"/>
                    <a:pt x="7125" y="1839"/>
                    <a:pt x="7184" y="2060"/>
                  </a:cubicBezTo>
                  <a:cubicBezTo>
                    <a:pt x="7249" y="2309"/>
                    <a:pt x="7307" y="2566"/>
                    <a:pt x="7360" y="2846"/>
                  </a:cubicBezTo>
                  <a:cubicBezTo>
                    <a:pt x="7405" y="3090"/>
                    <a:pt x="7445" y="3347"/>
                    <a:pt x="7480" y="3611"/>
                  </a:cubicBezTo>
                  <a:lnTo>
                    <a:pt x="6054" y="3606"/>
                  </a:lnTo>
                  <a:lnTo>
                    <a:pt x="4673" y="3609"/>
                  </a:lnTo>
                  <a:lnTo>
                    <a:pt x="4630" y="3609"/>
                  </a:lnTo>
                  <a:cubicBezTo>
                    <a:pt x="4657" y="3355"/>
                    <a:pt x="4690" y="3103"/>
                    <a:pt x="4726" y="2862"/>
                  </a:cubicBezTo>
                  <a:cubicBezTo>
                    <a:pt x="4770" y="2579"/>
                    <a:pt x="4818" y="2320"/>
                    <a:pt x="4874" y="2070"/>
                  </a:cubicBezTo>
                  <a:cubicBezTo>
                    <a:pt x="4925" y="1846"/>
                    <a:pt x="4980" y="1640"/>
                    <a:pt x="5042" y="1444"/>
                  </a:cubicBezTo>
                  <a:lnTo>
                    <a:pt x="6053" y="1448"/>
                  </a:lnTo>
                  <a:lnTo>
                    <a:pt x="6995" y="1444"/>
                  </a:lnTo>
                  <a:close/>
                  <a:moveTo>
                    <a:pt x="3104" y="1432"/>
                  </a:moveTo>
                  <a:lnTo>
                    <a:pt x="4092" y="1439"/>
                  </a:lnTo>
                  <a:cubicBezTo>
                    <a:pt x="4323" y="1442"/>
                    <a:pt x="4555" y="1442"/>
                    <a:pt x="4786" y="1442"/>
                  </a:cubicBezTo>
                  <a:lnTo>
                    <a:pt x="4898" y="1442"/>
                  </a:lnTo>
                  <a:cubicBezTo>
                    <a:pt x="4837" y="1630"/>
                    <a:pt x="4784" y="1824"/>
                    <a:pt x="4734" y="2036"/>
                  </a:cubicBezTo>
                  <a:cubicBezTo>
                    <a:pt x="4674" y="2288"/>
                    <a:pt x="4621" y="2550"/>
                    <a:pt x="4573" y="2836"/>
                  </a:cubicBezTo>
                  <a:cubicBezTo>
                    <a:pt x="4531" y="3085"/>
                    <a:pt x="4494" y="3344"/>
                    <a:pt x="4463" y="3607"/>
                  </a:cubicBezTo>
                  <a:lnTo>
                    <a:pt x="4253" y="3607"/>
                  </a:lnTo>
                  <a:cubicBezTo>
                    <a:pt x="3932" y="3607"/>
                    <a:pt x="3610" y="3609"/>
                    <a:pt x="3289" y="3610"/>
                  </a:cubicBezTo>
                  <a:lnTo>
                    <a:pt x="1908" y="3617"/>
                  </a:lnTo>
                  <a:lnTo>
                    <a:pt x="1834" y="3618"/>
                  </a:lnTo>
                  <a:cubicBezTo>
                    <a:pt x="2015" y="3085"/>
                    <a:pt x="2250" y="2593"/>
                    <a:pt x="2536" y="2156"/>
                  </a:cubicBezTo>
                  <a:cubicBezTo>
                    <a:pt x="2705" y="1898"/>
                    <a:pt x="2895" y="1654"/>
                    <a:pt x="3104" y="1432"/>
                  </a:cubicBezTo>
                  <a:close/>
                  <a:moveTo>
                    <a:pt x="8692" y="1435"/>
                  </a:moveTo>
                  <a:cubicBezTo>
                    <a:pt x="8900" y="1657"/>
                    <a:pt x="9089" y="1899"/>
                    <a:pt x="9257" y="2156"/>
                  </a:cubicBezTo>
                  <a:cubicBezTo>
                    <a:pt x="9544" y="2594"/>
                    <a:pt x="9782" y="3086"/>
                    <a:pt x="9962" y="3621"/>
                  </a:cubicBezTo>
                  <a:lnTo>
                    <a:pt x="7645" y="3610"/>
                  </a:lnTo>
                  <a:cubicBezTo>
                    <a:pt x="7607" y="3335"/>
                    <a:pt x="7563" y="3070"/>
                    <a:pt x="7512" y="2815"/>
                  </a:cubicBezTo>
                  <a:cubicBezTo>
                    <a:pt x="7455" y="2531"/>
                    <a:pt x="7394" y="2271"/>
                    <a:pt x="7324" y="2021"/>
                  </a:cubicBezTo>
                  <a:cubicBezTo>
                    <a:pt x="7268" y="1815"/>
                    <a:pt x="7207" y="1625"/>
                    <a:pt x="7141" y="1443"/>
                  </a:cubicBezTo>
                  <a:lnTo>
                    <a:pt x="7381" y="1443"/>
                  </a:lnTo>
                  <a:cubicBezTo>
                    <a:pt x="7592" y="1443"/>
                    <a:pt x="7805" y="1441"/>
                    <a:pt x="8017" y="1440"/>
                  </a:cubicBezTo>
                  <a:lnTo>
                    <a:pt x="8692" y="1435"/>
                  </a:lnTo>
                  <a:close/>
                  <a:moveTo>
                    <a:pt x="7500" y="3756"/>
                  </a:moveTo>
                  <a:cubicBezTo>
                    <a:pt x="7528" y="3989"/>
                    <a:pt x="7552" y="4220"/>
                    <a:pt x="7570" y="4444"/>
                  </a:cubicBezTo>
                  <a:cubicBezTo>
                    <a:pt x="7610" y="4918"/>
                    <a:pt x="7631" y="5416"/>
                    <a:pt x="7634" y="5923"/>
                  </a:cubicBezTo>
                  <a:lnTo>
                    <a:pt x="6054" y="5921"/>
                  </a:lnTo>
                  <a:lnTo>
                    <a:pt x="4513" y="5923"/>
                  </a:lnTo>
                  <a:cubicBezTo>
                    <a:pt x="4514" y="5136"/>
                    <a:pt x="4547" y="4426"/>
                    <a:pt x="4615" y="3756"/>
                  </a:cubicBezTo>
                  <a:lnTo>
                    <a:pt x="6054" y="3759"/>
                  </a:lnTo>
                  <a:lnTo>
                    <a:pt x="7500" y="3756"/>
                  </a:lnTo>
                  <a:close/>
                  <a:moveTo>
                    <a:pt x="1793" y="3745"/>
                  </a:moveTo>
                  <a:lnTo>
                    <a:pt x="3290" y="3754"/>
                  </a:lnTo>
                  <a:cubicBezTo>
                    <a:pt x="3613" y="3756"/>
                    <a:pt x="3934" y="3756"/>
                    <a:pt x="4256" y="3756"/>
                  </a:cubicBezTo>
                  <a:lnTo>
                    <a:pt x="4448" y="3756"/>
                  </a:lnTo>
                  <a:cubicBezTo>
                    <a:pt x="4422" y="3990"/>
                    <a:pt x="4400" y="4226"/>
                    <a:pt x="4384" y="4455"/>
                  </a:cubicBezTo>
                  <a:cubicBezTo>
                    <a:pt x="4363" y="4719"/>
                    <a:pt x="4348" y="4993"/>
                    <a:pt x="4338" y="5268"/>
                  </a:cubicBezTo>
                  <a:cubicBezTo>
                    <a:pt x="4330" y="5510"/>
                    <a:pt x="4325" y="5725"/>
                    <a:pt x="4323" y="5923"/>
                  </a:cubicBezTo>
                  <a:lnTo>
                    <a:pt x="1549" y="5932"/>
                  </a:lnTo>
                  <a:lnTo>
                    <a:pt x="1446" y="5933"/>
                  </a:lnTo>
                  <a:cubicBezTo>
                    <a:pt x="1452" y="5624"/>
                    <a:pt x="1473" y="5322"/>
                    <a:pt x="1511" y="5032"/>
                  </a:cubicBezTo>
                  <a:cubicBezTo>
                    <a:pt x="1555" y="4683"/>
                    <a:pt x="1623" y="4344"/>
                    <a:pt x="1710" y="4027"/>
                  </a:cubicBezTo>
                  <a:cubicBezTo>
                    <a:pt x="1732" y="3941"/>
                    <a:pt x="1759" y="3851"/>
                    <a:pt x="1793" y="3745"/>
                  </a:cubicBezTo>
                  <a:close/>
                  <a:moveTo>
                    <a:pt x="10004" y="3746"/>
                  </a:moveTo>
                  <a:cubicBezTo>
                    <a:pt x="10037" y="3851"/>
                    <a:pt x="10064" y="3939"/>
                    <a:pt x="10087" y="4024"/>
                  </a:cubicBezTo>
                  <a:cubicBezTo>
                    <a:pt x="10251" y="4629"/>
                    <a:pt x="10341" y="5271"/>
                    <a:pt x="10352" y="5933"/>
                  </a:cubicBezTo>
                  <a:lnTo>
                    <a:pt x="7811" y="5924"/>
                  </a:lnTo>
                  <a:cubicBezTo>
                    <a:pt x="7808" y="5412"/>
                    <a:pt x="7783" y="4910"/>
                    <a:pt x="7741" y="4430"/>
                  </a:cubicBezTo>
                  <a:cubicBezTo>
                    <a:pt x="7720" y="4213"/>
                    <a:pt x="7696" y="3986"/>
                    <a:pt x="7666" y="3756"/>
                  </a:cubicBezTo>
                  <a:lnTo>
                    <a:pt x="10004" y="3746"/>
                  </a:lnTo>
                  <a:close/>
                  <a:moveTo>
                    <a:pt x="7635" y="6068"/>
                  </a:moveTo>
                  <a:cubicBezTo>
                    <a:pt x="7635" y="6613"/>
                    <a:pt x="7615" y="7152"/>
                    <a:pt x="7575" y="7670"/>
                  </a:cubicBezTo>
                  <a:cubicBezTo>
                    <a:pt x="7562" y="7845"/>
                    <a:pt x="7544" y="8031"/>
                    <a:pt x="7522" y="8235"/>
                  </a:cubicBezTo>
                  <a:lnTo>
                    <a:pt x="6054" y="8233"/>
                  </a:lnTo>
                  <a:lnTo>
                    <a:pt x="4673" y="8235"/>
                  </a:lnTo>
                  <a:lnTo>
                    <a:pt x="4617" y="8235"/>
                  </a:lnTo>
                  <a:cubicBezTo>
                    <a:pt x="4598" y="8037"/>
                    <a:pt x="4580" y="7860"/>
                    <a:pt x="4568" y="7695"/>
                  </a:cubicBezTo>
                  <a:cubicBezTo>
                    <a:pt x="4529" y="7170"/>
                    <a:pt x="4510" y="6628"/>
                    <a:pt x="4512" y="6081"/>
                  </a:cubicBezTo>
                  <a:lnTo>
                    <a:pt x="4512" y="6070"/>
                  </a:lnTo>
                  <a:lnTo>
                    <a:pt x="4513" y="6070"/>
                  </a:lnTo>
                  <a:lnTo>
                    <a:pt x="6054" y="6073"/>
                  </a:lnTo>
                  <a:lnTo>
                    <a:pt x="7635" y="6068"/>
                  </a:lnTo>
                  <a:close/>
                  <a:moveTo>
                    <a:pt x="10355" y="6060"/>
                  </a:moveTo>
                  <a:lnTo>
                    <a:pt x="10355" y="6060"/>
                  </a:lnTo>
                  <a:cubicBezTo>
                    <a:pt x="10353" y="6762"/>
                    <a:pt x="10262" y="7446"/>
                    <a:pt x="10087" y="8089"/>
                  </a:cubicBezTo>
                  <a:cubicBezTo>
                    <a:pt x="10072" y="8142"/>
                    <a:pt x="10056" y="8195"/>
                    <a:pt x="10040" y="8246"/>
                  </a:cubicBezTo>
                  <a:lnTo>
                    <a:pt x="7697" y="8236"/>
                  </a:lnTo>
                  <a:cubicBezTo>
                    <a:pt x="7719" y="8036"/>
                    <a:pt x="7736" y="7855"/>
                    <a:pt x="7750" y="7684"/>
                  </a:cubicBezTo>
                  <a:cubicBezTo>
                    <a:pt x="7790" y="7163"/>
                    <a:pt x="7811" y="6618"/>
                    <a:pt x="7813" y="6068"/>
                  </a:cubicBezTo>
                  <a:lnTo>
                    <a:pt x="10355" y="6060"/>
                  </a:lnTo>
                  <a:close/>
                  <a:moveTo>
                    <a:pt x="1444" y="6060"/>
                  </a:moveTo>
                  <a:lnTo>
                    <a:pt x="4322" y="6069"/>
                  </a:lnTo>
                  <a:lnTo>
                    <a:pt x="4322" y="6083"/>
                  </a:lnTo>
                  <a:cubicBezTo>
                    <a:pt x="4325" y="6637"/>
                    <a:pt x="4348" y="7184"/>
                    <a:pt x="4392" y="7711"/>
                  </a:cubicBezTo>
                  <a:cubicBezTo>
                    <a:pt x="4406" y="7871"/>
                    <a:pt x="4423" y="8044"/>
                    <a:pt x="4445" y="8236"/>
                  </a:cubicBezTo>
                  <a:lnTo>
                    <a:pt x="4294" y="8236"/>
                  </a:lnTo>
                  <a:cubicBezTo>
                    <a:pt x="3959" y="8236"/>
                    <a:pt x="3625" y="8238"/>
                    <a:pt x="3292" y="8240"/>
                  </a:cubicBezTo>
                  <a:lnTo>
                    <a:pt x="1910" y="8246"/>
                  </a:lnTo>
                  <a:lnTo>
                    <a:pt x="1760" y="8248"/>
                  </a:lnTo>
                  <a:cubicBezTo>
                    <a:pt x="1744" y="8195"/>
                    <a:pt x="1728" y="8141"/>
                    <a:pt x="1714" y="8088"/>
                  </a:cubicBezTo>
                  <a:cubicBezTo>
                    <a:pt x="1625" y="7770"/>
                    <a:pt x="1557" y="7432"/>
                    <a:pt x="1512" y="7081"/>
                  </a:cubicBezTo>
                  <a:cubicBezTo>
                    <a:pt x="1468" y="6748"/>
                    <a:pt x="1444" y="6404"/>
                    <a:pt x="1444" y="6060"/>
                  </a:cubicBezTo>
                  <a:close/>
                  <a:moveTo>
                    <a:pt x="10002" y="8373"/>
                  </a:moveTo>
                  <a:cubicBezTo>
                    <a:pt x="9816" y="8952"/>
                    <a:pt x="9565" y="9485"/>
                    <a:pt x="9255" y="9957"/>
                  </a:cubicBezTo>
                  <a:cubicBezTo>
                    <a:pt x="9115" y="10170"/>
                    <a:pt x="8962" y="10370"/>
                    <a:pt x="8800" y="10556"/>
                  </a:cubicBezTo>
                  <a:lnTo>
                    <a:pt x="7243" y="10556"/>
                  </a:lnTo>
                  <a:cubicBezTo>
                    <a:pt x="7290" y="10410"/>
                    <a:pt x="7333" y="10256"/>
                    <a:pt x="7373" y="10100"/>
                  </a:cubicBezTo>
                  <a:cubicBezTo>
                    <a:pt x="7437" y="9849"/>
                    <a:pt x="7493" y="9588"/>
                    <a:pt x="7546" y="9301"/>
                  </a:cubicBezTo>
                  <a:cubicBezTo>
                    <a:pt x="7597" y="9014"/>
                    <a:pt x="7642" y="8712"/>
                    <a:pt x="7681" y="8383"/>
                  </a:cubicBezTo>
                  <a:lnTo>
                    <a:pt x="10002" y="8373"/>
                  </a:lnTo>
                  <a:close/>
                  <a:moveTo>
                    <a:pt x="1796" y="8373"/>
                  </a:moveTo>
                  <a:lnTo>
                    <a:pt x="3290" y="8382"/>
                  </a:lnTo>
                  <a:cubicBezTo>
                    <a:pt x="3613" y="8384"/>
                    <a:pt x="3935" y="8384"/>
                    <a:pt x="4259" y="8384"/>
                  </a:cubicBezTo>
                  <a:lnTo>
                    <a:pt x="4461" y="8384"/>
                  </a:lnTo>
                  <a:cubicBezTo>
                    <a:pt x="4503" y="8725"/>
                    <a:pt x="4547" y="9032"/>
                    <a:pt x="4601" y="9327"/>
                  </a:cubicBezTo>
                  <a:cubicBezTo>
                    <a:pt x="4653" y="9612"/>
                    <a:pt x="4710" y="9872"/>
                    <a:pt x="4775" y="10126"/>
                  </a:cubicBezTo>
                  <a:cubicBezTo>
                    <a:pt x="4813" y="10272"/>
                    <a:pt x="4855" y="10417"/>
                    <a:pt x="4898" y="10557"/>
                  </a:cubicBezTo>
                  <a:lnTo>
                    <a:pt x="2996" y="10557"/>
                  </a:lnTo>
                  <a:cubicBezTo>
                    <a:pt x="2833" y="10372"/>
                    <a:pt x="2680" y="10170"/>
                    <a:pt x="2540" y="9956"/>
                  </a:cubicBezTo>
                  <a:cubicBezTo>
                    <a:pt x="2231" y="9484"/>
                    <a:pt x="1981" y="8952"/>
                    <a:pt x="1796" y="8373"/>
                  </a:cubicBezTo>
                  <a:close/>
                  <a:moveTo>
                    <a:pt x="7506" y="8385"/>
                  </a:moveTo>
                  <a:lnTo>
                    <a:pt x="7506" y="8385"/>
                  </a:lnTo>
                  <a:cubicBezTo>
                    <a:pt x="7471" y="8706"/>
                    <a:pt x="7429" y="8998"/>
                    <a:pt x="7381" y="9275"/>
                  </a:cubicBezTo>
                  <a:cubicBezTo>
                    <a:pt x="7333" y="9557"/>
                    <a:pt x="7279" y="9816"/>
                    <a:pt x="7217" y="10064"/>
                  </a:cubicBezTo>
                  <a:cubicBezTo>
                    <a:pt x="7175" y="10235"/>
                    <a:pt x="7130" y="10402"/>
                    <a:pt x="7080" y="10559"/>
                  </a:cubicBezTo>
                  <a:lnTo>
                    <a:pt x="5059" y="10559"/>
                  </a:lnTo>
                  <a:lnTo>
                    <a:pt x="5059" y="10556"/>
                  </a:lnTo>
                  <a:cubicBezTo>
                    <a:pt x="5011" y="10404"/>
                    <a:pt x="4967" y="10246"/>
                    <a:pt x="4927" y="10086"/>
                  </a:cubicBezTo>
                  <a:cubicBezTo>
                    <a:pt x="4866" y="9838"/>
                    <a:pt x="4813" y="9580"/>
                    <a:pt x="4764" y="9299"/>
                  </a:cubicBezTo>
                  <a:cubicBezTo>
                    <a:pt x="4713" y="9013"/>
                    <a:pt x="4671" y="8714"/>
                    <a:pt x="4635" y="8385"/>
                  </a:cubicBezTo>
                  <a:lnTo>
                    <a:pt x="4635" y="8385"/>
                  </a:lnTo>
                  <a:lnTo>
                    <a:pt x="6054" y="8388"/>
                  </a:lnTo>
                  <a:lnTo>
                    <a:pt x="7506" y="8385"/>
                  </a:lnTo>
                  <a:close/>
                  <a:moveTo>
                    <a:pt x="8675" y="10692"/>
                  </a:moveTo>
                  <a:lnTo>
                    <a:pt x="8614" y="10756"/>
                  </a:lnTo>
                  <a:cubicBezTo>
                    <a:pt x="8364" y="11012"/>
                    <a:pt x="8098" y="11230"/>
                    <a:pt x="7825" y="11404"/>
                  </a:cubicBezTo>
                  <a:cubicBezTo>
                    <a:pt x="7531" y="11590"/>
                    <a:pt x="7219" y="11733"/>
                    <a:pt x="6901" y="11831"/>
                  </a:cubicBezTo>
                  <a:cubicBezTo>
                    <a:pt x="6781" y="11867"/>
                    <a:pt x="6653" y="11898"/>
                    <a:pt x="6522" y="11922"/>
                  </a:cubicBezTo>
                  <a:cubicBezTo>
                    <a:pt x="6607" y="11845"/>
                    <a:pt x="6687" y="11749"/>
                    <a:pt x="6770" y="11625"/>
                  </a:cubicBezTo>
                  <a:cubicBezTo>
                    <a:pt x="6901" y="11426"/>
                    <a:pt x="7016" y="11189"/>
                    <a:pt x="7131" y="10883"/>
                  </a:cubicBezTo>
                  <a:cubicBezTo>
                    <a:pt x="7155" y="10820"/>
                    <a:pt x="7177" y="10755"/>
                    <a:pt x="7198" y="10692"/>
                  </a:cubicBezTo>
                  <a:close/>
                  <a:moveTo>
                    <a:pt x="4942" y="10692"/>
                  </a:moveTo>
                  <a:cubicBezTo>
                    <a:pt x="4967" y="10765"/>
                    <a:pt x="4992" y="10836"/>
                    <a:pt x="5018" y="10906"/>
                  </a:cubicBezTo>
                  <a:cubicBezTo>
                    <a:pt x="5135" y="11213"/>
                    <a:pt x="5252" y="11449"/>
                    <a:pt x="5385" y="11648"/>
                  </a:cubicBezTo>
                  <a:cubicBezTo>
                    <a:pt x="5478" y="11786"/>
                    <a:pt x="5568" y="11885"/>
                    <a:pt x="5669" y="11965"/>
                  </a:cubicBezTo>
                  <a:cubicBezTo>
                    <a:pt x="5673" y="11969"/>
                    <a:pt x="5676" y="11972"/>
                    <a:pt x="5681" y="11974"/>
                  </a:cubicBezTo>
                  <a:cubicBezTo>
                    <a:pt x="5412" y="11957"/>
                    <a:pt x="5147" y="11908"/>
                    <a:pt x="4890" y="11829"/>
                  </a:cubicBezTo>
                  <a:cubicBezTo>
                    <a:pt x="4572" y="11731"/>
                    <a:pt x="4261" y="11588"/>
                    <a:pt x="3966" y="11402"/>
                  </a:cubicBezTo>
                  <a:cubicBezTo>
                    <a:pt x="3694" y="11228"/>
                    <a:pt x="3427" y="11010"/>
                    <a:pt x="3178" y="10754"/>
                  </a:cubicBezTo>
                  <a:cubicBezTo>
                    <a:pt x="3158" y="10734"/>
                    <a:pt x="3139" y="10713"/>
                    <a:pt x="3119" y="10693"/>
                  </a:cubicBezTo>
                  <a:lnTo>
                    <a:pt x="4942" y="10693"/>
                  </a:lnTo>
                  <a:lnTo>
                    <a:pt x="4942" y="10692"/>
                  </a:lnTo>
                  <a:close/>
                  <a:moveTo>
                    <a:pt x="7040" y="10693"/>
                  </a:moveTo>
                  <a:cubicBezTo>
                    <a:pt x="7024" y="10739"/>
                    <a:pt x="7008" y="10785"/>
                    <a:pt x="6992" y="10830"/>
                  </a:cubicBezTo>
                  <a:cubicBezTo>
                    <a:pt x="6883" y="11128"/>
                    <a:pt x="6774" y="11357"/>
                    <a:pt x="6652" y="11546"/>
                  </a:cubicBezTo>
                  <a:cubicBezTo>
                    <a:pt x="6569" y="11673"/>
                    <a:pt x="6490" y="11767"/>
                    <a:pt x="6404" y="11840"/>
                  </a:cubicBezTo>
                  <a:cubicBezTo>
                    <a:pt x="6354" y="11883"/>
                    <a:pt x="6302" y="11918"/>
                    <a:pt x="6252" y="11941"/>
                  </a:cubicBezTo>
                  <a:cubicBezTo>
                    <a:pt x="6225" y="11953"/>
                    <a:pt x="6198" y="11963"/>
                    <a:pt x="6169" y="11970"/>
                  </a:cubicBezTo>
                  <a:cubicBezTo>
                    <a:pt x="6124" y="11974"/>
                    <a:pt x="6078" y="11975"/>
                    <a:pt x="6032" y="11977"/>
                  </a:cubicBezTo>
                  <a:lnTo>
                    <a:pt x="6019" y="11978"/>
                  </a:lnTo>
                  <a:cubicBezTo>
                    <a:pt x="5981" y="11973"/>
                    <a:pt x="5947" y="11963"/>
                    <a:pt x="5912" y="11951"/>
                  </a:cubicBezTo>
                  <a:cubicBezTo>
                    <a:pt x="5860" y="11929"/>
                    <a:pt x="5809" y="11898"/>
                    <a:pt x="5757" y="11855"/>
                  </a:cubicBezTo>
                  <a:cubicBezTo>
                    <a:pt x="5670" y="11787"/>
                    <a:pt x="5588" y="11692"/>
                    <a:pt x="5504" y="11568"/>
                  </a:cubicBezTo>
                  <a:cubicBezTo>
                    <a:pt x="5379" y="11378"/>
                    <a:pt x="5269" y="11151"/>
                    <a:pt x="5160" y="10855"/>
                  </a:cubicBezTo>
                  <a:cubicBezTo>
                    <a:pt x="5139" y="10801"/>
                    <a:pt x="5120" y="10747"/>
                    <a:pt x="5103" y="10693"/>
                  </a:cubicBezTo>
                  <a:close/>
                  <a:moveTo>
                    <a:pt x="5899" y="1"/>
                  </a:moveTo>
                  <a:cubicBezTo>
                    <a:pt x="5547" y="1"/>
                    <a:pt x="5195" y="53"/>
                    <a:pt x="4856" y="156"/>
                  </a:cubicBezTo>
                  <a:cubicBezTo>
                    <a:pt x="4523" y="257"/>
                    <a:pt x="4199" y="402"/>
                    <a:pt x="3895" y="593"/>
                  </a:cubicBezTo>
                  <a:cubicBezTo>
                    <a:pt x="3588" y="785"/>
                    <a:pt x="3293" y="1026"/>
                    <a:pt x="3019" y="1307"/>
                  </a:cubicBezTo>
                  <a:lnTo>
                    <a:pt x="2782" y="1311"/>
                  </a:lnTo>
                  <a:cubicBezTo>
                    <a:pt x="2566" y="1313"/>
                    <a:pt x="2351" y="1316"/>
                    <a:pt x="2133" y="1318"/>
                  </a:cubicBezTo>
                  <a:cubicBezTo>
                    <a:pt x="2106" y="1320"/>
                    <a:pt x="2084" y="1342"/>
                    <a:pt x="2084" y="1368"/>
                  </a:cubicBezTo>
                  <a:lnTo>
                    <a:pt x="2085" y="1391"/>
                  </a:lnTo>
                  <a:lnTo>
                    <a:pt x="2116" y="1419"/>
                  </a:lnTo>
                  <a:lnTo>
                    <a:pt x="2134" y="1419"/>
                  </a:lnTo>
                  <a:cubicBezTo>
                    <a:pt x="2354" y="1423"/>
                    <a:pt x="2573" y="1426"/>
                    <a:pt x="2793" y="1428"/>
                  </a:cubicBezTo>
                  <a:lnTo>
                    <a:pt x="2905" y="1429"/>
                  </a:lnTo>
                  <a:cubicBezTo>
                    <a:pt x="2723" y="1630"/>
                    <a:pt x="2556" y="1844"/>
                    <a:pt x="2405" y="2065"/>
                  </a:cubicBezTo>
                  <a:cubicBezTo>
                    <a:pt x="2091" y="2531"/>
                    <a:pt x="1834" y="3054"/>
                    <a:pt x="1640" y="3621"/>
                  </a:cubicBezTo>
                  <a:lnTo>
                    <a:pt x="530" y="3632"/>
                  </a:lnTo>
                  <a:cubicBezTo>
                    <a:pt x="504" y="3633"/>
                    <a:pt x="481" y="3654"/>
                    <a:pt x="481" y="3682"/>
                  </a:cubicBezTo>
                  <a:cubicBezTo>
                    <a:pt x="481" y="3710"/>
                    <a:pt x="504" y="3733"/>
                    <a:pt x="532" y="3733"/>
                  </a:cubicBezTo>
                  <a:lnTo>
                    <a:pt x="1598" y="3742"/>
                  </a:lnTo>
                  <a:cubicBezTo>
                    <a:pt x="1572" y="3825"/>
                    <a:pt x="1547" y="3901"/>
                    <a:pt x="1528" y="3974"/>
                  </a:cubicBezTo>
                  <a:cubicBezTo>
                    <a:pt x="1433" y="4309"/>
                    <a:pt x="1362" y="4656"/>
                    <a:pt x="1315" y="5005"/>
                  </a:cubicBezTo>
                  <a:cubicBezTo>
                    <a:pt x="1275" y="5303"/>
                    <a:pt x="1252" y="5617"/>
                    <a:pt x="1245" y="5935"/>
                  </a:cubicBezTo>
                  <a:lnTo>
                    <a:pt x="51" y="5944"/>
                  </a:lnTo>
                  <a:cubicBezTo>
                    <a:pt x="24" y="5944"/>
                    <a:pt x="1" y="5967"/>
                    <a:pt x="1" y="5994"/>
                  </a:cubicBezTo>
                  <a:cubicBezTo>
                    <a:pt x="1" y="6023"/>
                    <a:pt x="24" y="6046"/>
                    <a:pt x="52" y="6046"/>
                  </a:cubicBezTo>
                  <a:lnTo>
                    <a:pt x="1244" y="6055"/>
                  </a:lnTo>
                  <a:cubicBezTo>
                    <a:pt x="1245" y="6409"/>
                    <a:pt x="1269" y="6763"/>
                    <a:pt x="1315" y="7105"/>
                  </a:cubicBezTo>
                  <a:cubicBezTo>
                    <a:pt x="1362" y="7454"/>
                    <a:pt x="1432" y="7802"/>
                    <a:pt x="1526" y="8138"/>
                  </a:cubicBezTo>
                  <a:cubicBezTo>
                    <a:pt x="1536" y="8174"/>
                    <a:pt x="1547" y="8212"/>
                    <a:pt x="1560" y="8248"/>
                  </a:cubicBezTo>
                  <a:lnTo>
                    <a:pt x="532" y="8257"/>
                  </a:lnTo>
                  <a:cubicBezTo>
                    <a:pt x="504" y="8257"/>
                    <a:pt x="481" y="8280"/>
                    <a:pt x="481" y="8308"/>
                  </a:cubicBezTo>
                  <a:cubicBezTo>
                    <a:pt x="481" y="8336"/>
                    <a:pt x="504" y="8358"/>
                    <a:pt x="532" y="8358"/>
                  </a:cubicBezTo>
                  <a:lnTo>
                    <a:pt x="1597" y="8368"/>
                  </a:lnTo>
                  <a:cubicBezTo>
                    <a:pt x="1793" y="8982"/>
                    <a:pt x="2064" y="9546"/>
                    <a:pt x="2401" y="10048"/>
                  </a:cubicBezTo>
                  <a:cubicBezTo>
                    <a:pt x="2519" y="10222"/>
                    <a:pt x="2647" y="10391"/>
                    <a:pt x="2785" y="10554"/>
                  </a:cubicBezTo>
                  <a:lnTo>
                    <a:pt x="2331" y="10554"/>
                  </a:lnTo>
                  <a:cubicBezTo>
                    <a:pt x="2294" y="10554"/>
                    <a:pt x="2263" y="10584"/>
                    <a:pt x="2263" y="10622"/>
                  </a:cubicBezTo>
                  <a:cubicBezTo>
                    <a:pt x="2263" y="10659"/>
                    <a:pt x="2294" y="10690"/>
                    <a:pt x="2331" y="10690"/>
                  </a:cubicBezTo>
                  <a:lnTo>
                    <a:pt x="2903" y="10690"/>
                  </a:lnTo>
                  <a:cubicBezTo>
                    <a:pt x="3203" y="11022"/>
                    <a:pt x="3536" y="11303"/>
                    <a:pt x="3893" y="11525"/>
                  </a:cubicBezTo>
                  <a:cubicBezTo>
                    <a:pt x="4199" y="11716"/>
                    <a:pt x="4523" y="11863"/>
                    <a:pt x="4855" y="11963"/>
                  </a:cubicBezTo>
                  <a:cubicBezTo>
                    <a:pt x="5195" y="12066"/>
                    <a:pt x="5547" y="12119"/>
                    <a:pt x="5899" y="12119"/>
                  </a:cubicBezTo>
                  <a:cubicBezTo>
                    <a:pt x="5904" y="12119"/>
                    <a:pt x="5909" y="12119"/>
                    <a:pt x="5914" y="12119"/>
                  </a:cubicBezTo>
                  <a:cubicBezTo>
                    <a:pt x="5935" y="12119"/>
                    <a:pt x="5954" y="12117"/>
                    <a:pt x="5975" y="12115"/>
                  </a:cubicBezTo>
                  <a:lnTo>
                    <a:pt x="6008" y="12113"/>
                  </a:lnTo>
                  <a:cubicBezTo>
                    <a:pt x="6032" y="12117"/>
                    <a:pt x="6052" y="12118"/>
                    <a:pt x="6071" y="12118"/>
                  </a:cubicBezTo>
                  <a:cubicBezTo>
                    <a:pt x="6077" y="12118"/>
                    <a:pt x="6083" y="12118"/>
                    <a:pt x="6088" y="12118"/>
                  </a:cubicBezTo>
                  <a:cubicBezTo>
                    <a:pt x="6123" y="12118"/>
                    <a:pt x="6158" y="12112"/>
                    <a:pt x="6189" y="12105"/>
                  </a:cubicBezTo>
                  <a:cubicBezTo>
                    <a:pt x="6446" y="12083"/>
                    <a:pt x="6702" y="12035"/>
                    <a:pt x="6944" y="11962"/>
                  </a:cubicBezTo>
                  <a:cubicBezTo>
                    <a:pt x="7276" y="11863"/>
                    <a:pt x="7599" y="11714"/>
                    <a:pt x="7905" y="11524"/>
                  </a:cubicBezTo>
                  <a:cubicBezTo>
                    <a:pt x="8259" y="11301"/>
                    <a:pt x="8590" y="11022"/>
                    <a:pt x="8890" y="10691"/>
                  </a:cubicBezTo>
                  <a:lnTo>
                    <a:pt x="10178" y="10691"/>
                  </a:lnTo>
                  <a:cubicBezTo>
                    <a:pt x="10215" y="10691"/>
                    <a:pt x="10246" y="10660"/>
                    <a:pt x="10246" y="10623"/>
                  </a:cubicBezTo>
                  <a:cubicBezTo>
                    <a:pt x="10246" y="10585"/>
                    <a:pt x="10216" y="10555"/>
                    <a:pt x="10178" y="10555"/>
                  </a:cubicBezTo>
                  <a:lnTo>
                    <a:pt x="9009" y="10555"/>
                  </a:lnTo>
                  <a:cubicBezTo>
                    <a:pt x="9147" y="10391"/>
                    <a:pt x="9276" y="10221"/>
                    <a:pt x="9394" y="10047"/>
                  </a:cubicBezTo>
                  <a:cubicBezTo>
                    <a:pt x="9730" y="9546"/>
                    <a:pt x="10000" y="8983"/>
                    <a:pt x="10195" y="8372"/>
                  </a:cubicBezTo>
                  <a:lnTo>
                    <a:pt x="11583" y="8358"/>
                  </a:lnTo>
                  <a:cubicBezTo>
                    <a:pt x="11610" y="8358"/>
                    <a:pt x="11631" y="8337"/>
                    <a:pt x="11631" y="8310"/>
                  </a:cubicBezTo>
                  <a:lnTo>
                    <a:pt x="11628" y="8262"/>
                  </a:lnTo>
                  <a:lnTo>
                    <a:pt x="10234" y="8249"/>
                  </a:lnTo>
                  <a:cubicBezTo>
                    <a:pt x="10245" y="8213"/>
                    <a:pt x="10256" y="8175"/>
                    <a:pt x="10267" y="8138"/>
                  </a:cubicBezTo>
                  <a:cubicBezTo>
                    <a:pt x="10451" y="7479"/>
                    <a:pt x="10545" y="6779"/>
                    <a:pt x="10550" y="6059"/>
                  </a:cubicBezTo>
                  <a:lnTo>
                    <a:pt x="12064" y="6046"/>
                  </a:lnTo>
                  <a:lnTo>
                    <a:pt x="12065" y="6046"/>
                  </a:lnTo>
                  <a:cubicBezTo>
                    <a:pt x="12092" y="6045"/>
                    <a:pt x="12112" y="6023"/>
                    <a:pt x="12112" y="5998"/>
                  </a:cubicBezTo>
                  <a:lnTo>
                    <a:pt x="12104" y="5948"/>
                  </a:lnTo>
                  <a:lnTo>
                    <a:pt x="10559" y="5935"/>
                  </a:lnTo>
                  <a:lnTo>
                    <a:pt x="10544" y="5935"/>
                  </a:lnTo>
                  <a:cubicBezTo>
                    <a:pt x="10531" y="5255"/>
                    <a:pt x="10436" y="4597"/>
                    <a:pt x="10264" y="3976"/>
                  </a:cubicBezTo>
                  <a:cubicBezTo>
                    <a:pt x="10244" y="3906"/>
                    <a:pt x="10220" y="3830"/>
                    <a:pt x="10192" y="3745"/>
                  </a:cubicBezTo>
                  <a:lnTo>
                    <a:pt x="11581" y="3732"/>
                  </a:lnTo>
                  <a:cubicBezTo>
                    <a:pt x="11608" y="3732"/>
                    <a:pt x="11629" y="3711"/>
                    <a:pt x="11629" y="3684"/>
                  </a:cubicBezTo>
                  <a:lnTo>
                    <a:pt x="11625" y="3636"/>
                  </a:lnTo>
                  <a:lnTo>
                    <a:pt x="10200" y="3622"/>
                  </a:lnTo>
                  <a:lnTo>
                    <a:pt x="10149" y="3622"/>
                  </a:lnTo>
                  <a:cubicBezTo>
                    <a:pt x="9957" y="3056"/>
                    <a:pt x="9700" y="2535"/>
                    <a:pt x="9389" y="2070"/>
                  </a:cubicBezTo>
                  <a:cubicBezTo>
                    <a:pt x="9239" y="1849"/>
                    <a:pt x="9072" y="1635"/>
                    <a:pt x="8890" y="1435"/>
                  </a:cubicBezTo>
                  <a:lnTo>
                    <a:pt x="9346" y="1429"/>
                  </a:lnTo>
                  <a:cubicBezTo>
                    <a:pt x="9558" y="1427"/>
                    <a:pt x="9768" y="1424"/>
                    <a:pt x="9980" y="1421"/>
                  </a:cubicBezTo>
                  <a:cubicBezTo>
                    <a:pt x="10005" y="1419"/>
                    <a:pt x="10026" y="1399"/>
                    <a:pt x="10026" y="1373"/>
                  </a:cubicBezTo>
                  <a:lnTo>
                    <a:pt x="10023" y="1325"/>
                  </a:lnTo>
                  <a:lnTo>
                    <a:pt x="9980" y="1322"/>
                  </a:lnTo>
                  <a:cubicBezTo>
                    <a:pt x="9770" y="1319"/>
                    <a:pt x="9561" y="1316"/>
                    <a:pt x="9351" y="1313"/>
                  </a:cubicBezTo>
                  <a:lnTo>
                    <a:pt x="8772" y="1306"/>
                  </a:lnTo>
                  <a:cubicBezTo>
                    <a:pt x="8500" y="1026"/>
                    <a:pt x="8207" y="787"/>
                    <a:pt x="7901" y="595"/>
                  </a:cubicBezTo>
                  <a:cubicBezTo>
                    <a:pt x="7597" y="405"/>
                    <a:pt x="7274" y="258"/>
                    <a:pt x="6942" y="157"/>
                  </a:cubicBezTo>
                  <a:cubicBezTo>
                    <a:pt x="6601" y="54"/>
                    <a:pt x="6251" y="2"/>
                    <a:pt x="58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magine 1" descr="Immagine che contiene testo, diagramma, linea, Parallelo&#10;&#10;Descrizione generata automaticamente">
            <a:extLst>
              <a:ext uri="{FF2B5EF4-FFF2-40B4-BE49-F238E27FC236}">
                <a16:creationId xmlns:a16="http://schemas.microsoft.com/office/drawing/2014/main" id="{49EB9B97-6377-FEB9-721C-71191B10F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14" y="1533525"/>
            <a:ext cx="5479415" cy="297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51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58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Error </a:t>
            </a:r>
            <a:r>
              <a:rPr lang="en" dirty="0">
                <a:solidFill>
                  <a:schemeClr val="lt1"/>
                </a:solidFill>
              </a:rPr>
              <a:t>management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091" name="Google Shape;1091;p58"/>
          <p:cNvGrpSpPr/>
          <p:nvPr/>
        </p:nvGrpSpPr>
        <p:grpSpPr>
          <a:xfrm>
            <a:off x="6478038" y="3212608"/>
            <a:ext cx="1153639" cy="997551"/>
            <a:chOff x="10227664" y="2359486"/>
            <a:chExt cx="726427" cy="628141"/>
          </a:xfrm>
        </p:grpSpPr>
        <p:sp>
          <p:nvSpPr>
            <p:cNvPr id="1092" name="Google Shape;1092;p58"/>
            <p:cNvSpPr/>
            <p:nvPr/>
          </p:nvSpPr>
          <p:spPr>
            <a:xfrm>
              <a:off x="10445680" y="2862227"/>
              <a:ext cx="139451" cy="125400"/>
            </a:xfrm>
            <a:custGeom>
              <a:avLst/>
              <a:gdLst/>
              <a:ahLst/>
              <a:cxnLst/>
              <a:rect l="l" t="t" r="r" b="b"/>
              <a:pathLst>
                <a:path w="1965" h="1767" extrusionOk="0">
                  <a:moveTo>
                    <a:pt x="0" y="1"/>
                  </a:moveTo>
                  <a:lnTo>
                    <a:pt x="1350" y="1766"/>
                  </a:lnTo>
                  <a:lnTo>
                    <a:pt x="1965" y="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8"/>
            <p:cNvSpPr/>
            <p:nvPr/>
          </p:nvSpPr>
          <p:spPr>
            <a:xfrm>
              <a:off x="10227664" y="2359486"/>
              <a:ext cx="726423" cy="587682"/>
            </a:xfrm>
            <a:custGeom>
              <a:avLst/>
              <a:gdLst/>
              <a:ahLst/>
              <a:cxnLst/>
              <a:rect l="l" t="t" r="r" b="b"/>
              <a:pathLst>
                <a:path w="10236" h="8281" extrusionOk="0">
                  <a:moveTo>
                    <a:pt x="10235" y="1"/>
                  </a:moveTo>
                  <a:lnTo>
                    <a:pt x="121" y="5979"/>
                  </a:lnTo>
                  <a:cubicBezTo>
                    <a:pt x="43" y="6026"/>
                    <a:pt x="0" y="6116"/>
                    <a:pt x="13" y="6207"/>
                  </a:cubicBezTo>
                  <a:cubicBezTo>
                    <a:pt x="27" y="6298"/>
                    <a:pt x="93" y="6371"/>
                    <a:pt x="183" y="6392"/>
                  </a:cubicBezTo>
                  <a:lnTo>
                    <a:pt x="7983" y="8265"/>
                  </a:lnTo>
                  <a:cubicBezTo>
                    <a:pt x="8027" y="8275"/>
                    <a:pt x="8071" y="8280"/>
                    <a:pt x="8115" y="8280"/>
                  </a:cubicBezTo>
                  <a:cubicBezTo>
                    <a:pt x="8222" y="8280"/>
                    <a:pt x="8327" y="8250"/>
                    <a:pt x="8417" y="8192"/>
                  </a:cubicBezTo>
                  <a:cubicBezTo>
                    <a:pt x="8546" y="8109"/>
                    <a:pt x="8637" y="7978"/>
                    <a:pt x="8666" y="7828"/>
                  </a:cubicBezTo>
                  <a:lnTo>
                    <a:pt x="102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8"/>
            <p:cNvSpPr/>
            <p:nvPr/>
          </p:nvSpPr>
          <p:spPr>
            <a:xfrm>
              <a:off x="10445680" y="2359486"/>
              <a:ext cx="508411" cy="560288"/>
            </a:xfrm>
            <a:custGeom>
              <a:avLst/>
              <a:gdLst/>
              <a:ahLst/>
              <a:cxnLst/>
              <a:rect l="l" t="t" r="r" b="b"/>
              <a:pathLst>
                <a:path w="7164" h="7895" extrusionOk="0">
                  <a:moveTo>
                    <a:pt x="7163" y="1"/>
                  </a:moveTo>
                  <a:lnTo>
                    <a:pt x="0" y="7085"/>
                  </a:lnTo>
                  <a:lnTo>
                    <a:pt x="1612" y="7895"/>
                  </a:lnTo>
                  <a:lnTo>
                    <a:pt x="1612" y="7895"/>
                  </a:lnTo>
                  <a:lnTo>
                    <a:pt x="1258" y="7390"/>
                  </a:lnTo>
                  <a:lnTo>
                    <a:pt x="71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8"/>
            <p:cNvSpPr/>
            <p:nvPr/>
          </p:nvSpPr>
          <p:spPr>
            <a:xfrm>
              <a:off x="10534888" y="2883873"/>
              <a:ext cx="53155" cy="103754"/>
            </a:xfrm>
            <a:custGeom>
              <a:avLst/>
              <a:gdLst/>
              <a:ahLst/>
              <a:cxnLst/>
              <a:rect l="l" t="t" r="r" b="b"/>
              <a:pathLst>
                <a:path w="749" h="1462" extrusionOk="0">
                  <a:moveTo>
                    <a:pt x="1" y="1"/>
                  </a:moveTo>
                  <a:lnTo>
                    <a:pt x="93" y="1461"/>
                  </a:lnTo>
                  <a:lnTo>
                    <a:pt x="749" y="1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magine 2" descr="Immagine che contiene testo, diagramma, Parallelo, linea&#10;&#10;Descrizione generata automaticamente">
            <a:extLst>
              <a:ext uri="{FF2B5EF4-FFF2-40B4-BE49-F238E27FC236}">
                <a16:creationId xmlns:a16="http://schemas.microsoft.com/office/drawing/2014/main" id="{776FD5D2-7EB7-504E-6BEA-4B7E58B01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44" y="1627169"/>
            <a:ext cx="5714782" cy="251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14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58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Stove </a:t>
            </a:r>
            <a:r>
              <a:rPr lang="en" dirty="0">
                <a:solidFill>
                  <a:schemeClr val="lt1"/>
                </a:solidFill>
              </a:rPr>
              <a:t>management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091" name="Google Shape;1091;p58"/>
          <p:cNvGrpSpPr/>
          <p:nvPr/>
        </p:nvGrpSpPr>
        <p:grpSpPr>
          <a:xfrm>
            <a:off x="6478038" y="3212608"/>
            <a:ext cx="1153639" cy="997551"/>
            <a:chOff x="10227664" y="2359486"/>
            <a:chExt cx="726427" cy="628141"/>
          </a:xfrm>
        </p:grpSpPr>
        <p:sp>
          <p:nvSpPr>
            <p:cNvPr id="1092" name="Google Shape;1092;p58"/>
            <p:cNvSpPr/>
            <p:nvPr/>
          </p:nvSpPr>
          <p:spPr>
            <a:xfrm>
              <a:off x="10445680" y="2862227"/>
              <a:ext cx="139451" cy="125400"/>
            </a:xfrm>
            <a:custGeom>
              <a:avLst/>
              <a:gdLst/>
              <a:ahLst/>
              <a:cxnLst/>
              <a:rect l="l" t="t" r="r" b="b"/>
              <a:pathLst>
                <a:path w="1965" h="1767" extrusionOk="0">
                  <a:moveTo>
                    <a:pt x="0" y="1"/>
                  </a:moveTo>
                  <a:lnTo>
                    <a:pt x="1350" y="1766"/>
                  </a:lnTo>
                  <a:lnTo>
                    <a:pt x="1965" y="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8"/>
            <p:cNvSpPr/>
            <p:nvPr/>
          </p:nvSpPr>
          <p:spPr>
            <a:xfrm>
              <a:off x="10227664" y="2359486"/>
              <a:ext cx="726423" cy="587682"/>
            </a:xfrm>
            <a:custGeom>
              <a:avLst/>
              <a:gdLst/>
              <a:ahLst/>
              <a:cxnLst/>
              <a:rect l="l" t="t" r="r" b="b"/>
              <a:pathLst>
                <a:path w="10236" h="8281" extrusionOk="0">
                  <a:moveTo>
                    <a:pt x="10235" y="1"/>
                  </a:moveTo>
                  <a:lnTo>
                    <a:pt x="121" y="5979"/>
                  </a:lnTo>
                  <a:cubicBezTo>
                    <a:pt x="43" y="6026"/>
                    <a:pt x="0" y="6116"/>
                    <a:pt x="13" y="6207"/>
                  </a:cubicBezTo>
                  <a:cubicBezTo>
                    <a:pt x="27" y="6298"/>
                    <a:pt x="93" y="6371"/>
                    <a:pt x="183" y="6392"/>
                  </a:cubicBezTo>
                  <a:lnTo>
                    <a:pt x="7983" y="8265"/>
                  </a:lnTo>
                  <a:cubicBezTo>
                    <a:pt x="8027" y="8275"/>
                    <a:pt x="8071" y="8280"/>
                    <a:pt x="8115" y="8280"/>
                  </a:cubicBezTo>
                  <a:cubicBezTo>
                    <a:pt x="8222" y="8280"/>
                    <a:pt x="8327" y="8250"/>
                    <a:pt x="8417" y="8192"/>
                  </a:cubicBezTo>
                  <a:cubicBezTo>
                    <a:pt x="8546" y="8109"/>
                    <a:pt x="8637" y="7978"/>
                    <a:pt x="8666" y="7828"/>
                  </a:cubicBezTo>
                  <a:lnTo>
                    <a:pt x="102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8"/>
            <p:cNvSpPr/>
            <p:nvPr/>
          </p:nvSpPr>
          <p:spPr>
            <a:xfrm>
              <a:off x="10445680" y="2359486"/>
              <a:ext cx="508411" cy="560288"/>
            </a:xfrm>
            <a:custGeom>
              <a:avLst/>
              <a:gdLst/>
              <a:ahLst/>
              <a:cxnLst/>
              <a:rect l="l" t="t" r="r" b="b"/>
              <a:pathLst>
                <a:path w="7164" h="7895" extrusionOk="0">
                  <a:moveTo>
                    <a:pt x="7163" y="1"/>
                  </a:moveTo>
                  <a:lnTo>
                    <a:pt x="0" y="7085"/>
                  </a:lnTo>
                  <a:lnTo>
                    <a:pt x="1612" y="7895"/>
                  </a:lnTo>
                  <a:lnTo>
                    <a:pt x="1612" y="7895"/>
                  </a:lnTo>
                  <a:lnTo>
                    <a:pt x="1258" y="7390"/>
                  </a:lnTo>
                  <a:lnTo>
                    <a:pt x="71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8"/>
            <p:cNvSpPr/>
            <p:nvPr/>
          </p:nvSpPr>
          <p:spPr>
            <a:xfrm>
              <a:off x="10534888" y="2883873"/>
              <a:ext cx="53155" cy="103754"/>
            </a:xfrm>
            <a:custGeom>
              <a:avLst/>
              <a:gdLst/>
              <a:ahLst/>
              <a:cxnLst/>
              <a:rect l="l" t="t" r="r" b="b"/>
              <a:pathLst>
                <a:path w="749" h="1462" extrusionOk="0">
                  <a:moveTo>
                    <a:pt x="1" y="1"/>
                  </a:moveTo>
                  <a:lnTo>
                    <a:pt x="93" y="1461"/>
                  </a:lnTo>
                  <a:lnTo>
                    <a:pt x="749" y="1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magine 1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6197CCDD-471A-7DAA-632C-3C13E6841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70" y="1839212"/>
            <a:ext cx="5706762" cy="202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28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7"/>
          <p:cNvSpPr/>
          <p:nvPr/>
        </p:nvSpPr>
        <p:spPr>
          <a:xfrm>
            <a:off x="962151" y="2246625"/>
            <a:ext cx="649748" cy="1675402"/>
          </a:xfrm>
          <a:custGeom>
            <a:avLst/>
            <a:gdLst/>
            <a:ahLst/>
            <a:cxnLst/>
            <a:rect l="l" t="t" r="r" b="b"/>
            <a:pathLst>
              <a:path w="3028" h="7807" extrusionOk="0">
                <a:moveTo>
                  <a:pt x="1243" y="7807"/>
                </a:moveTo>
                <a:lnTo>
                  <a:pt x="1243" y="1041"/>
                </a:lnTo>
                <a:lnTo>
                  <a:pt x="385" y="1897"/>
                </a:lnTo>
                <a:lnTo>
                  <a:pt x="1" y="1512"/>
                </a:lnTo>
                <a:lnTo>
                  <a:pt x="1514" y="1"/>
                </a:lnTo>
                <a:lnTo>
                  <a:pt x="3028" y="1512"/>
                </a:lnTo>
                <a:lnTo>
                  <a:pt x="2643" y="1897"/>
                </a:lnTo>
                <a:lnTo>
                  <a:pt x="1788" y="1041"/>
                </a:lnTo>
                <a:lnTo>
                  <a:pt x="1788" y="78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0" name="Google Shape;580;p37"/>
          <p:cNvGrpSpPr/>
          <p:nvPr/>
        </p:nvGrpSpPr>
        <p:grpSpPr>
          <a:xfrm>
            <a:off x="4882194" y="2169725"/>
            <a:ext cx="3123078" cy="1105100"/>
            <a:chOff x="1378750" y="2164200"/>
            <a:chExt cx="5607968" cy="1105100"/>
          </a:xfrm>
        </p:grpSpPr>
        <p:sp>
          <p:nvSpPr>
            <p:cNvPr id="581" name="Google Shape;581;p37"/>
            <p:cNvSpPr/>
            <p:nvPr/>
          </p:nvSpPr>
          <p:spPr>
            <a:xfrm>
              <a:off x="1443018" y="2249900"/>
              <a:ext cx="5543700" cy="1019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1378750" y="2164200"/>
              <a:ext cx="5543700" cy="1019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37"/>
          <p:cNvSpPr/>
          <p:nvPr/>
        </p:nvSpPr>
        <p:spPr>
          <a:xfrm>
            <a:off x="2516952" y="1894226"/>
            <a:ext cx="2017702" cy="153748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318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7"/>
          <p:cNvSpPr txBox="1">
            <a:spLocks noGrp="1"/>
          </p:cNvSpPr>
          <p:nvPr>
            <p:ph type="title" idx="2"/>
          </p:nvPr>
        </p:nvSpPr>
        <p:spPr>
          <a:xfrm>
            <a:off x="2750750" y="2312875"/>
            <a:ext cx="1550100" cy="9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85" name="Google Shape;585;p37"/>
          <p:cNvSpPr txBox="1">
            <a:spLocks noGrp="1"/>
          </p:cNvSpPr>
          <p:nvPr>
            <p:ph type="title"/>
          </p:nvPr>
        </p:nvSpPr>
        <p:spPr>
          <a:xfrm>
            <a:off x="4985138" y="2249600"/>
            <a:ext cx="291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Testing</a:t>
            </a:r>
            <a:endParaRPr sz="2800" dirty="0"/>
          </a:p>
        </p:txBody>
      </p:sp>
      <p:sp>
        <p:nvSpPr>
          <p:cNvPr id="586" name="Google Shape;586;p37"/>
          <p:cNvSpPr txBox="1">
            <a:spLocks noGrp="1"/>
          </p:cNvSpPr>
          <p:nvPr>
            <p:ph type="subTitle" idx="1"/>
          </p:nvPr>
        </p:nvSpPr>
        <p:spPr>
          <a:xfrm rot="462">
            <a:off x="5156108" y="3342809"/>
            <a:ext cx="2575257" cy="6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Uso dell’ambiente di testing di </a:t>
            </a:r>
            <a:r>
              <a:rPr lang="it-IT" dirty="0" err="1"/>
              <a:t>Simulink</a:t>
            </a:r>
            <a:r>
              <a:rPr lang="it-IT" dirty="0"/>
              <a:t> per la realizzazione di test per il modello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587" name="Google Shape;587;p37"/>
          <p:cNvGrpSpPr/>
          <p:nvPr/>
        </p:nvGrpSpPr>
        <p:grpSpPr>
          <a:xfrm rot="2700000">
            <a:off x="113546" y="2934666"/>
            <a:ext cx="1724943" cy="1686284"/>
            <a:chOff x="7499398" y="624507"/>
            <a:chExt cx="1440046" cy="1407772"/>
          </a:xfrm>
        </p:grpSpPr>
        <p:sp>
          <p:nvSpPr>
            <p:cNvPr id="588" name="Google Shape;588;p37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9" name="Google Shape;589;p37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590" name="Google Shape;590;p3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4" name="Google Shape;594;p37"/>
          <p:cNvSpPr/>
          <p:nvPr/>
        </p:nvSpPr>
        <p:spPr>
          <a:xfrm>
            <a:off x="441892" y="4334348"/>
            <a:ext cx="649752" cy="649871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7"/>
          <p:cNvGrpSpPr/>
          <p:nvPr/>
        </p:nvGrpSpPr>
        <p:grpSpPr>
          <a:xfrm rot="585029">
            <a:off x="1392974" y="4072531"/>
            <a:ext cx="1045017" cy="1021596"/>
            <a:chOff x="7499398" y="624507"/>
            <a:chExt cx="1440046" cy="1407772"/>
          </a:xfrm>
        </p:grpSpPr>
        <p:sp>
          <p:nvSpPr>
            <p:cNvPr id="596" name="Google Shape;596;p37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7" name="Google Shape;597;p37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598" name="Google Shape;598;p3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2" name="Google Shape;602;p37"/>
          <p:cNvSpPr/>
          <p:nvPr/>
        </p:nvSpPr>
        <p:spPr>
          <a:xfrm>
            <a:off x="2586619" y="4361947"/>
            <a:ext cx="168275" cy="16830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7"/>
          <p:cNvSpPr/>
          <p:nvPr/>
        </p:nvSpPr>
        <p:spPr>
          <a:xfrm>
            <a:off x="717614" y="2624730"/>
            <a:ext cx="98328" cy="98344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174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8"/>
          <p:cNvSpPr txBox="1">
            <a:spLocks noGrp="1"/>
          </p:cNvSpPr>
          <p:nvPr>
            <p:ph type="title"/>
          </p:nvPr>
        </p:nvSpPr>
        <p:spPr>
          <a:xfrm>
            <a:off x="632063" y="893488"/>
            <a:ext cx="2995801" cy="6899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2400" dirty="0"/>
              <a:t>Testing </a:t>
            </a:r>
            <a:r>
              <a:rPr lang="en" sz="2400" dirty="0">
                <a:solidFill>
                  <a:schemeClr val="dk2"/>
                </a:solidFill>
              </a:rPr>
              <a:t>Modello</a:t>
            </a:r>
            <a:endParaRPr sz="2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ACF4940-0EFD-E5F5-A086-C4CD27153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088" y="1886005"/>
            <a:ext cx="1375880" cy="203033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6845675-BCCB-9A52-4D29-8D213F568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779" y="1583473"/>
            <a:ext cx="2618712" cy="1802832"/>
          </a:xfrm>
          <a:prstGeom prst="rect">
            <a:avLst/>
          </a:prstGeom>
        </p:spPr>
      </p:pic>
      <p:sp>
        <p:nvSpPr>
          <p:cNvPr id="2" name="Google Shape;841;p49">
            <a:extLst>
              <a:ext uri="{FF2B5EF4-FFF2-40B4-BE49-F238E27FC236}">
                <a16:creationId xmlns:a16="http://schemas.microsoft.com/office/drawing/2014/main" id="{7CED7B25-9F9A-3CA9-6F21-D6CEDEC1D703}"/>
              </a:ext>
            </a:extLst>
          </p:cNvPr>
          <p:cNvSpPr/>
          <p:nvPr/>
        </p:nvSpPr>
        <p:spPr>
          <a:xfrm>
            <a:off x="2914182" y="2571750"/>
            <a:ext cx="2542479" cy="1018478"/>
          </a:xfrm>
          <a:custGeom>
            <a:avLst/>
            <a:gdLst/>
            <a:ahLst/>
            <a:cxnLst/>
            <a:rect l="l" t="t" r="r" b="b"/>
            <a:pathLst>
              <a:path w="54058" h="27964" extrusionOk="0">
                <a:moveTo>
                  <a:pt x="2468" y="26211"/>
                </a:moveTo>
                <a:lnTo>
                  <a:pt x="5067" y="26211"/>
                </a:lnTo>
                <a:cubicBezTo>
                  <a:pt x="5756" y="26211"/>
                  <a:pt x="6392" y="26045"/>
                  <a:pt x="6937" y="25728"/>
                </a:cubicBezTo>
                <a:lnTo>
                  <a:pt x="6937" y="25726"/>
                </a:lnTo>
                <a:cubicBezTo>
                  <a:pt x="7484" y="25409"/>
                  <a:pt x="7948" y="24942"/>
                  <a:pt x="8290" y="24348"/>
                </a:cubicBezTo>
                <a:lnTo>
                  <a:pt x="11409" y="18950"/>
                </a:lnTo>
                <a:cubicBezTo>
                  <a:pt x="11841" y="18206"/>
                  <a:pt x="12429" y="17614"/>
                  <a:pt x="13126" y="17213"/>
                </a:cubicBezTo>
                <a:lnTo>
                  <a:pt x="13128" y="17213"/>
                </a:lnTo>
                <a:cubicBezTo>
                  <a:pt x="13827" y="16810"/>
                  <a:pt x="14631" y="16594"/>
                  <a:pt x="15493" y="16594"/>
                </a:cubicBezTo>
                <a:lnTo>
                  <a:pt x="22104" y="16594"/>
                </a:lnTo>
                <a:cubicBezTo>
                  <a:pt x="22793" y="16594"/>
                  <a:pt x="23429" y="16425"/>
                  <a:pt x="23973" y="16110"/>
                </a:cubicBezTo>
                <a:lnTo>
                  <a:pt x="23973" y="16106"/>
                </a:lnTo>
                <a:cubicBezTo>
                  <a:pt x="24520" y="15792"/>
                  <a:pt x="24985" y="15323"/>
                  <a:pt x="25327" y="14728"/>
                </a:cubicBezTo>
                <a:lnTo>
                  <a:pt x="29772" y="7034"/>
                </a:lnTo>
                <a:cubicBezTo>
                  <a:pt x="30204" y="6287"/>
                  <a:pt x="30792" y="5697"/>
                  <a:pt x="31489" y="5296"/>
                </a:cubicBezTo>
                <a:lnTo>
                  <a:pt x="31491" y="5296"/>
                </a:lnTo>
                <a:cubicBezTo>
                  <a:pt x="32191" y="4893"/>
                  <a:pt x="32995" y="4677"/>
                  <a:pt x="33856" y="4677"/>
                </a:cubicBezTo>
                <a:lnTo>
                  <a:pt x="48096" y="4677"/>
                </a:lnTo>
                <a:cubicBezTo>
                  <a:pt x="48785" y="4677"/>
                  <a:pt x="49421" y="4508"/>
                  <a:pt x="49966" y="4194"/>
                </a:cubicBezTo>
                <a:lnTo>
                  <a:pt x="49966" y="4190"/>
                </a:lnTo>
                <a:cubicBezTo>
                  <a:pt x="50513" y="3875"/>
                  <a:pt x="50977" y="3406"/>
                  <a:pt x="51319" y="2812"/>
                </a:cubicBezTo>
                <a:lnTo>
                  <a:pt x="51323" y="2812"/>
                </a:lnTo>
                <a:lnTo>
                  <a:pt x="51761" y="2049"/>
                </a:lnTo>
                <a:cubicBezTo>
                  <a:pt x="51596" y="1835"/>
                  <a:pt x="51502" y="1566"/>
                  <a:pt x="51502" y="1278"/>
                </a:cubicBezTo>
                <a:cubicBezTo>
                  <a:pt x="51502" y="571"/>
                  <a:pt x="52075" y="1"/>
                  <a:pt x="52779" y="1"/>
                </a:cubicBezTo>
                <a:cubicBezTo>
                  <a:pt x="53486" y="1"/>
                  <a:pt x="54058" y="575"/>
                  <a:pt x="54058" y="1278"/>
                </a:cubicBezTo>
                <a:cubicBezTo>
                  <a:pt x="54058" y="1983"/>
                  <a:pt x="53484" y="2555"/>
                  <a:pt x="52779" y="2555"/>
                </a:cubicBezTo>
                <a:cubicBezTo>
                  <a:pt x="52725" y="2555"/>
                  <a:pt x="52672" y="2553"/>
                  <a:pt x="52620" y="2545"/>
                </a:cubicBezTo>
                <a:lnTo>
                  <a:pt x="52180" y="3305"/>
                </a:lnTo>
                <a:lnTo>
                  <a:pt x="52180" y="3310"/>
                </a:lnTo>
                <a:cubicBezTo>
                  <a:pt x="51748" y="4054"/>
                  <a:pt x="51160" y="4646"/>
                  <a:pt x="50463" y="5047"/>
                </a:cubicBezTo>
                <a:lnTo>
                  <a:pt x="50461" y="5047"/>
                </a:lnTo>
                <a:cubicBezTo>
                  <a:pt x="49762" y="5450"/>
                  <a:pt x="48956" y="5666"/>
                  <a:pt x="48096" y="5666"/>
                </a:cubicBezTo>
                <a:lnTo>
                  <a:pt x="33856" y="5666"/>
                </a:lnTo>
                <a:cubicBezTo>
                  <a:pt x="33167" y="5666"/>
                  <a:pt x="32532" y="5833"/>
                  <a:pt x="31987" y="6149"/>
                </a:cubicBezTo>
                <a:lnTo>
                  <a:pt x="31987" y="6151"/>
                </a:lnTo>
                <a:cubicBezTo>
                  <a:pt x="31440" y="6468"/>
                  <a:pt x="30975" y="6935"/>
                  <a:pt x="30632" y="7529"/>
                </a:cubicBezTo>
                <a:lnTo>
                  <a:pt x="26184" y="15234"/>
                </a:lnTo>
                <a:cubicBezTo>
                  <a:pt x="25752" y="15979"/>
                  <a:pt x="25162" y="16571"/>
                  <a:pt x="24467" y="16972"/>
                </a:cubicBezTo>
                <a:lnTo>
                  <a:pt x="24463" y="16972"/>
                </a:lnTo>
                <a:cubicBezTo>
                  <a:pt x="23764" y="17375"/>
                  <a:pt x="22960" y="17591"/>
                  <a:pt x="22098" y="17591"/>
                </a:cubicBezTo>
                <a:lnTo>
                  <a:pt x="15491" y="17591"/>
                </a:lnTo>
                <a:cubicBezTo>
                  <a:pt x="14802" y="17591"/>
                  <a:pt x="14167" y="17757"/>
                  <a:pt x="13622" y="18074"/>
                </a:cubicBezTo>
                <a:lnTo>
                  <a:pt x="13622" y="18076"/>
                </a:lnTo>
                <a:cubicBezTo>
                  <a:pt x="13075" y="18393"/>
                  <a:pt x="12608" y="18860"/>
                  <a:pt x="12267" y="19454"/>
                </a:cubicBezTo>
                <a:lnTo>
                  <a:pt x="9149" y="24852"/>
                </a:lnTo>
                <a:cubicBezTo>
                  <a:pt x="8717" y="25598"/>
                  <a:pt x="8129" y="26189"/>
                  <a:pt x="7432" y="26590"/>
                </a:cubicBezTo>
                <a:lnTo>
                  <a:pt x="7428" y="26590"/>
                </a:lnTo>
                <a:cubicBezTo>
                  <a:pt x="6731" y="26993"/>
                  <a:pt x="5925" y="27208"/>
                  <a:pt x="5063" y="27208"/>
                </a:cubicBezTo>
                <a:lnTo>
                  <a:pt x="2446" y="27208"/>
                </a:lnTo>
                <a:cubicBezTo>
                  <a:pt x="2244" y="27655"/>
                  <a:pt x="1798" y="27963"/>
                  <a:pt x="1278" y="27963"/>
                </a:cubicBezTo>
                <a:cubicBezTo>
                  <a:pt x="572" y="27963"/>
                  <a:pt x="1" y="27389"/>
                  <a:pt x="1" y="26684"/>
                </a:cubicBezTo>
                <a:cubicBezTo>
                  <a:pt x="1" y="25981"/>
                  <a:pt x="574" y="25407"/>
                  <a:pt x="1278" y="25407"/>
                </a:cubicBezTo>
                <a:cubicBezTo>
                  <a:pt x="1818" y="25405"/>
                  <a:pt x="2281" y="25738"/>
                  <a:pt x="2468" y="26211"/>
                </a:cubicBezTo>
                <a:close/>
              </a:path>
            </a:pathLst>
          </a:custGeom>
          <a:solidFill>
            <a:srgbClr val="EB53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9" name="Google Shape;1019;p54"/>
          <p:cNvGrpSpPr/>
          <p:nvPr/>
        </p:nvGrpSpPr>
        <p:grpSpPr>
          <a:xfrm rot="117939" flipH="1">
            <a:off x="6821420" y="2051163"/>
            <a:ext cx="1900322" cy="1900104"/>
            <a:chOff x="277881" y="2901316"/>
            <a:chExt cx="1900344" cy="1900126"/>
          </a:xfrm>
        </p:grpSpPr>
        <p:sp>
          <p:nvSpPr>
            <p:cNvPr id="1020" name="Google Shape;1020;p54"/>
            <p:cNvSpPr/>
            <p:nvPr/>
          </p:nvSpPr>
          <p:spPr>
            <a:xfrm>
              <a:off x="402450" y="3248988"/>
              <a:ext cx="1354500" cy="1354500"/>
            </a:xfrm>
            <a:prstGeom prst="ellipse">
              <a:avLst/>
            </a:pr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1" name="Google Shape;1021;p54"/>
            <p:cNvGrpSpPr/>
            <p:nvPr/>
          </p:nvGrpSpPr>
          <p:grpSpPr>
            <a:xfrm rot="2322109">
              <a:off x="551788" y="3175815"/>
              <a:ext cx="1352529" cy="1351128"/>
              <a:chOff x="200055" y="3556746"/>
              <a:chExt cx="869964" cy="869063"/>
            </a:xfrm>
          </p:grpSpPr>
          <p:sp>
            <p:nvSpPr>
              <p:cNvPr id="1022" name="Google Shape;1022;p54"/>
              <p:cNvSpPr/>
              <p:nvPr/>
            </p:nvSpPr>
            <p:spPr>
              <a:xfrm>
                <a:off x="200055" y="3556746"/>
                <a:ext cx="868968" cy="868968"/>
              </a:xfrm>
              <a:custGeom>
                <a:avLst/>
                <a:gdLst/>
                <a:ahLst/>
                <a:cxnLst/>
                <a:rect l="l" t="t" r="r" b="b"/>
                <a:pathLst>
                  <a:path w="18323" h="18323" extrusionOk="0">
                    <a:moveTo>
                      <a:pt x="15639" y="2684"/>
                    </a:moveTo>
                    <a:cubicBezTo>
                      <a:pt x="17358" y="4401"/>
                      <a:pt x="18323" y="6731"/>
                      <a:pt x="18323" y="9162"/>
                    </a:cubicBezTo>
                    <a:cubicBezTo>
                      <a:pt x="18323" y="11590"/>
                      <a:pt x="17358" y="13920"/>
                      <a:pt x="15639" y="15639"/>
                    </a:cubicBezTo>
                    <a:cubicBezTo>
                      <a:pt x="13922" y="17356"/>
                      <a:pt x="11592" y="18323"/>
                      <a:pt x="9162" y="18323"/>
                    </a:cubicBezTo>
                    <a:cubicBezTo>
                      <a:pt x="6733" y="18323"/>
                      <a:pt x="4403" y="17356"/>
                      <a:pt x="2684" y="15639"/>
                    </a:cubicBezTo>
                    <a:cubicBezTo>
                      <a:pt x="967" y="13920"/>
                      <a:pt x="1" y="11590"/>
                      <a:pt x="1" y="9162"/>
                    </a:cubicBezTo>
                    <a:cubicBezTo>
                      <a:pt x="1" y="6731"/>
                      <a:pt x="967" y="4401"/>
                      <a:pt x="2684" y="2684"/>
                    </a:cubicBezTo>
                    <a:cubicBezTo>
                      <a:pt x="4403" y="965"/>
                      <a:pt x="6733" y="1"/>
                      <a:pt x="9162" y="1"/>
                    </a:cubicBezTo>
                    <a:cubicBezTo>
                      <a:pt x="11592" y="1"/>
                      <a:pt x="13922" y="965"/>
                      <a:pt x="15639" y="2684"/>
                    </a:cubicBezTo>
                    <a:close/>
                  </a:path>
                </a:pathLst>
              </a:custGeom>
              <a:solidFill>
                <a:srgbClr val="EB53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54"/>
              <p:cNvSpPr/>
              <p:nvPr/>
            </p:nvSpPr>
            <p:spPr>
              <a:xfrm>
                <a:off x="311314" y="3605499"/>
                <a:ext cx="474914" cy="486723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10263" extrusionOk="0">
                    <a:moveTo>
                      <a:pt x="8596" y="30"/>
                    </a:moveTo>
                    <a:cubicBezTo>
                      <a:pt x="9008" y="54"/>
                      <a:pt x="9368" y="246"/>
                      <a:pt x="9620" y="536"/>
                    </a:cubicBezTo>
                    <a:cubicBezTo>
                      <a:pt x="9871" y="823"/>
                      <a:pt x="10013" y="1206"/>
                      <a:pt x="9986" y="1617"/>
                    </a:cubicBezTo>
                    <a:cubicBezTo>
                      <a:pt x="9962" y="2028"/>
                      <a:pt x="9769" y="2388"/>
                      <a:pt x="9481" y="2641"/>
                    </a:cubicBezTo>
                    <a:cubicBezTo>
                      <a:pt x="9193" y="2892"/>
                      <a:pt x="8810" y="3034"/>
                      <a:pt x="8401" y="3009"/>
                    </a:cubicBezTo>
                    <a:cubicBezTo>
                      <a:pt x="7990" y="2983"/>
                      <a:pt x="7630" y="2789"/>
                      <a:pt x="7379" y="2501"/>
                    </a:cubicBezTo>
                    <a:cubicBezTo>
                      <a:pt x="7126" y="2214"/>
                      <a:pt x="6984" y="1831"/>
                      <a:pt x="7011" y="1420"/>
                    </a:cubicBezTo>
                    <a:cubicBezTo>
                      <a:pt x="7036" y="1009"/>
                      <a:pt x="7229" y="649"/>
                      <a:pt x="7517" y="398"/>
                    </a:cubicBezTo>
                    <a:cubicBezTo>
                      <a:pt x="7805" y="145"/>
                      <a:pt x="8187" y="1"/>
                      <a:pt x="8596" y="30"/>
                    </a:cubicBezTo>
                    <a:close/>
                    <a:moveTo>
                      <a:pt x="3032" y="6968"/>
                    </a:moveTo>
                    <a:cubicBezTo>
                      <a:pt x="3482" y="6995"/>
                      <a:pt x="3879" y="7206"/>
                      <a:pt x="4155" y="7519"/>
                    </a:cubicBezTo>
                    <a:cubicBezTo>
                      <a:pt x="4432" y="7836"/>
                      <a:pt x="4587" y="8255"/>
                      <a:pt x="4558" y="8707"/>
                    </a:cubicBezTo>
                    <a:cubicBezTo>
                      <a:pt x="4531" y="9158"/>
                      <a:pt x="4319" y="9555"/>
                      <a:pt x="4007" y="9830"/>
                    </a:cubicBezTo>
                    <a:cubicBezTo>
                      <a:pt x="3690" y="10108"/>
                      <a:pt x="3270" y="10262"/>
                      <a:pt x="2818" y="10233"/>
                    </a:cubicBezTo>
                    <a:cubicBezTo>
                      <a:pt x="2368" y="10205"/>
                      <a:pt x="1971" y="9995"/>
                      <a:pt x="1695" y="9680"/>
                    </a:cubicBezTo>
                    <a:cubicBezTo>
                      <a:pt x="1418" y="9366"/>
                      <a:pt x="1263" y="8946"/>
                      <a:pt x="1292" y="8496"/>
                    </a:cubicBezTo>
                    <a:cubicBezTo>
                      <a:pt x="1319" y="8045"/>
                      <a:pt x="1531" y="7648"/>
                      <a:pt x="1843" y="7373"/>
                    </a:cubicBezTo>
                    <a:cubicBezTo>
                      <a:pt x="2160" y="7093"/>
                      <a:pt x="2582" y="6937"/>
                      <a:pt x="3032" y="6968"/>
                    </a:cubicBezTo>
                    <a:close/>
                    <a:moveTo>
                      <a:pt x="3949" y="7702"/>
                    </a:moveTo>
                    <a:cubicBezTo>
                      <a:pt x="3721" y="7441"/>
                      <a:pt x="3392" y="7268"/>
                      <a:pt x="3015" y="7241"/>
                    </a:cubicBezTo>
                    <a:cubicBezTo>
                      <a:pt x="2641" y="7217"/>
                      <a:pt x="2292" y="7348"/>
                      <a:pt x="2033" y="7576"/>
                    </a:cubicBezTo>
                    <a:cubicBezTo>
                      <a:pt x="1769" y="7805"/>
                      <a:pt x="1597" y="8134"/>
                      <a:pt x="1572" y="8510"/>
                    </a:cubicBezTo>
                    <a:cubicBezTo>
                      <a:pt x="1545" y="8884"/>
                      <a:pt x="1677" y="9234"/>
                      <a:pt x="1905" y="9493"/>
                    </a:cubicBezTo>
                    <a:cubicBezTo>
                      <a:pt x="2135" y="9756"/>
                      <a:pt x="2464" y="9929"/>
                      <a:pt x="2839" y="9954"/>
                    </a:cubicBezTo>
                    <a:cubicBezTo>
                      <a:pt x="3215" y="9980"/>
                      <a:pt x="3565" y="9849"/>
                      <a:pt x="3824" y="9621"/>
                    </a:cubicBezTo>
                    <a:cubicBezTo>
                      <a:pt x="4085" y="9390"/>
                      <a:pt x="4258" y="9061"/>
                      <a:pt x="4284" y="8687"/>
                    </a:cubicBezTo>
                    <a:cubicBezTo>
                      <a:pt x="4307" y="8313"/>
                      <a:pt x="4177" y="7965"/>
                      <a:pt x="3949" y="7702"/>
                    </a:cubicBezTo>
                    <a:close/>
                    <a:moveTo>
                      <a:pt x="1027" y="4124"/>
                    </a:moveTo>
                    <a:cubicBezTo>
                      <a:pt x="1288" y="4142"/>
                      <a:pt x="1518" y="4262"/>
                      <a:pt x="1679" y="4445"/>
                    </a:cubicBezTo>
                    <a:cubicBezTo>
                      <a:pt x="1841" y="4628"/>
                      <a:pt x="1932" y="4872"/>
                      <a:pt x="1913" y="5134"/>
                    </a:cubicBezTo>
                    <a:cubicBezTo>
                      <a:pt x="1895" y="5397"/>
                      <a:pt x="1776" y="5625"/>
                      <a:pt x="1592" y="5787"/>
                    </a:cubicBezTo>
                    <a:cubicBezTo>
                      <a:pt x="1409" y="5946"/>
                      <a:pt x="1165" y="6038"/>
                      <a:pt x="904" y="6022"/>
                    </a:cubicBezTo>
                    <a:cubicBezTo>
                      <a:pt x="640" y="6003"/>
                      <a:pt x="412" y="5882"/>
                      <a:pt x="254" y="5699"/>
                    </a:cubicBezTo>
                    <a:cubicBezTo>
                      <a:pt x="91" y="5516"/>
                      <a:pt x="1" y="5273"/>
                      <a:pt x="19" y="5010"/>
                    </a:cubicBezTo>
                    <a:cubicBezTo>
                      <a:pt x="36" y="4749"/>
                      <a:pt x="157" y="4519"/>
                      <a:pt x="340" y="4360"/>
                    </a:cubicBezTo>
                    <a:cubicBezTo>
                      <a:pt x="523" y="4196"/>
                      <a:pt x="768" y="4105"/>
                      <a:pt x="1027" y="4124"/>
                    </a:cubicBezTo>
                    <a:close/>
                    <a:moveTo>
                      <a:pt x="1471" y="4628"/>
                    </a:moveTo>
                    <a:cubicBezTo>
                      <a:pt x="1358" y="4496"/>
                      <a:pt x="1196" y="4412"/>
                      <a:pt x="1008" y="4399"/>
                    </a:cubicBezTo>
                    <a:cubicBezTo>
                      <a:pt x="823" y="4387"/>
                      <a:pt x="651" y="4451"/>
                      <a:pt x="521" y="4566"/>
                    </a:cubicBezTo>
                    <a:cubicBezTo>
                      <a:pt x="390" y="4679"/>
                      <a:pt x="305" y="4842"/>
                      <a:pt x="291" y="5029"/>
                    </a:cubicBezTo>
                    <a:cubicBezTo>
                      <a:pt x="278" y="5214"/>
                      <a:pt x="342" y="5389"/>
                      <a:pt x="455" y="5518"/>
                    </a:cubicBezTo>
                    <a:cubicBezTo>
                      <a:pt x="568" y="5646"/>
                      <a:pt x="733" y="5734"/>
                      <a:pt x="918" y="5746"/>
                    </a:cubicBezTo>
                    <a:cubicBezTo>
                      <a:pt x="1103" y="5759"/>
                      <a:pt x="1278" y="5695"/>
                      <a:pt x="1407" y="5582"/>
                    </a:cubicBezTo>
                    <a:cubicBezTo>
                      <a:pt x="1535" y="5469"/>
                      <a:pt x="1623" y="5304"/>
                      <a:pt x="1636" y="5119"/>
                    </a:cubicBezTo>
                    <a:cubicBezTo>
                      <a:pt x="1648" y="4928"/>
                      <a:pt x="1584" y="4757"/>
                      <a:pt x="1471" y="4628"/>
                    </a:cubicBezTo>
                    <a:close/>
                    <a:moveTo>
                      <a:pt x="8578" y="305"/>
                    </a:moveTo>
                    <a:cubicBezTo>
                      <a:pt x="8245" y="285"/>
                      <a:pt x="7930" y="400"/>
                      <a:pt x="7700" y="603"/>
                    </a:cubicBezTo>
                    <a:cubicBezTo>
                      <a:pt x="7465" y="809"/>
                      <a:pt x="7311" y="1101"/>
                      <a:pt x="7289" y="1436"/>
                    </a:cubicBezTo>
                    <a:cubicBezTo>
                      <a:pt x="7268" y="1769"/>
                      <a:pt x="7383" y="2080"/>
                      <a:pt x="7587" y="2314"/>
                    </a:cubicBezTo>
                    <a:cubicBezTo>
                      <a:pt x="7790" y="2549"/>
                      <a:pt x="8084" y="2703"/>
                      <a:pt x="8420" y="2726"/>
                    </a:cubicBezTo>
                    <a:cubicBezTo>
                      <a:pt x="8753" y="2746"/>
                      <a:pt x="9065" y="2631"/>
                      <a:pt x="9298" y="2427"/>
                    </a:cubicBezTo>
                    <a:cubicBezTo>
                      <a:pt x="9532" y="2224"/>
                      <a:pt x="9686" y="1930"/>
                      <a:pt x="9709" y="1595"/>
                    </a:cubicBezTo>
                    <a:cubicBezTo>
                      <a:pt x="9756" y="926"/>
                      <a:pt x="9250" y="348"/>
                      <a:pt x="8578" y="305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54"/>
              <p:cNvSpPr/>
              <p:nvPr/>
            </p:nvSpPr>
            <p:spPr>
              <a:xfrm>
                <a:off x="270576" y="3701013"/>
                <a:ext cx="799443" cy="724796"/>
              </a:xfrm>
              <a:custGeom>
                <a:avLst/>
                <a:gdLst/>
                <a:ahLst/>
                <a:cxnLst/>
                <a:rect l="l" t="t" r="r" b="b"/>
                <a:pathLst>
                  <a:path w="16857" h="15283" extrusionOk="0">
                    <a:moveTo>
                      <a:pt x="14493" y="0"/>
                    </a:moveTo>
                    <a:cubicBezTo>
                      <a:pt x="15653" y="1289"/>
                      <a:pt x="16445" y="2904"/>
                      <a:pt x="16725" y="4676"/>
                    </a:cubicBezTo>
                    <a:cubicBezTo>
                      <a:pt x="16272" y="4697"/>
                      <a:pt x="15859" y="4874"/>
                      <a:pt x="15534" y="5159"/>
                    </a:cubicBezTo>
                    <a:cubicBezTo>
                      <a:pt x="15160" y="5488"/>
                      <a:pt x="14911" y="5961"/>
                      <a:pt x="14874" y="6498"/>
                    </a:cubicBezTo>
                    <a:cubicBezTo>
                      <a:pt x="14839" y="7035"/>
                      <a:pt x="15026" y="7537"/>
                      <a:pt x="15355" y="7911"/>
                    </a:cubicBezTo>
                    <a:cubicBezTo>
                      <a:pt x="15645" y="8244"/>
                      <a:pt x="16048" y="8476"/>
                      <a:pt x="16509" y="8552"/>
                    </a:cubicBezTo>
                    <a:cubicBezTo>
                      <a:pt x="15478" y="12311"/>
                      <a:pt x="12131" y="15053"/>
                      <a:pt x="8187" y="15266"/>
                    </a:cubicBezTo>
                    <a:cubicBezTo>
                      <a:pt x="8195" y="15201"/>
                      <a:pt x="8201" y="15139"/>
                      <a:pt x="8207" y="15075"/>
                    </a:cubicBezTo>
                    <a:cubicBezTo>
                      <a:pt x="8244" y="14479"/>
                      <a:pt x="8039" y="13926"/>
                      <a:pt x="7677" y="13510"/>
                    </a:cubicBezTo>
                    <a:cubicBezTo>
                      <a:pt x="7313" y="13093"/>
                      <a:pt x="6790" y="12819"/>
                      <a:pt x="6196" y="12780"/>
                    </a:cubicBezTo>
                    <a:cubicBezTo>
                      <a:pt x="5602" y="12741"/>
                      <a:pt x="5047" y="12947"/>
                      <a:pt x="4631" y="13309"/>
                    </a:cubicBezTo>
                    <a:cubicBezTo>
                      <a:pt x="4288" y="13611"/>
                      <a:pt x="4043" y="14016"/>
                      <a:pt x="3942" y="14485"/>
                    </a:cubicBezTo>
                    <a:cubicBezTo>
                      <a:pt x="2320" y="13759"/>
                      <a:pt x="954" y="12583"/>
                      <a:pt x="0" y="11117"/>
                    </a:cubicBezTo>
                    <a:cubicBezTo>
                      <a:pt x="3899" y="11551"/>
                      <a:pt x="5402" y="10839"/>
                      <a:pt x="6829" y="7921"/>
                    </a:cubicBezTo>
                    <a:cubicBezTo>
                      <a:pt x="8343" y="4826"/>
                      <a:pt x="11113" y="8604"/>
                      <a:pt x="12322" y="3691"/>
                    </a:cubicBezTo>
                    <a:cubicBezTo>
                      <a:pt x="12892" y="1372"/>
                      <a:pt x="13749" y="391"/>
                      <a:pt x="14493" y="0"/>
                    </a:cubicBezTo>
                    <a:close/>
                    <a:moveTo>
                      <a:pt x="16764" y="4954"/>
                    </a:moveTo>
                    <a:cubicBezTo>
                      <a:pt x="16365" y="4966"/>
                      <a:pt x="16001" y="5120"/>
                      <a:pt x="15717" y="5367"/>
                    </a:cubicBezTo>
                    <a:cubicBezTo>
                      <a:pt x="15396" y="5649"/>
                      <a:pt x="15180" y="6056"/>
                      <a:pt x="15151" y="6513"/>
                    </a:cubicBezTo>
                    <a:cubicBezTo>
                      <a:pt x="15123" y="6973"/>
                      <a:pt x="15283" y="7403"/>
                      <a:pt x="15563" y="7724"/>
                    </a:cubicBezTo>
                    <a:cubicBezTo>
                      <a:pt x="15818" y="8014"/>
                      <a:pt x="16171" y="8217"/>
                      <a:pt x="16579" y="8277"/>
                    </a:cubicBezTo>
                    <a:cubicBezTo>
                      <a:pt x="16700" y="7771"/>
                      <a:pt x="16782" y="7251"/>
                      <a:pt x="16815" y="6714"/>
                    </a:cubicBezTo>
                    <a:cubicBezTo>
                      <a:pt x="16856" y="6118"/>
                      <a:pt x="16838" y="5528"/>
                      <a:pt x="16764" y="4954"/>
                    </a:cubicBezTo>
                    <a:close/>
                    <a:moveTo>
                      <a:pt x="7905" y="15277"/>
                    </a:moveTo>
                    <a:cubicBezTo>
                      <a:pt x="7919" y="15205"/>
                      <a:pt x="7930" y="15133"/>
                      <a:pt x="7932" y="15055"/>
                    </a:cubicBezTo>
                    <a:cubicBezTo>
                      <a:pt x="7965" y="14536"/>
                      <a:pt x="7786" y="14053"/>
                      <a:pt x="7469" y="13693"/>
                    </a:cubicBezTo>
                    <a:cubicBezTo>
                      <a:pt x="7150" y="13329"/>
                      <a:pt x="6696" y="13091"/>
                      <a:pt x="6178" y="13056"/>
                    </a:cubicBezTo>
                    <a:cubicBezTo>
                      <a:pt x="5659" y="13021"/>
                      <a:pt x="5176" y="13200"/>
                      <a:pt x="4816" y="13518"/>
                    </a:cubicBezTo>
                    <a:cubicBezTo>
                      <a:pt x="4506" y="13790"/>
                      <a:pt x="4284" y="14164"/>
                      <a:pt x="4208" y="14594"/>
                    </a:cubicBezTo>
                    <a:cubicBezTo>
                      <a:pt x="5098" y="14960"/>
                      <a:pt x="6064" y="15190"/>
                      <a:pt x="7082" y="15258"/>
                    </a:cubicBezTo>
                    <a:cubicBezTo>
                      <a:pt x="7358" y="15279"/>
                      <a:pt x="7633" y="15283"/>
                      <a:pt x="7905" y="15277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54"/>
              <p:cNvSpPr/>
              <p:nvPr/>
            </p:nvSpPr>
            <p:spPr>
              <a:xfrm>
                <a:off x="731547" y="4048069"/>
                <a:ext cx="85887" cy="85697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07" extrusionOk="0">
                    <a:moveTo>
                      <a:pt x="961" y="31"/>
                    </a:moveTo>
                    <a:cubicBezTo>
                      <a:pt x="1442" y="64"/>
                      <a:pt x="1810" y="478"/>
                      <a:pt x="1777" y="959"/>
                    </a:cubicBezTo>
                    <a:cubicBezTo>
                      <a:pt x="1747" y="1440"/>
                      <a:pt x="1329" y="1806"/>
                      <a:pt x="848" y="1773"/>
                    </a:cubicBezTo>
                    <a:cubicBezTo>
                      <a:pt x="369" y="1740"/>
                      <a:pt x="1" y="1327"/>
                      <a:pt x="34" y="846"/>
                    </a:cubicBezTo>
                    <a:cubicBezTo>
                      <a:pt x="64" y="365"/>
                      <a:pt x="482" y="1"/>
                      <a:pt x="961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26" name="Google Shape;1026;p54"/>
          <p:cNvSpPr/>
          <p:nvPr/>
        </p:nvSpPr>
        <p:spPr>
          <a:xfrm rot="-166604" flipH="1">
            <a:off x="6063408" y="3889184"/>
            <a:ext cx="452384" cy="45247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54"/>
          <p:cNvSpPr/>
          <p:nvPr/>
        </p:nvSpPr>
        <p:spPr>
          <a:xfrm rot="-2669310" flipH="1">
            <a:off x="5257161" y="3447338"/>
            <a:ext cx="1874253" cy="1525055"/>
          </a:xfrm>
          <a:custGeom>
            <a:avLst/>
            <a:gdLst/>
            <a:ahLst/>
            <a:cxnLst/>
            <a:rect l="l" t="t" r="r" b="b"/>
            <a:pathLst>
              <a:path w="9849" h="8014" extrusionOk="0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54"/>
          <p:cNvSpPr/>
          <p:nvPr/>
        </p:nvSpPr>
        <p:spPr>
          <a:xfrm rot="-166584" flipH="1">
            <a:off x="6539204" y="2870657"/>
            <a:ext cx="300434" cy="30048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54"/>
          <p:cNvSpPr/>
          <p:nvPr/>
        </p:nvSpPr>
        <p:spPr>
          <a:xfrm rot="-166600" flipH="1">
            <a:off x="7283371" y="3455393"/>
            <a:ext cx="683625" cy="683780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6DC7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54"/>
          <p:cNvSpPr txBox="1">
            <a:spLocks noGrp="1"/>
          </p:cNvSpPr>
          <p:nvPr>
            <p:ph type="title"/>
          </p:nvPr>
        </p:nvSpPr>
        <p:spPr>
          <a:xfrm>
            <a:off x="1016088" y="1227200"/>
            <a:ext cx="4366234" cy="5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Alcuni test effettuati:</a:t>
            </a:r>
            <a:endParaRPr dirty="0"/>
          </a:p>
        </p:txBody>
      </p:sp>
      <p:sp>
        <p:nvSpPr>
          <p:cNvPr id="1031" name="Google Shape;1031;p54"/>
          <p:cNvSpPr txBox="1">
            <a:spLocks noGrp="1"/>
          </p:cNvSpPr>
          <p:nvPr>
            <p:ph type="subTitle" idx="1"/>
          </p:nvPr>
        </p:nvSpPr>
        <p:spPr>
          <a:xfrm rot="-259">
            <a:off x="1016087" y="1874950"/>
            <a:ext cx="3975300" cy="20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dirty="0"/>
              <a:t>Accensione1000W_con_errore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it-IT" dirty="0"/>
              <a:t>Accensione1500W_e_oltre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it-IT" dirty="0"/>
              <a:t>Accensione300W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</a:pPr>
            <a:r>
              <a:rPr lang="it-IT" dirty="0"/>
              <a:t>Accensione500W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it-IT" dirty="0" err="1"/>
              <a:t>PressioneSenzaPentola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it-IT" dirty="0" err="1"/>
              <a:t>PressioneSimultanea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it-IT" dirty="0" err="1"/>
              <a:t>RimozioneInDiminuzione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</a:pPr>
            <a:r>
              <a:rPr lang="it-IT" dirty="0" err="1"/>
              <a:t>RimozionePentolaDurantePotenza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dirty="0"/>
              <a:t>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5115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54"/>
          <p:cNvSpPr txBox="1">
            <a:spLocks noGrp="1"/>
          </p:cNvSpPr>
          <p:nvPr>
            <p:ph type="title"/>
          </p:nvPr>
        </p:nvSpPr>
        <p:spPr>
          <a:xfrm>
            <a:off x="820620" y="1110779"/>
            <a:ext cx="4366234" cy="5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800" dirty="0"/>
              <a:t>Esempio di realizzazione di un test(PressioneRidotta)</a:t>
            </a:r>
            <a:endParaRPr sz="18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73FC0FE-9544-49E3-87A8-E57C3A0CF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253" y="976962"/>
            <a:ext cx="3496913" cy="3189576"/>
          </a:xfrm>
          <a:prstGeom prst="rect">
            <a:avLst/>
          </a:prstGeom>
        </p:spPr>
      </p:pic>
      <p:sp>
        <p:nvSpPr>
          <p:cNvPr id="6" name="Google Shape;1030;p54">
            <a:extLst>
              <a:ext uri="{FF2B5EF4-FFF2-40B4-BE49-F238E27FC236}">
                <a16:creationId xmlns:a16="http://schemas.microsoft.com/office/drawing/2014/main" id="{C6A885C8-9F2E-BE36-791C-6DAD9BA5E89C}"/>
              </a:ext>
            </a:extLst>
          </p:cNvPr>
          <p:cNvSpPr txBox="1">
            <a:spLocks/>
          </p:cNvSpPr>
          <p:nvPr/>
        </p:nvSpPr>
        <p:spPr>
          <a:xfrm>
            <a:off x="820620" y="1761266"/>
            <a:ext cx="2784941" cy="1985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>
              <a:buClr>
                <a:schemeClr val="hlink"/>
              </a:buClr>
              <a:buSzPts val="1100"/>
              <a:buFont typeface="Arial"/>
              <a:buNone/>
            </a:pPr>
            <a:r>
              <a:rPr lang="it-IT" sz="1050" b="0" dirty="0"/>
              <a:t>Nel seguente test, andiamo ad aumentare la temperatura del fornello fino a 500W, dopo di </a:t>
            </a:r>
            <a:r>
              <a:rPr lang="it-IT" sz="1050" b="0" dirty="0" err="1"/>
              <a:t>chè</a:t>
            </a:r>
            <a:r>
              <a:rPr lang="it-IT" sz="1050" b="0" dirty="0"/>
              <a:t> tramite una pressione minore del pulsante di power up andiamo a verificare che la temperatura non subisca variazioni, lo stesso lo facciamo per una pressione ridotta del pulsante di power down. Alla fine la macchina viene spenta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6B69799-8D31-AD91-706D-D1F1872D3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230" y="1005441"/>
            <a:ext cx="3534936" cy="313261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F9B31B6-A90D-ED32-763B-D52FF79CF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5741" y="1397879"/>
            <a:ext cx="4077639" cy="248749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17BF5A2-D49B-2484-4044-B2809411C5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5459" y="1397879"/>
            <a:ext cx="3790298" cy="217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8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54"/>
          <p:cNvSpPr txBox="1">
            <a:spLocks noGrp="1"/>
          </p:cNvSpPr>
          <p:nvPr>
            <p:ph type="title"/>
          </p:nvPr>
        </p:nvSpPr>
        <p:spPr>
          <a:xfrm>
            <a:off x="820620" y="1110779"/>
            <a:ext cx="4366234" cy="5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800" dirty="0"/>
              <a:t>Esempio di realizzazione di un test(PressioneRidotta)</a:t>
            </a:r>
            <a:endParaRPr sz="18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A9F1590-1075-3630-80AF-DDF4D79AC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386" y="1684979"/>
            <a:ext cx="4016980" cy="2475539"/>
          </a:xfrm>
          <a:prstGeom prst="rect">
            <a:avLst/>
          </a:prstGeom>
        </p:spPr>
      </p:pic>
      <p:grpSp>
        <p:nvGrpSpPr>
          <p:cNvPr id="4" name="Google Shape;1019;p54">
            <a:extLst>
              <a:ext uri="{FF2B5EF4-FFF2-40B4-BE49-F238E27FC236}">
                <a16:creationId xmlns:a16="http://schemas.microsoft.com/office/drawing/2014/main" id="{E3A41EFC-2B6E-17E0-336E-3F8E407A6EE0}"/>
              </a:ext>
            </a:extLst>
          </p:cNvPr>
          <p:cNvGrpSpPr/>
          <p:nvPr/>
        </p:nvGrpSpPr>
        <p:grpSpPr>
          <a:xfrm rot="117939" flipH="1">
            <a:off x="2100737" y="1621698"/>
            <a:ext cx="1900322" cy="1900104"/>
            <a:chOff x="277881" y="2901316"/>
            <a:chExt cx="1900344" cy="1900126"/>
          </a:xfrm>
        </p:grpSpPr>
        <p:sp>
          <p:nvSpPr>
            <p:cNvPr id="7" name="Google Shape;1020;p54">
              <a:extLst>
                <a:ext uri="{FF2B5EF4-FFF2-40B4-BE49-F238E27FC236}">
                  <a16:creationId xmlns:a16="http://schemas.microsoft.com/office/drawing/2014/main" id="{931C9F5C-7700-D801-09FB-573AA0E89443}"/>
                </a:ext>
              </a:extLst>
            </p:cNvPr>
            <p:cNvSpPr/>
            <p:nvPr/>
          </p:nvSpPr>
          <p:spPr>
            <a:xfrm>
              <a:off x="402450" y="3248988"/>
              <a:ext cx="1354500" cy="1354500"/>
            </a:xfrm>
            <a:prstGeom prst="ellipse">
              <a:avLst/>
            </a:pr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1021;p54">
              <a:extLst>
                <a:ext uri="{FF2B5EF4-FFF2-40B4-BE49-F238E27FC236}">
                  <a16:creationId xmlns:a16="http://schemas.microsoft.com/office/drawing/2014/main" id="{53B0BC21-5BE7-DB83-3F6F-2F4E47A1C3C7}"/>
                </a:ext>
              </a:extLst>
            </p:cNvPr>
            <p:cNvGrpSpPr/>
            <p:nvPr/>
          </p:nvGrpSpPr>
          <p:grpSpPr>
            <a:xfrm rot="2322109">
              <a:off x="551788" y="3175815"/>
              <a:ext cx="1352529" cy="1351128"/>
              <a:chOff x="200055" y="3556746"/>
              <a:chExt cx="869964" cy="869063"/>
            </a:xfrm>
          </p:grpSpPr>
          <p:sp>
            <p:nvSpPr>
              <p:cNvPr id="11" name="Google Shape;1022;p54">
                <a:extLst>
                  <a:ext uri="{FF2B5EF4-FFF2-40B4-BE49-F238E27FC236}">
                    <a16:creationId xmlns:a16="http://schemas.microsoft.com/office/drawing/2014/main" id="{27EC22C7-5D69-BF32-E0D6-71AF03EDDC38}"/>
                  </a:ext>
                </a:extLst>
              </p:cNvPr>
              <p:cNvSpPr/>
              <p:nvPr/>
            </p:nvSpPr>
            <p:spPr>
              <a:xfrm>
                <a:off x="200055" y="3556746"/>
                <a:ext cx="868968" cy="868968"/>
              </a:xfrm>
              <a:custGeom>
                <a:avLst/>
                <a:gdLst/>
                <a:ahLst/>
                <a:cxnLst/>
                <a:rect l="l" t="t" r="r" b="b"/>
                <a:pathLst>
                  <a:path w="18323" h="18323" extrusionOk="0">
                    <a:moveTo>
                      <a:pt x="15639" y="2684"/>
                    </a:moveTo>
                    <a:cubicBezTo>
                      <a:pt x="17358" y="4401"/>
                      <a:pt x="18323" y="6731"/>
                      <a:pt x="18323" y="9162"/>
                    </a:cubicBezTo>
                    <a:cubicBezTo>
                      <a:pt x="18323" y="11590"/>
                      <a:pt x="17358" y="13920"/>
                      <a:pt x="15639" y="15639"/>
                    </a:cubicBezTo>
                    <a:cubicBezTo>
                      <a:pt x="13922" y="17356"/>
                      <a:pt x="11592" y="18323"/>
                      <a:pt x="9162" y="18323"/>
                    </a:cubicBezTo>
                    <a:cubicBezTo>
                      <a:pt x="6733" y="18323"/>
                      <a:pt x="4403" y="17356"/>
                      <a:pt x="2684" y="15639"/>
                    </a:cubicBezTo>
                    <a:cubicBezTo>
                      <a:pt x="967" y="13920"/>
                      <a:pt x="1" y="11590"/>
                      <a:pt x="1" y="9162"/>
                    </a:cubicBezTo>
                    <a:cubicBezTo>
                      <a:pt x="1" y="6731"/>
                      <a:pt x="967" y="4401"/>
                      <a:pt x="2684" y="2684"/>
                    </a:cubicBezTo>
                    <a:cubicBezTo>
                      <a:pt x="4403" y="965"/>
                      <a:pt x="6733" y="1"/>
                      <a:pt x="9162" y="1"/>
                    </a:cubicBezTo>
                    <a:cubicBezTo>
                      <a:pt x="11592" y="1"/>
                      <a:pt x="13922" y="965"/>
                      <a:pt x="15639" y="2684"/>
                    </a:cubicBezTo>
                    <a:close/>
                  </a:path>
                </a:pathLst>
              </a:custGeom>
              <a:solidFill>
                <a:srgbClr val="EB53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023;p54">
                <a:extLst>
                  <a:ext uri="{FF2B5EF4-FFF2-40B4-BE49-F238E27FC236}">
                    <a16:creationId xmlns:a16="http://schemas.microsoft.com/office/drawing/2014/main" id="{57BC103D-7C3C-EA3A-A154-5318303A0C8E}"/>
                  </a:ext>
                </a:extLst>
              </p:cNvPr>
              <p:cNvSpPr/>
              <p:nvPr/>
            </p:nvSpPr>
            <p:spPr>
              <a:xfrm>
                <a:off x="311314" y="3605499"/>
                <a:ext cx="474914" cy="486723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10263" extrusionOk="0">
                    <a:moveTo>
                      <a:pt x="8596" y="30"/>
                    </a:moveTo>
                    <a:cubicBezTo>
                      <a:pt x="9008" y="54"/>
                      <a:pt x="9368" y="246"/>
                      <a:pt x="9620" y="536"/>
                    </a:cubicBezTo>
                    <a:cubicBezTo>
                      <a:pt x="9871" y="823"/>
                      <a:pt x="10013" y="1206"/>
                      <a:pt x="9986" y="1617"/>
                    </a:cubicBezTo>
                    <a:cubicBezTo>
                      <a:pt x="9962" y="2028"/>
                      <a:pt x="9769" y="2388"/>
                      <a:pt x="9481" y="2641"/>
                    </a:cubicBezTo>
                    <a:cubicBezTo>
                      <a:pt x="9193" y="2892"/>
                      <a:pt x="8810" y="3034"/>
                      <a:pt x="8401" y="3009"/>
                    </a:cubicBezTo>
                    <a:cubicBezTo>
                      <a:pt x="7990" y="2983"/>
                      <a:pt x="7630" y="2789"/>
                      <a:pt x="7379" y="2501"/>
                    </a:cubicBezTo>
                    <a:cubicBezTo>
                      <a:pt x="7126" y="2214"/>
                      <a:pt x="6984" y="1831"/>
                      <a:pt x="7011" y="1420"/>
                    </a:cubicBezTo>
                    <a:cubicBezTo>
                      <a:pt x="7036" y="1009"/>
                      <a:pt x="7229" y="649"/>
                      <a:pt x="7517" y="398"/>
                    </a:cubicBezTo>
                    <a:cubicBezTo>
                      <a:pt x="7805" y="145"/>
                      <a:pt x="8187" y="1"/>
                      <a:pt x="8596" y="30"/>
                    </a:cubicBezTo>
                    <a:close/>
                    <a:moveTo>
                      <a:pt x="3032" y="6968"/>
                    </a:moveTo>
                    <a:cubicBezTo>
                      <a:pt x="3482" y="6995"/>
                      <a:pt x="3879" y="7206"/>
                      <a:pt x="4155" y="7519"/>
                    </a:cubicBezTo>
                    <a:cubicBezTo>
                      <a:pt x="4432" y="7836"/>
                      <a:pt x="4587" y="8255"/>
                      <a:pt x="4558" y="8707"/>
                    </a:cubicBezTo>
                    <a:cubicBezTo>
                      <a:pt x="4531" y="9158"/>
                      <a:pt x="4319" y="9555"/>
                      <a:pt x="4007" y="9830"/>
                    </a:cubicBezTo>
                    <a:cubicBezTo>
                      <a:pt x="3690" y="10108"/>
                      <a:pt x="3270" y="10262"/>
                      <a:pt x="2818" y="10233"/>
                    </a:cubicBezTo>
                    <a:cubicBezTo>
                      <a:pt x="2368" y="10205"/>
                      <a:pt x="1971" y="9995"/>
                      <a:pt x="1695" y="9680"/>
                    </a:cubicBezTo>
                    <a:cubicBezTo>
                      <a:pt x="1418" y="9366"/>
                      <a:pt x="1263" y="8946"/>
                      <a:pt x="1292" y="8496"/>
                    </a:cubicBezTo>
                    <a:cubicBezTo>
                      <a:pt x="1319" y="8045"/>
                      <a:pt x="1531" y="7648"/>
                      <a:pt x="1843" y="7373"/>
                    </a:cubicBezTo>
                    <a:cubicBezTo>
                      <a:pt x="2160" y="7093"/>
                      <a:pt x="2582" y="6937"/>
                      <a:pt x="3032" y="6968"/>
                    </a:cubicBezTo>
                    <a:close/>
                    <a:moveTo>
                      <a:pt x="3949" y="7702"/>
                    </a:moveTo>
                    <a:cubicBezTo>
                      <a:pt x="3721" y="7441"/>
                      <a:pt x="3392" y="7268"/>
                      <a:pt x="3015" y="7241"/>
                    </a:cubicBezTo>
                    <a:cubicBezTo>
                      <a:pt x="2641" y="7217"/>
                      <a:pt x="2292" y="7348"/>
                      <a:pt x="2033" y="7576"/>
                    </a:cubicBezTo>
                    <a:cubicBezTo>
                      <a:pt x="1769" y="7805"/>
                      <a:pt x="1597" y="8134"/>
                      <a:pt x="1572" y="8510"/>
                    </a:cubicBezTo>
                    <a:cubicBezTo>
                      <a:pt x="1545" y="8884"/>
                      <a:pt x="1677" y="9234"/>
                      <a:pt x="1905" y="9493"/>
                    </a:cubicBezTo>
                    <a:cubicBezTo>
                      <a:pt x="2135" y="9756"/>
                      <a:pt x="2464" y="9929"/>
                      <a:pt x="2839" y="9954"/>
                    </a:cubicBezTo>
                    <a:cubicBezTo>
                      <a:pt x="3215" y="9980"/>
                      <a:pt x="3565" y="9849"/>
                      <a:pt x="3824" y="9621"/>
                    </a:cubicBezTo>
                    <a:cubicBezTo>
                      <a:pt x="4085" y="9390"/>
                      <a:pt x="4258" y="9061"/>
                      <a:pt x="4284" y="8687"/>
                    </a:cubicBezTo>
                    <a:cubicBezTo>
                      <a:pt x="4307" y="8313"/>
                      <a:pt x="4177" y="7965"/>
                      <a:pt x="3949" y="7702"/>
                    </a:cubicBezTo>
                    <a:close/>
                    <a:moveTo>
                      <a:pt x="1027" y="4124"/>
                    </a:moveTo>
                    <a:cubicBezTo>
                      <a:pt x="1288" y="4142"/>
                      <a:pt x="1518" y="4262"/>
                      <a:pt x="1679" y="4445"/>
                    </a:cubicBezTo>
                    <a:cubicBezTo>
                      <a:pt x="1841" y="4628"/>
                      <a:pt x="1932" y="4872"/>
                      <a:pt x="1913" y="5134"/>
                    </a:cubicBezTo>
                    <a:cubicBezTo>
                      <a:pt x="1895" y="5397"/>
                      <a:pt x="1776" y="5625"/>
                      <a:pt x="1592" y="5787"/>
                    </a:cubicBezTo>
                    <a:cubicBezTo>
                      <a:pt x="1409" y="5946"/>
                      <a:pt x="1165" y="6038"/>
                      <a:pt x="904" y="6022"/>
                    </a:cubicBezTo>
                    <a:cubicBezTo>
                      <a:pt x="640" y="6003"/>
                      <a:pt x="412" y="5882"/>
                      <a:pt x="254" y="5699"/>
                    </a:cubicBezTo>
                    <a:cubicBezTo>
                      <a:pt x="91" y="5516"/>
                      <a:pt x="1" y="5273"/>
                      <a:pt x="19" y="5010"/>
                    </a:cubicBezTo>
                    <a:cubicBezTo>
                      <a:pt x="36" y="4749"/>
                      <a:pt x="157" y="4519"/>
                      <a:pt x="340" y="4360"/>
                    </a:cubicBezTo>
                    <a:cubicBezTo>
                      <a:pt x="523" y="4196"/>
                      <a:pt x="768" y="4105"/>
                      <a:pt x="1027" y="4124"/>
                    </a:cubicBezTo>
                    <a:close/>
                    <a:moveTo>
                      <a:pt x="1471" y="4628"/>
                    </a:moveTo>
                    <a:cubicBezTo>
                      <a:pt x="1358" y="4496"/>
                      <a:pt x="1196" y="4412"/>
                      <a:pt x="1008" y="4399"/>
                    </a:cubicBezTo>
                    <a:cubicBezTo>
                      <a:pt x="823" y="4387"/>
                      <a:pt x="651" y="4451"/>
                      <a:pt x="521" y="4566"/>
                    </a:cubicBezTo>
                    <a:cubicBezTo>
                      <a:pt x="390" y="4679"/>
                      <a:pt x="305" y="4842"/>
                      <a:pt x="291" y="5029"/>
                    </a:cubicBezTo>
                    <a:cubicBezTo>
                      <a:pt x="278" y="5214"/>
                      <a:pt x="342" y="5389"/>
                      <a:pt x="455" y="5518"/>
                    </a:cubicBezTo>
                    <a:cubicBezTo>
                      <a:pt x="568" y="5646"/>
                      <a:pt x="733" y="5734"/>
                      <a:pt x="918" y="5746"/>
                    </a:cubicBezTo>
                    <a:cubicBezTo>
                      <a:pt x="1103" y="5759"/>
                      <a:pt x="1278" y="5695"/>
                      <a:pt x="1407" y="5582"/>
                    </a:cubicBezTo>
                    <a:cubicBezTo>
                      <a:pt x="1535" y="5469"/>
                      <a:pt x="1623" y="5304"/>
                      <a:pt x="1636" y="5119"/>
                    </a:cubicBezTo>
                    <a:cubicBezTo>
                      <a:pt x="1648" y="4928"/>
                      <a:pt x="1584" y="4757"/>
                      <a:pt x="1471" y="4628"/>
                    </a:cubicBezTo>
                    <a:close/>
                    <a:moveTo>
                      <a:pt x="8578" y="305"/>
                    </a:moveTo>
                    <a:cubicBezTo>
                      <a:pt x="8245" y="285"/>
                      <a:pt x="7930" y="400"/>
                      <a:pt x="7700" y="603"/>
                    </a:cubicBezTo>
                    <a:cubicBezTo>
                      <a:pt x="7465" y="809"/>
                      <a:pt x="7311" y="1101"/>
                      <a:pt x="7289" y="1436"/>
                    </a:cubicBezTo>
                    <a:cubicBezTo>
                      <a:pt x="7268" y="1769"/>
                      <a:pt x="7383" y="2080"/>
                      <a:pt x="7587" y="2314"/>
                    </a:cubicBezTo>
                    <a:cubicBezTo>
                      <a:pt x="7790" y="2549"/>
                      <a:pt x="8084" y="2703"/>
                      <a:pt x="8420" y="2726"/>
                    </a:cubicBezTo>
                    <a:cubicBezTo>
                      <a:pt x="8753" y="2746"/>
                      <a:pt x="9065" y="2631"/>
                      <a:pt x="9298" y="2427"/>
                    </a:cubicBezTo>
                    <a:cubicBezTo>
                      <a:pt x="9532" y="2224"/>
                      <a:pt x="9686" y="1930"/>
                      <a:pt x="9709" y="1595"/>
                    </a:cubicBezTo>
                    <a:cubicBezTo>
                      <a:pt x="9756" y="926"/>
                      <a:pt x="9250" y="348"/>
                      <a:pt x="8578" y="305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024;p54">
                <a:extLst>
                  <a:ext uri="{FF2B5EF4-FFF2-40B4-BE49-F238E27FC236}">
                    <a16:creationId xmlns:a16="http://schemas.microsoft.com/office/drawing/2014/main" id="{CD3DBF71-063F-26D9-946D-252611183F0C}"/>
                  </a:ext>
                </a:extLst>
              </p:cNvPr>
              <p:cNvSpPr/>
              <p:nvPr/>
            </p:nvSpPr>
            <p:spPr>
              <a:xfrm>
                <a:off x="270576" y="3701013"/>
                <a:ext cx="799443" cy="724796"/>
              </a:xfrm>
              <a:custGeom>
                <a:avLst/>
                <a:gdLst/>
                <a:ahLst/>
                <a:cxnLst/>
                <a:rect l="l" t="t" r="r" b="b"/>
                <a:pathLst>
                  <a:path w="16857" h="15283" extrusionOk="0">
                    <a:moveTo>
                      <a:pt x="14493" y="0"/>
                    </a:moveTo>
                    <a:cubicBezTo>
                      <a:pt x="15653" y="1289"/>
                      <a:pt x="16445" y="2904"/>
                      <a:pt x="16725" y="4676"/>
                    </a:cubicBezTo>
                    <a:cubicBezTo>
                      <a:pt x="16272" y="4697"/>
                      <a:pt x="15859" y="4874"/>
                      <a:pt x="15534" y="5159"/>
                    </a:cubicBezTo>
                    <a:cubicBezTo>
                      <a:pt x="15160" y="5488"/>
                      <a:pt x="14911" y="5961"/>
                      <a:pt x="14874" y="6498"/>
                    </a:cubicBezTo>
                    <a:cubicBezTo>
                      <a:pt x="14839" y="7035"/>
                      <a:pt x="15026" y="7537"/>
                      <a:pt x="15355" y="7911"/>
                    </a:cubicBezTo>
                    <a:cubicBezTo>
                      <a:pt x="15645" y="8244"/>
                      <a:pt x="16048" y="8476"/>
                      <a:pt x="16509" y="8552"/>
                    </a:cubicBezTo>
                    <a:cubicBezTo>
                      <a:pt x="15478" y="12311"/>
                      <a:pt x="12131" y="15053"/>
                      <a:pt x="8187" y="15266"/>
                    </a:cubicBezTo>
                    <a:cubicBezTo>
                      <a:pt x="8195" y="15201"/>
                      <a:pt x="8201" y="15139"/>
                      <a:pt x="8207" y="15075"/>
                    </a:cubicBezTo>
                    <a:cubicBezTo>
                      <a:pt x="8244" y="14479"/>
                      <a:pt x="8039" y="13926"/>
                      <a:pt x="7677" y="13510"/>
                    </a:cubicBezTo>
                    <a:cubicBezTo>
                      <a:pt x="7313" y="13093"/>
                      <a:pt x="6790" y="12819"/>
                      <a:pt x="6196" y="12780"/>
                    </a:cubicBezTo>
                    <a:cubicBezTo>
                      <a:pt x="5602" y="12741"/>
                      <a:pt x="5047" y="12947"/>
                      <a:pt x="4631" y="13309"/>
                    </a:cubicBezTo>
                    <a:cubicBezTo>
                      <a:pt x="4288" y="13611"/>
                      <a:pt x="4043" y="14016"/>
                      <a:pt x="3942" y="14485"/>
                    </a:cubicBezTo>
                    <a:cubicBezTo>
                      <a:pt x="2320" y="13759"/>
                      <a:pt x="954" y="12583"/>
                      <a:pt x="0" y="11117"/>
                    </a:cubicBezTo>
                    <a:cubicBezTo>
                      <a:pt x="3899" y="11551"/>
                      <a:pt x="5402" y="10839"/>
                      <a:pt x="6829" y="7921"/>
                    </a:cubicBezTo>
                    <a:cubicBezTo>
                      <a:pt x="8343" y="4826"/>
                      <a:pt x="11113" y="8604"/>
                      <a:pt x="12322" y="3691"/>
                    </a:cubicBezTo>
                    <a:cubicBezTo>
                      <a:pt x="12892" y="1372"/>
                      <a:pt x="13749" y="391"/>
                      <a:pt x="14493" y="0"/>
                    </a:cubicBezTo>
                    <a:close/>
                    <a:moveTo>
                      <a:pt x="16764" y="4954"/>
                    </a:moveTo>
                    <a:cubicBezTo>
                      <a:pt x="16365" y="4966"/>
                      <a:pt x="16001" y="5120"/>
                      <a:pt x="15717" y="5367"/>
                    </a:cubicBezTo>
                    <a:cubicBezTo>
                      <a:pt x="15396" y="5649"/>
                      <a:pt x="15180" y="6056"/>
                      <a:pt x="15151" y="6513"/>
                    </a:cubicBezTo>
                    <a:cubicBezTo>
                      <a:pt x="15123" y="6973"/>
                      <a:pt x="15283" y="7403"/>
                      <a:pt x="15563" y="7724"/>
                    </a:cubicBezTo>
                    <a:cubicBezTo>
                      <a:pt x="15818" y="8014"/>
                      <a:pt x="16171" y="8217"/>
                      <a:pt x="16579" y="8277"/>
                    </a:cubicBezTo>
                    <a:cubicBezTo>
                      <a:pt x="16700" y="7771"/>
                      <a:pt x="16782" y="7251"/>
                      <a:pt x="16815" y="6714"/>
                    </a:cubicBezTo>
                    <a:cubicBezTo>
                      <a:pt x="16856" y="6118"/>
                      <a:pt x="16838" y="5528"/>
                      <a:pt x="16764" y="4954"/>
                    </a:cubicBezTo>
                    <a:close/>
                    <a:moveTo>
                      <a:pt x="7905" y="15277"/>
                    </a:moveTo>
                    <a:cubicBezTo>
                      <a:pt x="7919" y="15205"/>
                      <a:pt x="7930" y="15133"/>
                      <a:pt x="7932" y="15055"/>
                    </a:cubicBezTo>
                    <a:cubicBezTo>
                      <a:pt x="7965" y="14536"/>
                      <a:pt x="7786" y="14053"/>
                      <a:pt x="7469" y="13693"/>
                    </a:cubicBezTo>
                    <a:cubicBezTo>
                      <a:pt x="7150" y="13329"/>
                      <a:pt x="6696" y="13091"/>
                      <a:pt x="6178" y="13056"/>
                    </a:cubicBezTo>
                    <a:cubicBezTo>
                      <a:pt x="5659" y="13021"/>
                      <a:pt x="5176" y="13200"/>
                      <a:pt x="4816" y="13518"/>
                    </a:cubicBezTo>
                    <a:cubicBezTo>
                      <a:pt x="4506" y="13790"/>
                      <a:pt x="4284" y="14164"/>
                      <a:pt x="4208" y="14594"/>
                    </a:cubicBezTo>
                    <a:cubicBezTo>
                      <a:pt x="5098" y="14960"/>
                      <a:pt x="6064" y="15190"/>
                      <a:pt x="7082" y="15258"/>
                    </a:cubicBezTo>
                    <a:cubicBezTo>
                      <a:pt x="7358" y="15279"/>
                      <a:pt x="7633" y="15283"/>
                      <a:pt x="7905" y="15277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025;p54">
                <a:extLst>
                  <a:ext uri="{FF2B5EF4-FFF2-40B4-BE49-F238E27FC236}">
                    <a16:creationId xmlns:a16="http://schemas.microsoft.com/office/drawing/2014/main" id="{726A5ED3-5BE3-75C4-71D3-534A7CCCBF0E}"/>
                  </a:ext>
                </a:extLst>
              </p:cNvPr>
              <p:cNvSpPr/>
              <p:nvPr/>
            </p:nvSpPr>
            <p:spPr>
              <a:xfrm>
                <a:off x="731547" y="4048069"/>
                <a:ext cx="85887" cy="85697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07" extrusionOk="0">
                    <a:moveTo>
                      <a:pt x="961" y="31"/>
                    </a:moveTo>
                    <a:cubicBezTo>
                      <a:pt x="1442" y="64"/>
                      <a:pt x="1810" y="478"/>
                      <a:pt x="1777" y="959"/>
                    </a:cubicBezTo>
                    <a:cubicBezTo>
                      <a:pt x="1747" y="1440"/>
                      <a:pt x="1329" y="1806"/>
                      <a:pt x="848" y="1773"/>
                    </a:cubicBezTo>
                    <a:cubicBezTo>
                      <a:pt x="369" y="1740"/>
                      <a:pt x="1" y="1327"/>
                      <a:pt x="34" y="846"/>
                    </a:cubicBezTo>
                    <a:cubicBezTo>
                      <a:pt x="64" y="365"/>
                      <a:pt x="482" y="1"/>
                      <a:pt x="961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" name="Google Shape;1026;p54">
            <a:extLst>
              <a:ext uri="{FF2B5EF4-FFF2-40B4-BE49-F238E27FC236}">
                <a16:creationId xmlns:a16="http://schemas.microsoft.com/office/drawing/2014/main" id="{152AB4B0-7684-0768-99EE-ACCDDA3AC894}"/>
              </a:ext>
            </a:extLst>
          </p:cNvPr>
          <p:cNvSpPr/>
          <p:nvPr/>
        </p:nvSpPr>
        <p:spPr>
          <a:xfrm rot="-166604" flipH="1">
            <a:off x="1342725" y="3459719"/>
            <a:ext cx="452384" cy="45247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027;p54">
            <a:extLst>
              <a:ext uri="{FF2B5EF4-FFF2-40B4-BE49-F238E27FC236}">
                <a16:creationId xmlns:a16="http://schemas.microsoft.com/office/drawing/2014/main" id="{FFE16948-E589-8C35-3C9C-2E02B5BFD841}"/>
              </a:ext>
            </a:extLst>
          </p:cNvPr>
          <p:cNvSpPr/>
          <p:nvPr/>
        </p:nvSpPr>
        <p:spPr>
          <a:xfrm rot="-2669310" flipH="1">
            <a:off x="536478" y="3017873"/>
            <a:ext cx="1874253" cy="1525055"/>
          </a:xfrm>
          <a:custGeom>
            <a:avLst/>
            <a:gdLst/>
            <a:ahLst/>
            <a:cxnLst/>
            <a:rect l="l" t="t" r="r" b="b"/>
            <a:pathLst>
              <a:path w="9849" h="8014" extrusionOk="0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028;p54">
            <a:extLst>
              <a:ext uri="{FF2B5EF4-FFF2-40B4-BE49-F238E27FC236}">
                <a16:creationId xmlns:a16="http://schemas.microsoft.com/office/drawing/2014/main" id="{75F53062-E946-10C9-AA35-B29C76CA1575}"/>
              </a:ext>
            </a:extLst>
          </p:cNvPr>
          <p:cNvSpPr/>
          <p:nvPr/>
        </p:nvSpPr>
        <p:spPr>
          <a:xfrm rot="-166584" flipH="1">
            <a:off x="1818521" y="2441192"/>
            <a:ext cx="300434" cy="30048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029;p54">
            <a:extLst>
              <a:ext uri="{FF2B5EF4-FFF2-40B4-BE49-F238E27FC236}">
                <a16:creationId xmlns:a16="http://schemas.microsoft.com/office/drawing/2014/main" id="{680BE199-C378-4346-1C28-273774E51B79}"/>
              </a:ext>
            </a:extLst>
          </p:cNvPr>
          <p:cNvSpPr/>
          <p:nvPr/>
        </p:nvSpPr>
        <p:spPr>
          <a:xfrm rot="-166600" flipH="1">
            <a:off x="2562688" y="3025928"/>
            <a:ext cx="683625" cy="683780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6DC7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D0F9B8CD-B13A-A537-134A-07A3BA354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4158" y="1722061"/>
            <a:ext cx="3919110" cy="240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8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50"/>
          <p:cNvSpPr/>
          <p:nvPr/>
        </p:nvSpPr>
        <p:spPr>
          <a:xfrm>
            <a:off x="1848362" y="1907427"/>
            <a:ext cx="1955370" cy="1490081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50"/>
          <p:cNvSpPr/>
          <p:nvPr/>
        </p:nvSpPr>
        <p:spPr>
          <a:xfrm>
            <a:off x="5339287" y="1907427"/>
            <a:ext cx="1955370" cy="1490081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50"/>
          <p:cNvSpPr txBox="1">
            <a:spLocks noGrp="1"/>
          </p:cNvSpPr>
          <p:nvPr>
            <p:ph type="subTitle" idx="1"/>
          </p:nvPr>
        </p:nvSpPr>
        <p:spPr>
          <a:xfrm>
            <a:off x="1640850" y="3954424"/>
            <a:ext cx="24048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Grazie ai test abbiamo coperto la maggiorparte dei rami del modello</a:t>
            </a:r>
            <a:endParaRPr dirty="0"/>
          </a:p>
        </p:txBody>
      </p:sp>
      <p:sp>
        <p:nvSpPr>
          <p:cNvPr id="853" name="Google Shape;853;p50"/>
          <p:cNvSpPr txBox="1">
            <a:spLocks noGrp="1"/>
          </p:cNvSpPr>
          <p:nvPr>
            <p:ph type="title"/>
          </p:nvPr>
        </p:nvSpPr>
        <p:spPr>
          <a:xfrm rot="-535">
            <a:off x="1861862" y="2253280"/>
            <a:ext cx="1928400" cy="9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99%</a:t>
            </a:r>
            <a:endParaRPr dirty="0"/>
          </a:p>
        </p:txBody>
      </p:sp>
      <p:sp>
        <p:nvSpPr>
          <p:cNvPr id="854" name="Google Shape;854;p50"/>
          <p:cNvSpPr txBox="1">
            <a:spLocks noGrp="1"/>
          </p:cNvSpPr>
          <p:nvPr>
            <p:ph type="title" idx="2"/>
          </p:nvPr>
        </p:nvSpPr>
        <p:spPr>
          <a:xfrm>
            <a:off x="5352316" y="2260377"/>
            <a:ext cx="1929300" cy="9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1%</a:t>
            </a:r>
            <a:endParaRPr dirty="0"/>
          </a:p>
        </p:txBody>
      </p:sp>
      <p:sp>
        <p:nvSpPr>
          <p:cNvPr id="855" name="Google Shape;855;p50"/>
          <p:cNvSpPr txBox="1">
            <a:spLocks noGrp="1"/>
          </p:cNvSpPr>
          <p:nvPr>
            <p:ph type="subTitle" idx="3"/>
          </p:nvPr>
        </p:nvSpPr>
        <p:spPr>
          <a:xfrm>
            <a:off x="5114563" y="3954124"/>
            <a:ext cx="24048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it-IT" dirty="0"/>
              <a:t>Gli unici casi non considerati sono dovuti alla natura stessa della modellazione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56" name="Google Shape;856;p50"/>
          <p:cNvSpPr/>
          <p:nvPr/>
        </p:nvSpPr>
        <p:spPr>
          <a:xfrm>
            <a:off x="1693830" y="3425380"/>
            <a:ext cx="2352000" cy="426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50"/>
          <p:cNvSpPr/>
          <p:nvPr/>
        </p:nvSpPr>
        <p:spPr>
          <a:xfrm>
            <a:off x="1606279" y="3346768"/>
            <a:ext cx="2352000" cy="426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50"/>
          <p:cNvSpPr/>
          <p:nvPr/>
        </p:nvSpPr>
        <p:spPr>
          <a:xfrm>
            <a:off x="1606279" y="3346768"/>
            <a:ext cx="1768200" cy="426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50"/>
          <p:cNvSpPr/>
          <p:nvPr/>
        </p:nvSpPr>
        <p:spPr>
          <a:xfrm>
            <a:off x="5183860" y="3425380"/>
            <a:ext cx="2353800" cy="426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50"/>
          <p:cNvSpPr/>
          <p:nvPr/>
        </p:nvSpPr>
        <p:spPr>
          <a:xfrm>
            <a:off x="5096239" y="3346768"/>
            <a:ext cx="2353800" cy="426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50"/>
          <p:cNvSpPr/>
          <p:nvPr/>
        </p:nvSpPr>
        <p:spPr>
          <a:xfrm>
            <a:off x="5096223" y="3346768"/>
            <a:ext cx="1065300" cy="426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44;p44">
            <a:extLst>
              <a:ext uri="{FF2B5EF4-FFF2-40B4-BE49-F238E27FC236}">
                <a16:creationId xmlns:a16="http://schemas.microsoft.com/office/drawing/2014/main" id="{D785D997-72EF-FCE1-2374-E2495E7A001D}"/>
              </a:ext>
            </a:extLst>
          </p:cNvPr>
          <p:cNvSpPr txBox="1">
            <a:spLocks/>
          </p:cNvSpPr>
          <p:nvPr/>
        </p:nvSpPr>
        <p:spPr>
          <a:xfrm>
            <a:off x="719999" y="969225"/>
            <a:ext cx="6574657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Epilogue"/>
              <a:buNone/>
              <a:defRPr sz="6200" b="1" i="0" u="none" strike="noStrike" cap="none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Epilogue"/>
              <a:buNone/>
              <a:defRPr sz="62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Epilogue"/>
              <a:buNone/>
              <a:defRPr sz="62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Epilogue"/>
              <a:buNone/>
              <a:defRPr sz="62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Epilogue"/>
              <a:buNone/>
              <a:defRPr sz="62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Epilogue"/>
              <a:buNone/>
              <a:defRPr sz="62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Epilogue"/>
              <a:buNone/>
              <a:defRPr sz="62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Epilogue"/>
              <a:buNone/>
              <a:defRPr sz="62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Epilogue"/>
              <a:buNone/>
              <a:defRPr sz="62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 algn="l"/>
            <a:r>
              <a:rPr lang="it-IT" sz="4000"/>
              <a:t>Branch Coverage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2472082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52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Esempio </a:t>
            </a:r>
            <a:r>
              <a:rPr lang="en" dirty="0">
                <a:solidFill>
                  <a:schemeClr val="dk2"/>
                </a:solidFill>
              </a:rPr>
              <a:t>chiave (supertransizioni)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995" name="Google Shape;995;p52"/>
          <p:cNvGrpSpPr/>
          <p:nvPr/>
        </p:nvGrpSpPr>
        <p:grpSpPr>
          <a:xfrm>
            <a:off x="6230694" y="1706045"/>
            <a:ext cx="1598600" cy="581650"/>
            <a:chOff x="720025" y="3236475"/>
            <a:chExt cx="1598600" cy="581650"/>
          </a:xfrm>
        </p:grpSpPr>
        <p:sp>
          <p:nvSpPr>
            <p:cNvPr id="996" name="Google Shape;996;p52"/>
            <p:cNvSpPr/>
            <p:nvPr/>
          </p:nvSpPr>
          <p:spPr>
            <a:xfrm>
              <a:off x="769425" y="328772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2"/>
            <p:cNvSpPr/>
            <p:nvPr/>
          </p:nvSpPr>
          <p:spPr>
            <a:xfrm>
              <a:off x="720025" y="323647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8" name="Google Shape;998;p52"/>
          <p:cNvGrpSpPr/>
          <p:nvPr/>
        </p:nvGrpSpPr>
        <p:grpSpPr>
          <a:xfrm>
            <a:off x="6230694" y="3001635"/>
            <a:ext cx="1598600" cy="581650"/>
            <a:chOff x="6825400" y="3236475"/>
            <a:chExt cx="1598600" cy="581650"/>
          </a:xfrm>
        </p:grpSpPr>
        <p:sp>
          <p:nvSpPr>
            <p:cNvPr id="999" name="Google Shape;999;p52"/>
            <p:cNvSpPr/>
            <p:nvPr/>
          </p:nvSpPr>
          <p:spPr>
            <a:xfrm>
              <a:off x="6874800" y="328772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2"/>
            <p:cNvSpPr/>
            <p:nvPr/>
          </p:nvSpPr>
          <p:spPr>
            <a:xfrm>
              <a:off x="6825400" y="323647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1" name="Google Shape;1001;p52"/>
          <p:cNvSpPr txBox="1"/>
          <p:nvPr/>
        </p:nvSpPr>
        <p:spPr>
          <a:xfrm>
            <a:off x="6323094" y="1702877"/>
            <a:ext cx="1362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FFFF"/>
                </a:solidFill>
                <a:latin typeface="Epilogue"/>
                <a:ea typeface="Epilogue"/>
                <a:cs typeface="Epilogue"/>
                <a:sym typeface="Epilogue"/>
              </a:rPr>
              <a:t>OK</a:t>
            </a:r>
            <a:endParaRPr sz="2000" b="1" dirty="0">
              <a:solidFill>
                <a:srgbClr val="FFFFFF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002" name="Google Shape;1002;p52"/>
          <p:cNvSpPr txBox="1"/>
          <p:nvPr/>
        </p:nvSpPr>
        <p:spPr>
          <a:xfrm>
            <a:off x="6140351" y="2244297"/>
            <a:ext cx="1728086" cy="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Tutte le transizioni sono state coperte</a:t>
            </a:r>
            <a:endParaRPr dirty="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03" name="Google Shape;1003;p52"/>
          <p:cNvSpPr txBox="1"/>
          <p:nvPr/>
        </p:nvSpPr>
        <p:spPr>
          <a:xfrm>
            <a:off x="6323094" y="2998467"/>
            <a:ext cx="1362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FFFF"/>
                </a:solidFill>
                <a:latin typeface="Epilogue"/>
                <a:ea typeface="Epilogue"/>
                <a:cs typeface="Epilogue"/>
                <a:sym typeface="Epilogue"/>
              </a:rPr>
              <a:t>NON OK</a:t>
            </a:r>
            <a:endParaRPr sz="2000" b="1" dirty="0">
              <a:solidFill>
                <a:srgbClr val="FFFFFF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004" name="Google Shape;1004;p52"/>
          <p:cNvSpPr txBox="1"/>
          <p:nvPr/>
        </p:nvSpPr>
        <p:spPr>
          <a:xfrm>
            <a:off x="5743230" y="3587233"/>
            <a:ext cx="2533718" cy="8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All’interno del sottostato PowerOFFmanageron  non è stata coperta la transizione che scatta dallo stato iniziale</a:t>
            </a:r>
            <a:endParaRPr dirty="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88CD739-C5C8-74D5-971B-0CC7D2EAB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75" y="1753936"/>
            <a:ext cx="4483196" cy="2323708"/>
          </a:xfrm>
          <a:prstGeom prst="rect">
            <a:avLst/>
          </a:prstGeom>
        </p:spPr>
      </p:pic>
      <p:grpSp>
        <p:nvGrpSpPr>
          <p:cNvPr id="4" name="Google Shape;5098;p70">
            <a:extLst>
              <a:ext uri="{FF2B5EF4-FFF2-40B4-BE49-F238E27FC236}">
                <a16:creationId xmlns:a16="http://schemas.microsoft.com/office/drawing/2014/main" id="{25EAD801-74BF-4FDC-6C24-603EF36FA491}"/>
              </a:ext>
            </a:extLst>
          </p:cNvPr>
          <p:cNvGrpSpPr/>
          <p:nvPr/>
        </p:nvGrpSpPr>
        <p:grpSpPr>
          <a:xfrm>
            <a:off x="3997741" y="2268654"/>
            <a:ext cx="305386" cy="338602"/>
            <a:chOff x="3300325" y="249875"/>
            <a:chExt cx="433725" cy="480900"/>
          </a:xfrm>
          <a:solidFill>
            <a:schemeClr val="tx2"/>
          </a:solidFill>
        </p:grpSpPr>
        <p:sp>
          <p:nvSpPr>
            <p:cNvPr id="5" name="Google Shape;5099;p70">
              <a:extLst>
                <a:ext uri="{FF2B5EF4-FFF2-40B4-BE49-F238E27FC236}">
                  <a16:creationId xmlns:a16="http://schemas.microsoft.com/office/drawing/2014/main" id="{0A24E5EE-AA88-6962-C13E-D8568102DC49}"/>
                </a:ext>
              </a:extLst>
            </p:cNvPr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" name="Google Shape;5100;p70">
              <a:extLst>
                <a:ext uri="{FF2B5EF4-FFF2-40B4-BE49-F238E27FC236}">
                  <a16:creationId xmlns:a16="http://schemas.microsoft.com/office/drawing/2014/main" id="{EED743EF-EBB6-0828-B6DF-C7B8DA11FB2B}"/>
                </a:ext>
              </a:extLst>
            </p:cNvPr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5101;p70">
              <a:extLst>
                <a:ext uri="{FF2B5EF4-FFF2-40B4-BE49-F238E27FC236}">
                  <a16:creationId xmlns:a16="http://schemas.microsoft.com/office/drawing/2014/main" id="{59F7660B-108C-30B9-0859-A2319B006426}"/>
                </a:ext>
              </a:extLst>
            </p:cNvPr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5102;p70">
              <a:extLst>
                <a:ext uri="{FF2B5EF4-FFF2-40B4-BE49-F238E27FC236}">
                  <a16:creationId xmlns:a16="http://schemas.microsoft.com/office/drawing/2014/main" id="{64546AFB-8C8A-1F13-B3EE-EC3081ECE18F}"/>
                </a:ext>
              </a:extLst>
            </p:cNvPr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5103;p70">
              <a:extLst>
                <a:ext uri="{FF2B5EF4-FFF2-40B4-BE49-F238E27FC236}">
                  <a16:creationId xmlns:a16="http://schemas.microsoft.com/office/drawing/2014/main" id="{0BD7A72C-C8A9-8FC6-C305-13FC92EB30BC}"/>
                </a:ext>
              </a:extLst>
            </p:cNvPr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5104;p70">
              <a:extLst>
                <a:ext uri="{FF2B5EF4-FFF2-40B4-BE49-F238E27FC236}">
                  <a16:creationId xmlns:a16="http://schemas.microsoft.com/office/drawing/2014/main" id="{07CE908A-75A7-C2B8-D8A0-B91850FB4417}"/>
                </a:ext>
              </a:extLst>
            </p:cNvPr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006" name="Google Shape;1006;p52"/>
          <p:cNvSpPr/>
          <p:nvPr/>
        </p:nvSpPr>
        <p:spPr>
          <a:xfrm>
            <a:off x="3080844" y="2268654"/>
            <a:ext cx="282742" cy="298829"/>
          </a:xfrm>
          <a:custGeom>
            <a:avLst/>
            <a:gdLst/>
            <a:ahLst/>
            <a:cxnLst/>
            <a:rect l="l" t="t" r="r" b="b"/>
            <a:pathLst>
              <a:path w="1033" h="1033" extrusionOk="0">
                <a:moveTo>
                  <a:pt x="1033" y="198"/>
                </a:moveTo>
                <a:lnTo>
                  <a:pt x="714" y="516"/>
                </a:lnTo>
                <a:lnTo>
                  <a:pt x="1033" y="835"/>
                </a:lnTo>
                <a:lnTo>
                  <a:pt x="837" y="1033"/>
                </a:lnTo>
                <a:lnTo>
                  <a:pt x="517" y="714"/>
                </a:lnTo>
                <a:lnTo>
                  <a:pt x="198" y="1033"/>
                </a:lnTo>
                <a:lnTo>
                  <a:pt x="1" y="835"/>
                </a:lnTo>
                <a:lnTo>
                  <a:pt x="319" y="516"/>
                </a:lnTo>
                <a:lnTo>
                  <a:pt x="1" y="198"/>
                </a:lnTo>
                <a:lnTo>
                  <a:pt x="198" y="0"/>
                </a:lnTo>
                <a:lnTo>
                  <a:pt x="517" y="319"/>
                </a:lnTo>
                <a:lnTo>
                  <a:pt x="8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75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7"/>
          <p:cNvSpPr/>
          <p:nvPr/>
        </p:nvSpPr>
        <p:spPr>
          <a:xfrm>
            <a:off x="962151" y="2246625"/>
            <a:ext cx="649748" cy="1675402"/>
          </a:xfrm>
          <a:custGeom>
            <a:avLst/>
            <a:gdLst/>
            <a:ahLst/>
            <a:cxnLst/>
            <a:rect l="l" t="t" r="r" b="b"/>
            <a:pathLst>
              <a:path w="3028" h="7807" extrusionOk="0">
                <a:moveTo>
                  <a:pt x="1243" y="7807"/>
                </a:moveTo>
                <a:lnTo>
                  <a:pt x="1243" y="1041"/>
                </a:lnTo>
                <a:lnTo>
                  <a:pt x="385" y="1897"/>
                </a:lnTo>
                <a:lnTo>
                  <a:pt x="1" y="1512"/>
                </a:lnTo>
                <a:lnTo>
                  <a:pt x="1514" y="1"/>
                </a:lnTo>
                <a:lnTo>
                  <a:pt x="3028" y="1512"/>
                </a:lnTo>
                <a:lnTo>
                  <a:pt x="2643" y="1897"/>
                </a:lnTo>
                <a:lnTo>
                  <a:pt x="1788" y="1041"/>
                </a:lnTo>
                <a:lnTo>
                  <a:pt x="1788" y="78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0" name="Google Shape;580;p37"/>
          <p:cNvGrpSpPr/>
          <p:nvPr/>
        </p:nvGrpSpPr>
        <p:grpSpPr>
          <a:xfrm>
            <a:off x="4882194" y="2169725"/>
            <a:ext cx="3123078" cy="1105100"/>
            <a:chOff x="1378750" y="2164200"/>
            <a:chExt cx="5607968" cy="1105100"/>
          </a:xfrm>
        </p:grpSpPr>
        <p:sp>
          <p:nvSpPr>
            <p:cNvPr id="581" name="Google Shape;581;p37"/>
            <p:cNvSpPr/>
            <p:nvPr/>
          </p:nvSpPr>
          <p:spPr>
            <a:xfrm>
              <a:off x="1443018" y="2249900"/>
              <a:ext cx="5543700" cy="1019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1378750" y="2164200"/>
              <a:ext cx="5543700" cy="1019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37"/>
          <p:cNvSpPr/>
          <p:nvPr/>
        </p:nvSpPr>
        <p:spPr>
          <a:xfrm>
            <a:off x="2516952" y="1894226"/>
            <a:ext cx="2017702" cy="153748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318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7"/>
          <p:cNvSpPr txBox="1">
            <a:spLocks noGrp="1"/>
          </p:cNvSpPr>
          <p:nvPr>
            <p:ph type="title" idx="2"/>
          </p:nvPr>
        </p:nvSpPr>
        <p:spPr>
          <a:xfrm>
            <a:off x="2750750" y="2312875"/>
            <a:ext cx="1550100" cy="9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85" name="Google Shape;585;p37"/>
          <p:cNvSpPr txBox="1">
            <a:spLocks noGrp="1"/>
          </p:cNvSpPr>
          <p:nvPr>
            <p:ph type="title"/>
          </p:nvPr>
        </p:nvSpPr>
        <p:spPr>
          <a:xfrm>
            <a:off x="4985138" y="2249600"/>
            <a:ext cx="291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Progettazione</a:t>
            </a:r>
            <a:endParaRPr sz="2800" dirty="0"/>
          </a:p>
        </p:txBody>
      </p:sp>
      <p:sp>
        <p:nvSpPr>
          <p:cNvPr id="586" name="Google Shape;586;p37"/>
          <p:cNvSpPr txBox="1">
            <a:spLocks noGrp="1"/>
          </p:cNvSpPr>
          <p:nvPr>
            <p:ph type="subTitle" idx="1"/>
          </p:nvPr>
        </p:nvSpPr>
        <p:spPr>
          <a:xfrm rot="462">
            <a:off x="5327088" y="3360687"/>
            <a:ext cx="2233200" cy="6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User stories, Use case </a:t>
            </a:r>
            <a:r>
              <a:rPr lang="it-IT" dirty="0" err="1"/>
              <a:t>diagrams</a:t>
            </a:r>
            <a:r>
              <a:rPr lang="it-IT" dirty="0"/>
              <a:t>, State </a:t>
            </a:r>
            <a:r>
              <a:rPr lang="it-IT" dirty="0" err="1"/>
              <a:t>diagrams</a:t>
            </a:r>
            <a:r>
              <a:rPr lang="it-IT" dirty="0"/>
              <a:t>,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Diagram</a:t>
            </a:r>
            <a:r>
              <a:rPr lang="it-IT" dirty="0"/>
              <a:t> and Activity </a:t>
            </a:r>
            <a:r>
              <a:rPr lang="it-IT" dirty="0" err="1"/>
              <a:t>diagrams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587" name="Google Shape;587;p37"/>
          <p:cNvGrpSpPr/>
          <p:nvPr/>
        </p:nvGrpSpPr>
        <p:grpSpPr>
          <a:xfrm rot="2700000">
            <a:off x="113546" y="2934666"/>
            <a:ext cx="1724943" cy="1686284"/>
            <a:chOff x="7499398" y="624507"/>
            <a:chExt cx="1440046" cy="1407772"/>
          </a:xfrm>
        </p:grpSpPr>
        <p:sp>
          <p:nvSpPr>
            <p:cNvPr id="588" name="Google Shape;588;p37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9" name="Google Shape;589;p37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590" name="Google Shape;590;p3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4" name="Google Shape;594;p37"/>
          <p:cNvSpPr/>
          <p:nvPr/>
        </p:nvSpPr>
        <p:spPr>
          <a:xfrm>
            <a:off x="441892" y="4334348"/>
            <a:ext cx="649752" cy="649871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7"/>
          <p:cNvGrpSpPr/>
          <p:nvPr/>
        </p:nvGrpSpPr>
        <p:grpSpPr>
          <a:xfrm rot="585029">
            <a:off x="1392974" y="4072531"/>
            <a:ext cx="1045017" cy="1021596"/>
            <a:chOff x="7499398" y="624507"/>
            <a:chExt cx="1440046" cy="1407772"/>
          </a:xfrm>
        </p:grpSpPr>
        <p:sp>
          <p:nvSpPr>
            <p:cNvPr id="596" name="Google Shape;596;p37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7" name="Google Shape;597;p37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598" name="Google Shape;598;p3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2" name="Google Shape;602;p37"/>
          <p:cNvSpPr/>
          <p:nvPr/>
        </p:nvSpPr>
        <p:spPr>
          <a:xfrm>
            <a:off x="2586619" y="4361947"/>
            <a:ext cx="168275" cy="16830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7"/>
          <p:cNvSpPr/>
          <p:nvPr/>
        </p:nvSpPr>
        <p:spPr>
          <a:xfrm>
            <a:off x="717614" y="2624730"/>
            <a:ext cx="98328" cy="98344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7"/>
          <p:cNvSpPr/>
          <p:nvPr/>
        </p:nvSpPr>
        <p:spPr>
          <a:xfrm>
            <a:off x="962151" y="2246625"/>
            <a:ext cx="649748" cy="1675402"/>
          </a:xfrm>
          <a:custGeom>
            <a:avLst/>
            <a:gdLst/>
            <a:ahLst/>
            <a:cxnLst/>
            <a:rect l="l" t="t" r="r" b="b"/>
            <a:pathLst>
              <a:path w="3028" h="7807" extrusionOk="0">
                <a:moveTo>
                  <a:pt x="1243" y="7807"/>
                </a:moveTo>
                <a:lnTo>
                  <a:pt x="1243" y="1041"/>
                </a:lnTo>
                <a:lnTo>
                  <a:pt x="385" y="1897"/>
                </a:lnTo>
                <a:lnTo>
                  <a:pt x="1" y="1512"/>
                </a:lnTo>
                <a:lnTo>
                  <a:pt x="1514" y="1"/>
                </a:lnTo>
                <a:lnTo>
                  <a:pt x="3028" y="1512"/>
                </a:lnTo>
                <a:lnTo>
                  <a:pt x="2643" y="1897"/>
                </a:lnTo>
                <a:lnTo>
                  <a:pt x="1788" y="1041"/>
                </a:lnTo>
                <a:lnTo>
                  <a:pt x="1788" y="78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0" name="Google Shape;580;p37"/>
          <p:cNvGrpSpPr/>
          <p:nvPr/>
        </p:nvGrpSpPr>
        <p:grpSpPr>
          <a:xfrm>
            <a:off x="4882194" y="2169725"/>
            <a:ext cx="3123078" cy="1105100"/>
            <a:chOff x="1378750" y="2164200"/>
            <a:chExt cx="5607968" cy="1105100"/>
          </a:xfrm>
        </p:grpSpPr>
        <p:sp>
          <p:nvSpPr>
            <p:cNvPr id="581" name="Google Shape;581;p37"/>
            <p:cNvSpPr/>
            <p:nvPr/>
          </p:nvSpPr>
          <p:spPr>
            <a:xfrm>
              <a:off x="1443018" y="2249900"/>
              <a:ext cx="5543700" cy="1019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1378750" y="2164200"/>
              <a:ext cx="5543700" cy="1019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37"/>
          <p:cNvSpPr/>
          <p:nvPr/>
        </p:nvSpPr>
        <p:spPr>
          <a:xfrm>
            <a:off x="2516952" y="1894226"/>
            <a:ext cx="2017702" cy="153748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318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7"/>
          <p:cNvSpPr txBox="1">
            <a:spLocks noGrp="1"/>
          </p:cNvSpPr>
          <p:nvPr>
            <p:ph type="title" idx="2"/>
          </p:nvPr>
        </p:nvSpPr>
        <p:spPr>
          <a:xfrm>
            <a:off x="2750750" y="2312875"/>
            <a:ext cx="1550100" cy="9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85" name="Google Shape;585;p37"/>
          <p:cNvSpPr txBox="1">
            <a:spLocks noGrp="1"/>
          </p:cNvSpPr>
          <p:nvPr>
            <p:ph type="title"/>
          </p:nvPr>
        </p:nvSpPr>
        <p:spPr>
          <a:xfrm>
            <a:off x="4985138" y="2249600"/>
            <a:ext cx="291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Deploy</a:t>
            </a:r>
            <a:endParaRPr sz="2800" dirty="0"/>
          </a:p>
        </p:txBody>
      </p:sp>
      <p:sp>
        <p:nvSpPr>
          <p:cNvPr id="586" name="Google Shape;586;p37"/>
          <p:cNvSpPr txBox="1">
            <a:spLocks noGrp="1"/>
          </p:cNvSpPr>
          <p:nvPr>
            <p:ph type="subTitle" idx="1"/>
          </p:nvPr>
        </p:nvSpPr>
        <p:spPr>
          <a:xfrm rot="462">
            <a:off x="5327088" y="3360687"/>
            <a:ext cx="2233200" cy="6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Build sulla schedina e test effettuati direttamente sull’hardware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587" name="Google Shape;587;p37"/>
          <p:cNvGrpSpPr/>
          <p:nvPr/>
        </p:nvGrpSpPr>
        <p:grpSpPr>
          <a:xfrm rot="2700000">
            <a:off x="113546" y="2934666"/>
            <a:ext cx="1724943" cy="1686284"/>
            <a:chOff x="7499398" y="624507"/>
            <a:chExt cx="1440046" cy="1407772"/>
          </a:xfrm>
        </p:grpSpPr>
        <p:sp>
          <p:nvSpPr>
            <p:cNvPr id="588" name="Google Shape;588;p37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9" name="Google Shape;589;p37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590" name="Google Shape;590;p3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4" name="Google Shape;594;p37"/>
          <p:cNvSpPr/>
          <p:nvPr/>
        </p:nvSpPr>
        <p:spPr>
          <a:xfrm>
            <a:off x="441892" y="4334348"/>
            <a:ext cx="649752" cy="649871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7"/>
          <p:cNvGrpSpPr/>
          <p:nvPr/>
        </p:nvGrpSpPr>
        <p:grpSpPr>
          <a:xfrm rot="585029">
            <a:off x="1392974" y="4072531"/>
            <a:ext cx="1045017" cy="1021596"/>
            <a:chOff x="7499398" y="624507"/>
            <a:chExt cx="1440046" cy="1407772"/>
          </a:xfrm>
        </p:grpSpPr>
        <p:sp>
          <p:nvSpPr>
            <p:cNvPr id="596" name="Google Shape;596;p37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7" name="Google Shape;597;p37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598" name="Google Shape;598;p3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2" name="Google Shape;602;p37"/>
          <p:cNvSpPr/>
          <p:nvPr/>
        </p:nvSpPr>
        <p:spPr>
          <a:xfrm>
            <a:off x="2586619" y="4361947"/>
            <a:ext cx="168275" cy="16830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7"/>
          <p:cNvSpPr/>
          <p:nvPr/>
        </p:nvSpPr>
        <p:spPr>
          <a:xfrm>
            <a:off x="717614" y="2624730"/>
            <a:ext cx="98328" cy="98344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099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1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Gruppo </a:t>
            </a:r>
            <a:r>
              <a:rPr lang="en" dirty="0">
                <a:solidFill>
                  <a:schemeClr val="lt1"/>
                </a:solidFill>
              </a:rPr>
              <a:t>1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679" name="Google Shape;679;p41"/>
          <p:cNvGrpSpPr/>
          <p:nvPr/>
        </p:nvGrpSpPr>
        <p:grpSpPr>
          <a:xfrm>
            <a:off x="6271900" y="3325345"/>
            <a:ext cx="1598600" cy="581650"/>
            <a:chOff x="6153900" y="3231000"/>
            <a:chExt cx="1598600" cy="581650"/>
          </a:xfrm>
        </p:grpSpPr>
        <p:sp>
          <p:nvSpPr>
            <p:cNvPr id="680" name="Google Shape;680;p41"/>
            <p:cNvSpPr/>
            <p:nvPr/>
          </p:nvSpPr>
          <p:spPr>
            <a:xfrm>
              <a:off x="6203300" y="328225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6153900" y="323100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41"/>
          <p:cNvSpPr txBox="1"/>
          <p:nvPr/>
        </p:nvSpPr>
        <p:spPr>
          <a:xfrm>
            <a:off x="6364300" y="3322177"/>
            <a:ext cx="1362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Vitale</a:t>
            </a:r>
            <a:endParaRPr sz="2000" b="1" dirty="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grpSp>
        <p:nvGrpSpPr>
          <p:cNvPr id="684" name="Google Shape;684;p41"/>
          <p:cNvGrpSpPr/>
          <p:nvPr/>
        </p:nvGrpSpPr>
        <p:grpSpPr>
          <a:xfrm>
            <a:off x="1373450" y="3322170"/>
            <a:ext cx="1598600" cy="581650"/>
            <a:chOff x="1500900" y="3327675"/>
            <a:chExt cx="1598600" cy="581650"/>
          </a:xfrm>
        </p:grpSpPr>
        <p:sp>
          <p:nvSpPr>
            <p:cNvPr id="685" name="Google Shape;685;p41"/>
            <p:cNvSpPr/>
            <p:nvPr/>
          </p:nvSpPr>
          <p:spPr>
            <a:xfrm>
              <a:off x="1550300" y="337892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1500900" y="332767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7" name="Google Shape;687;p41"/>
          <p:cNvSpPr txBox="1"/>
          <p:nvPr/>
        </p:nvSpPr>
        <p:spPr>
          <a:xfrm>
            <a:off x="1465850" y="3319002"/>
            <a:ext cx="1362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Lanzara</a:t>
            </a:r>
            <a:endParaRPr sz="2000" b="1" dirty="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grpSp>
        <p:nvGrpSpPr>
          <p:cNvPr id="689" name="Google Shape;689;p41"/>
          <p:cNvGrpSpPr/>
          <p:nvPr/>
        </p:nvGrpSpPr>
        <p:grpSpPr>
          <a:xfrm>
            <a:off x="1373450" y="1704870"/>
            <a:ext cx="1598600" cy="581650"/>
            <a:chOff x="1617700" y="1585225"/>
            <a:chExt cx="1598600" cy="581650"/>
          </a:xfrm>
        </p:grpSpPr>
        <p:sp>
          <p:nvSpPr>
            <p:cNvPr id="690" name="Google Shape;690;p41"/>
            <p:cNvSpPr/>
            <p:nvPr/>
          </p:nvSpPr>
          <p:spPr>
            <a:xfrm>
              <a:off x="1667100" y="163647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1"/>
            <p:cNvSpPr/>
            <p:nvPr/>
          </p:nvSpPr>
          <p:spPr>
            <a:xfrm>
              <a:off x="1617700" y="158522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2" name="Google Shape;692;p41"/>
          <p:cNvSpPr txBox="1"/>
          <p:nvPr/>
        </p:nvSpPr>
        <p:spPr>
          <a:xfrm>
            <a:off x="1465850" y="1701702"/>
            <a:ext cx="1362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Intonti</a:t>
            </a:r>
            <a:endParaRPr sz="2000" b="1" dirty="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grpSp>
        <p:nvGrpSpPr>
          <p:cNvPr id="694" name="Google Shape;694;p41"/>
          <p:cNvGrpSpPr/>
          <p:nvPr/>
        </p:nvGrpSpPr>
        <p:grpSpPr>
          <a:xfrm>
            <a:off x="6271900" y="1711220"/>
            <a:ext cx="1598600" cy="581650"/>
            <a:chOff x="5852125" y="1536700"/>
            <a:chExt cx="1598600" cy="581650"/>
          </a:xfrm>
        </p:grpSpPr>
        <p:sp>
          <p:nvSpPr>
            <p:cNvPr id="695" name="Google Shape;695;p41"/>
            <p:cNvSpPr/>
            <p:nvPr/>
          </p:nvSpPr>
          <p:spPr>
            <a:xfrm>
              <a:off x="5901525" y="158795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5852125" y="153670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7" name="Google Shape;697;p41"/>
          <p:cNvSpPr txBox="1"/>
          <p:nvPr/>
        </p:nvSpPr>
        <p:spPr>
          <a:xfrm>
            <a:off x="6364300" y="1708052"/>
            <a:ext cx="1362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Squitieri</a:t>
            </a:r>
            <a:endParaRPr sz="2000" b="1" dirty="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cxnSp>
        <p:nvCxnSpPr>
          <p:cNvPr id="699" name="Google Shape;699;p41"/>
          <p:cNvCxnSpPr>
            <a:stCxn id="691" idx="3"/>
          </p:cNvCxnSpPr>
          <p:nvPr/>
        </p:nvCxnSpPr>
        <p:spPr>
          <a:xfrm>
            <a:off x="2922650" y="1970070"/>
            <a:ext cx="1228500" cy="8280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0" name="Google Shape;700;p41"/>
          <p:cNvCxnSpPr>
            <a:stCxn id="686" idx="3"/>
          </p:cNvCxnSpPr>
          <p:nvPr/>
        </p:nvCxnSpPr>
        <p:spPr>
          <a:xfrm rot="10800000" flipH="1">
            <a:off x="2922650" y="2971470"/>
            <a:ext cx="1460400" cy="615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1" name="Google Shape;701;p41"/>
          <p:cNvCxnSpPr>
            <a:cxnSpLocks/>
            <a:stCxn id="696" idx="1"/>
          </p:cNvCxnSpPr>
          <p:nvPr/>
        </p:nvCxnSpPr>
        <p:spPr>
          <a:xfrm rot="10800000" flipV="1">
            <a:off x="5345700" y="1976419"/>
            <a:ext cx="926200" cy="798313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2" name="Google Shape;702;p41"/>
          <p:cNvCxnSpPr>
            <a:stCxn id="681" idx="1"/>
          </p:cNvCxnSpPr>
          <p:nvPr/>
        </p:nvCxnSpPr>
        <p:spPr>
          <a:xfrm rot="10800000">
            <a:off x="4990900" y="2948845"/>
            <a:ext cx="1281000" cy="641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692;p41">
            <a:extLst>
              <a:ext uri="{FF2B5EF4-FFF2-40B4-BE49-F238E27FC236}">
                <a16:creationId xmlns:a16="http://schemas.microsoft.com/office/drawing/2014/main" id="{A5AE46B7-E3F5-C5C3-26A6-FD332C1686D1}"/>
              </a:ext>
            </a:extLst>
          </p:cNvPr>
          <p:cNvSpPr txBox="1"/>
          <p:nvPr/>
        </p:nvSpPr>
        <p:spPr>
          <a:xfrm>
            <a:off x="4005675" y="2421145"/>
            <a:ext cx="1362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lt1"/>
                </a:solidFill>
              </a:rPr>
              <a:t>24h</a:t>
            </a:r>
            <a:endParaRPr sz="2000" b="1" dirty="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</p:spTree>
    <p:extLst>
      <p:ext uri="{BB962C8B-B14F-4D97-AF65-F5344CB8AC3E}">
        <p14:creationId xmlns:p14="http://schemas.microsoft.com/office/powerpoint/2010/main" val="164630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57"/>
          <p:cNvSpPr txBox="1">
            <a:spLocks noGrp="1"/>
          </p:cNvSpPr>
          <p:nvPr>
            <p:ph type="ctrTitle"/>
          </p:nvPr>
        </p:nvSpPr>
        <p:spPr>
          <a:xfrm>
            <a:off x="2571750" y="2322944"/>
            <a:ext cx="4000500" cy="11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Grazie per </a:t>
            </a:r>
            <a:r>
              <a:rPr lang="en" sz="4400" dirty="0">
                <a:solidFill>
                  <a:schemeClr val="dk2"/>
                </a:solidFill>
              </a:rPr>
              <a:t>l’attenzione!</a:t>
            </a:r>
            <a:endParaRPr sz="4400" dirty="0">
              <a:solidFill>
                <a:schemeClr val="dk2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E336305-1F00-20A5-D684-AA6E043ACB3C}"/>
              </a:ext>
            </a:extLst>
          </p:cNvPr>
          <p:cNvSpPr/>
          <p:nvPr/>
        </p:nvSpPr>
        <p:spPr>
          <a:xfrm>
            <a:off x="2631688" y="3449444"/>
            <a:ext cx="4000500" cy="10482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945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5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/>
              <a:t>U</a:t>
            </a:r>
            <a:r>
              <a:rPr lang="en" sz="2800" dirty="0"/>
              <a:t>ser </a:t>
            </a:r>
            <a:r>
              <a:rPr lang="en" sz="2800" dirty="0">
                <a:solidFill>
                  <a:schemeClr val="dk2"/>
                </a:solidFill>
              </a:rPr>
              <a:t>Stories (in breve)</a:t>
            </a:r>
            <a:endParaRPr sz="2800" dirty="0">
              <a:solidFill>
                <a:schemeClr val="dk2"/>
              </a:solidFill>
            </a:endParaRPr>
          </a:p>
        </p:txBody>
      </p:sp>
      <p:graphicFrame>
        <p:nvGraphicFramePr>
          <p:cNvPr id="532" name="Google Shape;532;p35"/>
          <p:cNvGraphicFramePr/>
          <p:nvPr>
            <p:extLst>
              <p:ext uri="{D42A27DB-BD31-4B8C-83A1-F6EECF244321}">
                <p14:modId xmlns:p14="http://schemas.microsoft.com/office/powerpoint/2010/main" val="1644913097"/>
              </p:ext>
            </p:extLst>
          </p:nvPr>
        </p:nvGraphicFramePr>
        <p:xfrm>
          <a:off x="720000" y="1865250"/>
          <a:ext cx="7704000" cy="2788750"/>
        </p:xfrm>
        <a:graphic>
          <a:graphicData uri="http://schemas.openxmlformats.org/drawingml/2006/table">
            <a:tbl>
              <a:tblPr>
                <a:noFill/>
                <a:tableStyleId>{1EA2F0BD-7489-4345-933D-2592383B16CA}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abin"/>
                          <a:ea typeface="Cabin"/>
                          <a:cs typeface="Cabin"/>
                          <a:sym typeface="Cabin"/>
                        </a:rPr>
                        <a:t>Come utente voglio…</a:t>
                      </a:r>
                      <a:endParaRPr sz="1100" b="1" dirty="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…premere il tasto di accensione in modo da accendere il piano ad induzione</a:t>
                      </a:r>
                      <a:endParaRPr sz="1000" dirty="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abin"/>
                          <a:ea typeface="Cabin"/>
                          <a:cs typeface="Cabin"/>
                          <a:sym typeface="Cabin"/>
                        </a:rPr>
                        <a:t>Come utente voglio…</a:t>
                      </a:r>
                      <a:endParaRPr sz="1100" b="1" dirty="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…</a:t>
                      </a:r>
                      <a:r>
                        <a:rPr lang="it-IT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premere il tasto di </a:t>
                      </a:r>
                      <a:r>
                        <a:rPr lang="it-IT" sz="1000" dirty="0" err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accesione</a:t>
                      </a:r>
                      <a:r>
                        <a:rPr lang="it-IT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per almeno 1 secondo mentre il dispositivo è acceso in modo da spegnere il piano ad induzione</a:t>
                      </a:r>
                      <a:endParaRPr sz="1000" dirty="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9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abin"/>
                          <a:ea typeface="Cabin"/>
                          <a:cs typeface="Cabin"/>
                          <a:sym typeface="Cabin"/>
                        </a:rPr>
                        <a:t>Come utente voglio…</a:t>
                      </a:r>
                      <a:endParaRPr lang="it-IT" sz="1100" b="1" dirty="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…</a:t>
                      </a:r>
                      <a:r>
                        <a:rPr lang="it-IT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che all'accensione del dispositivo la potenza erogata sia 0W in modo da poter specificare a posteriori la potenza desiderata</a:t>
                      </a:r>
                      <a:endParaRPr sz="1000" dirty="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abin"/>
                          <a:ea typeface="Cabin"/>
                          <a:cs typeface="Cabin"/>
                          <a:sym typeface="Cabin"/>
                        </a:rPr>
                        <a:t>Come utente voglio…</a:t>
                      </a:r>
                      <a:endParaRPr lang="it-IT" sz="1100" b="1" dirty="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t-IT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…che il led di funzionamento lampeggi con frequenze diverse in modo da essere consapevole della potenza attuale del fornello</a:t>
                      </a:r>
                      <a:endParaRPr sz="1000" dirty="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abin"/>
                          <a:ea typeface="Cabin"/>
                          <a:cs typeface="Cabin"/>
                          <a:sym typeface="Cabin"/>
                        </a:rPr>
                        <a:t>Come utente voglio…</a:t>
                      </a:r>
                      <a:endParaRPr lang="it-IT" sz="1100" b="1" dirty="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…visualizzare una condizione di errore in modo da capire che non è presente una pentola poggiata sulla piastra durante l'erogazione della potenza</a:t>
                      </a:r>
                      <a:endParaRPr sz="1000" dirty="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abin"/>
                          <a:ea typeface="Cabin"/>
                          <a:cs typeface="Cabin"/>
                          <a:sym typeface="Cabin"/>
                        </a:rPr>
                        <a:t>Come utente voglio…</a:t>
                      </a:r>
                      <a:endParaRPr lang="it-IT" sz="1100" b="1" dirty="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t-IT" sz="10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…che il dispositivo venga spento in caso di errore persistente per più di 10 secondi in modo da evitare di sprecare potenza</a:t>
                      </a:r>
                      <a:endParaRPr sz="1000" dirty="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33" name="Google Shape;533;p35"/>
          <p:cNvSpPr txBox="1"/>
          <p:nvPr/>
        </p:nvSpPr>
        <p:spPr>
          <a:xfrm>
            <a:off x="720000" y="1437488"/>
            <a:ext cx="7704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Una breve lista dell’elicitazione dei requisiti ricavati dalla traccia:</a:t>
            </a:r>
            <a:endParaRPr sz="1200" b="1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Google Shape;5644;p71">
            <a:extLst>
              <a:ext uri="{FF2B5EF4-FFF2-40B4-BE49-F238E27FC236}">
                <a16:creationId xmlns:a16="http://schemas.microsoft.com/office/drawing/2014/main" id="{1323C7DF-F649-0428-416A-690201B038EF}"/>
              </a:ext>
            </a:extLst>
          </p:cNvPr>
          <p:cNvSpPr/>
          <p:nvPr/>
        </p:nvSpPr>
        <p:spPr>
          <a:xfrm rot="20275169">
            <a:off x="7687752" y="1395409"/>
            <a:ext cx="524853" cy="667464"/>
          </a:xfrm>
          <a:custGeom>
            <a:avLst/>
            <a:gdLst/>
            <a:ahLst/>
            <a:cxnLst/>
            <a:rect l="l" t="t" r="r" b="b"/>
            <a:pathLst>
              <a:path w="10807" h="12666" extrusionOk="0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2"/>
          <p:cNvSpPr txBox="1">
            <a:spLocks noGrp="1"/>
          </p:cNvSpPr>
          <p:nvPr>
            <p:ph type="title"/>
          </p:nvPr>
        </p:nvSpPr>
        <p:spPr>
          <a:xfrm>
            <a:off x="900007" y="1205029"/>
            <a:ext cx="2266939" cy="3710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600" dirty="0"/>
              <a:t>Use Case </a:t>
            </a:r>
            <a:r>
              <a:rPr lang="en" sz="1600" dirty="0">
                <a:solidFill>
                  <a:schemeClr val="dk2"/>
                </a:solidFill>
              </a:rPr>
              <a:t>Diagram</a:t>
            </a:r>
            <a:endParaRPr sz="1600" dirty="0"/>
          </a:p>
        </p:txBody>
      </p:sp>
      <p:pic>
        <p:nvPicPr>
          <p:cNvPr id="2" name="Immagine 1" descr="Immagine che contiene diagramma, schizzo, linea, modello&#10;&#10;Descrizione generata automaticamente">
            <a:extLst>
              <a:ext uri="{FF2B5EF4-FFF2-40B4-BE49-F238E27FC236}">
                <a16:creationId xmlns:a16="http://schemas.microsoft.com/office/drawing/2014/main" id="{D79BDC5E-6C94-989A-22D2-1E070E0228A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0" r="7938" b="34274"/>
          <a:stretch/>
        </p:blipFill>
        <p:spPr>
          <a:xfrm>
            <a:off x="3233855" y="1116423"/>
            <a:ext cx="2445834" cy="2910653"/>
          </a:xfrm>
          <a:prstGeom prst="rect">
            <a:avLst/>
          </a:prstGeom>
        </p:spPr>
      </p:pic>
      <p:pic>
        <p:nvPicPr>
          <p:cNvPr id="3" name="Immagine 2" descr="Immagine che contiene diagramma, schizzo, linea, modello&#10;&#10;Descrizione generata automaticamente">
            <a:extLst>
              <a:ext uri="{FF2B5EF4-FFF2-40B4-BE49-F238E27FC236}">
                <a16:creationId xmlns:a16="http://schemas.microsoft.com/office/drawing/2014/main" id="{CDD2C003-0974-C0F3-8380-CB9498F736C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" t="67642" r="11116"/>
          <a:stretch/>
        </p:blipFill>
        <p:spPr>
          <a:xfrm>
            <a:off x="5806069" y="1756000"/>
            <a:ext cx="2445833" cy="1467946"/>
          </a:xfrm>
          <a:prstGeom prst="rect">
            <a:avLst/>
          </a:prstGeom>
        </p:spPr>
      </p:pic>
      <p:sp>
        <p:nvSpPr>
          <p:cNvPr id="4" name="Google Shape;563;p36">
            <a:extLst>
              <a:ext uri="{FF2B5EF4-FFF2-40B4-BE49-F238E27FC236}">
                <a16:creationId xmlns:a16="http://schemas.microsoft.com/office/drawing/2014/main" id="{0AA04FB5-CA4C-B373-9D24-C177768B9272}"/>
              </a:ext>
            </a:extLst>
          </p:cNvPr>
          <p:cNvSpPr txBox="1">
            <a:spLocks/>
          </p:cNvSpPr>
          <p:nvPr/>
        </p:nvSpPr>
        <p:spPr>
          <a:xfrm>
            <a:off x="892098" y="1576039"/>
            <a:ext cx="2229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>
                <a:solidFill>
                  <a:schemeClr val="tx1"/>
                </a:solidFill>
              </a:rPr>
              <a:t>Diagramma</a:t>
            </a:r>
            <a:r>
              <a:rPr lang="en-US" dirty="0">
                <a:solidFill>
                  <a:schemeClr val="tx1"/>
                </a:solidFill>
              </a:rPr>
              <a:t> UML per </a:t>
            </a:r>
            <a:r>
              <a:rPr lang="en-US" dirty="0" err="1">
                <a:solidFill>
                  <a:schemeClr val="tx1"/>
                </a:solidFill>
              </a:rPr>
              <a:t>descrivere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l’interazione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Utente</a:t>
            </a:r>
            <a:r>
              <a:rPr lang="en-US" dirty="0">
                <a:solidFill>
                  <a:schemeClr val="tx1"/>
                </a:solidFill>
              </a:rPr>
              <a:t> ed il </a:t>
            </a:r>
            <a:r>
              <a:rPr lang="en-US" dirty="0" err="1">
                <a:solidFill>
                  <a:schemeClr val="tx1"/>
                </a:solidFill>
              </a:rPr>
              <a:t>fornello</a:t>
            </a:r>
            <a:r>
              <a:rPr lang="en-US" dirty="0">
                <a:solidFill>
                  <a:schemeClr val="tx1"/>
                </a:solidFill>
              </a:rPr>
              <a:t> ad </a:t>
            </a:r>
            <a:r>
              <a:rPr lang="en-US" dirty="0" err="1">
                <a:solidFill>
                  <a:schemeClr val="tx1"/>
                </a:solidFill>
              </a:rPr>
              <a:t>induzione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così</a:t>
            </a:r>
            <a:r>
              <a:rPr lang="en-US" dirty="0">
                <a:solidFill>
                  <a:schemeClr val="tx1"/>
                </a:solidFill>
              </a:rPr>
              <a:t> come Sistema e </a:t>
            </a:r>
            <a:r>
              <a:rPr lang="en-US" dirty="0" err="1">
                <a:solidFill>
                  <a:schemeClr val="tx1"/>
                </a:solidFill>
              </a:rPr>
              <a:t>fornello</a:t>
            </a:r>
            <a:r>
              <a:rPr lang="en-US" dirty="0">
                <a:solidFill>
                  <a:schemeClr val="tx1"/>
                </a:solidFill>
              </a:rPr>
              <a:t> ad </a:t>
            </a:r>
            <a:r>
              <a:rPr lang="en-US" dirty="0" err="1">
                <a:solidFill>
                  <a:schemeClr val="tx1"/>
                </a:solidFill>
              </a:rPr>
              <a:t>induzione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Immagine 7" descr="Immagine che contiene schermata, Elementi grafici, design&#10;&#10;Descrizione generata automaticamente">
            <a:extLst>
              <a:ext uri="{FF2B5EF4-FFF2-40B4-BE49-F238E27FC236}">
                <a16:creationId xmlns:a16="http://schemas.microsoft.com/office/drawing/2014/main" id="{CBCF6CD9-96FE-E8E3-42C0-BEBC734DD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190" y="4213470"/>
            <a:ext cx="2392887" cy="4038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2"/>
          <p:cNvSpPr txBox="1">
            <a:spLocks noGrp="1"/>
          </p:cNvSpPr>
          <p:nvPr>
            <p:ph type="title"/>
          </p:nvPr>
        </p:nvSpPr>
        <p:spPr>
          <a:xfrm>
            <a:off x="610076" y="1205029"/>
            <a:ext cx="4140343" cy="3710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600" dirty="0"/>
              <a:t>Activity </a:t>
            </a:r>
            <a:r>
              <a:rPr lang="en" sz="1600" dirty="0">
                <a:solidFill>
                  <a:schemeClr val="dk2"/>
                </a:solidFill>
              </a:rPr>
              <a:t>Diagrams </a:t>
            </a:r>
            <a:r>
              <a:rPr lang="en" sz="1600" dirty="0">
                <a:solidFill>
                  <a:schemeClr val="tx1"/>
                </a:solidFill>
              </a:rPr>
              <a:t>(alcuni esempi)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4" name="Google Shape;563;p36">
            <a:extLst>
              <a:ext uri="{FF2B5EF4-FFF2-40B4-BE49-F238E27FC236}">
                <a16:creationId xmlns:a16="http://schemas.microsoft.com/office/drawing/2014/main" id="{0AA04FB5-CA4C-B373-9D24-C177768B9272}"/>
              </a:ext>
            </a:extLst>
          </p:cNvPr>
          <p:cNvSpPr txBox="1">
            <a:spLocks/>
          </p:cNvSpPr>
          <p:nvPr/>
        </p:nvSpPr>
        <p:spPr>
          <a:xfrm>
            <a:off x="741088" y="1576039"/>
            <a:ext cx="2229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>
                <a:solidFill>
                  <a:schemeClr val="tx1"/>
                </a:solidFill>
              </a:rPr>
              <a:t>Diagramma</a:t>
            </a:r>
            <a:r>
              <a:rPr lang="en-US" dirty="0">
                <a:solidFill>
                  <a:schemeClr val="tx1"/>
                </a:solidFill>
              </a:rPr>
              <a:t> UML per </a:t>
            </a:r>
            <a:r>
              <a:rPr lang="en-US" dirty="0" err="1">
                <a:solidFill>
                  <a:schemeClr val="tx1"/>
                </a:solidFill>
              </a:rPr>
              <a:t>descrivere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flussi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attività</a:t>
            </a:r>
            <a:r>
              <a:rPr lang="en-US" dirty="0">
                <a:solidFill>
                  <a:schemeClr val="tx1"/>
                </a:solidFill>
              </a:rPr>
              <a:t> del </a:t>
            </a:r>
            <a:r>
              <a:rPr lang="en-US" dirty="0" err="1">
                <a:solidFill>
                  <a:schemeClr val="tx1"/>
                </a:solidFill>
              </a:rPr>
              <a:t>fornello</a:t>
            </a:r>
            <a:r>
              <a:rPr lang="en-US" dirty="0">
                <a:solidFill>
                  <a:schemeClr val="tx1"/>
                </a:solidFill>
              </a:rPr>
              <a:t> ad </a:t>
            </a:r>
            <a:r>
              <a:rPr lang="en-US" dirty="0" err="1">
                <a:solidFill>
                  <a:schemeClr val="tx1"/>
                </a:solidFill>
              </a:rPr>
              <a:t>induzione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Immagine 7" descr="Immagine che contiene schermata, Elementi grafici, design&#10;&#10;Descrizione generata automaticamente">
            <a:extLst>
              <a:ext uri="{FF2B5EF4-FFF2-40B4-BE49-F238E27FC236}">
                <a16:creationId xmlns:a16="http://schemas.microsoft.com/office/drawing/2014/main" id="{CBCF6CD9-96FE-E8E3-42C0-BEBC734DD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190" y="4213470"/>
            <a:ext cx="2392887" cy="403895"/>
          </a:xfrm>
          <a:prstGeom prst="rect">
            <a:avLst/>
          </a:prstGeom>
        </p:spPr>
      </p:pic>
      <p:pic>
        <p:nvPicPr>
          <p:cNvPr id="6" name="Immagine 5" descr="Immagine che contiene schermata, Rettangolo, design&#10;&#10;Descrizione generata automaticamente">
            <a:extLst>
              <a:ext uri="{FF2B5EF4-FFF2-40B4-BE49-F238E27FC236}">
                <a16:creationId xmlns:a16="http://schemas.microsoft.com/office/drawing/2014/main" id="{80C7A83A-8C08-B0AD-670A-FB33BC076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190" y="4213470"/>
            <a:ext cx="2392887" cy="419136"/>
          </a:xfrm>
          <a:prstGeom prst="rect">
            <a:avLst/>
          </a:prstGeom>
        </p:spPr>
      </p:pic>
      <p:pic>
        <p:nvPicPr>
          <p:cNvPr id="7" name="Immagine 6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C79636DB-A572-C301-011F-A5D58F50B5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688" y="1681587"/>
            <a:ext cx="5296085" cy="1962266"/>
          </a:xfrm>
          <a:prstGeom prst="rect">
            <a:avLst/>
          </a:prstGeom>
        </p:spPr>
      </p:pic>
      <p:sp>
        <p:nvSpPr>
          <p:cNvPr id="9" name="Google Shape;708;p42">
            <a:extLst>
              <a:ext uri="{FF2B5EF4-FFF2-40B4-BE49-F238E27FC236}">
                <a16:creationId xmlns:a16="http://schemas.microsoft.com/office/drawing/2014/main" id="{4FECB1B9-ECFB-64B6-4F6D-3E027E33FB79}"/>
              </a:ext>
            </a:extLst>
          </p:cNvPr>
          <p:cNvSpPr txBox="1">
            <a:spLocks/>
          </p:cNvSpPr>
          <p:nvPr/>
        </p:nvSpPr>
        <p:spPr>
          <a:xfrm>
            <a:off x="5358535" y="3736843"/>
            <a:ext cx="2990011" cy="37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96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>
              <a:buClr>
                <a:schemeClr val="hlink"/>
              </a:buClr>
              <a:buSzPts val="1100"/>
              <a:buFont typeface="Arial"/>
              <a:buNone/>
            </a:pPr>
            <a:r>
              <a:rPr lang="it-IT" sz="1400" i="1" dirty="0"/>
              <a:t>Accensione/Spegnimento</a:t>
            </a:r>
          </a:p>
        </p:txBody>
      </p:sp>
    </p:spTree>
    <p:extLst>
      <p:ext uri="{BB962C8B-B14F-4D97-AF65-F5344CB8AC3E}">
        <p14:creationId xmlns:p14="http://schemas.microsoft.com/office/powerpoint/2010/main" val="27712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schermata, Elementi grafici, design&#10;&#10;Descrizione generata automaticamente">
            <a:extLst>
              <a:ext uri="{FF2B5EF4-FFF2-40B4-BE49-F238E27FC236}">
                <a16:creationId xmlns:a16="http://schemas.microsoft.com/office/drawing/2014/main" id="{CBCF6CD9-96FE-E8E3-42C0-BEBC734DD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190" y="4213470"/>
            <a:ext cx="2392887" cy="403895"/>
          </a:xfrm>
          <a:prstGeom prst="rect">
            <a:avLst/>
          </a:prstGeom>
        </p:spPr>
      </p:pic>
      <p:pic>
        <p:nvPicPr>
          <p:cNvPr id="6" name="Immagine 5" descr="Immagine che contiene schermata, Rettangolo, design&#10;&#10;Descrizione generata automaticamente">
            <a:extLst>
              <a:ext uri="{FF2B5EF4-FFF2-40B4-BE49-F238E27FC236}">
                <a16:creationId xmlns:a16="http://schemas.microsoft.com/office/drawing/2014/main" id="{80C7A83A-8C08-B0AD-670A-FB33BC076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190" y="4213470"/>
            <a:ext cx="2392887" cy="419136"/>
          </a:xfrm>
          <a:prstGeom prst="rect">
            <a:avLst/>
          </a:prstGeom>
        </p:spPr>
      </p:pic>
      <p:sp>
        <p:nvSpPr>
          <p:cNvPr id="9" name="Google Shape;708;p42">
            <a:extLst>
              <a:ext uri="{FF2B5EF4-FFF2-40B4-BE49-F238E27FC236}">
                <a16:creationId xmlns:a16="http://schemas.microsoft.com/office/drawing/2014/main" id="{4FECB1B9-ECFB-64B6-4F6D-3E027E33FB79}"/>
              </a:ext>
            </a:extLst>
          </p:cNvPr>
          <p:cNvSpPr txBox="1">
            <a:spLocks/>
          </p:cNvSpPr>
          <p:nvPr/>
        </p:nvSpPr>
        <p:spPr>
          <a:xfrm>
            <a:off x="5529066" y="2386245"/>
            <a:ext cx="2990011" cy="37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96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>
              <a:buClr>
                <a:schemeClr val="hlink"/>
              </a:buClr>
              <a:buSzPts val="1100"/>
              <a:buFont typeface="Arial"/>
              <a:buNone/>
            </a:pPr>
            <a:r>
              <a:rPr lang="it-IT" sz="1400" i="1" dirty="0"/>
              <a:t>Erogazione 300W</a:t>
            </a:r>
          </a:p>
        </p:txBody>
      </p:sp>
      <p:pic>
        <p:nvPicPr>
          <p:cNvPr id="5" name="Immagine 4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C1CB8FD1-1966-B853-16A2-6106D1DB97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05" y="1193753"/>
            <a:ext cx="4912569" cy="275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96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schermata, Elementi grafici, design&#10;&#10;Descrizione generata automaticamente">
            <a:extLst>
              <a:ext uri="{FF2B5EF4-FFF2-40B4-BE49-F238E27FC236}">
                <a16:creationId xmlns:a16="http://schemas.microsoft.com/office/drawing/2014/main" id="{CBCF6CD9-96FE-E8E3-42C0-BEBC734DD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190" y="4213470"/>
            <a:ext cx="2392887" cy="403895"/>
          </a:xfrm>
          <a:prstGeom prst="rect">
            <a:avLst/>
          </a:prstGeom>
        </p:spPr>
      </p:pic>
      <p:pic>
        <p:nvPicPr>
          <p:cNvPr id="6" name="Immagine 5" descr="Immagine che contiene schermata, Rettangolo, design&#10;&#10;Descrizione generata automaticamente">
            <a:extLst>
              <a:ext uri="{FF2B5EF4-FFF2-40B4-BE49-F238E27FC236}">
                <a16:creationId xmlns:a16="http://schemas.microsoft.com/office/drawing/2014/main" id="{80C7A83A-8C08-B0AD-670A-FB33BC076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190" y="4213470"/>
            <a:ext cx="2392887" cy="419136"/>
          </a:xfrm>
          <a:prstGeom prst="rect">
            <a:avLst/>
          </a:prstGeom>
        </p:spPr>
      </p:pic>
      <p:sp>
        <p:nvSpPr>
          <p:cNvPr id="9" name="Google Shape;708;p42">
            <a:extLst>
              <a:ext uri="{FF2B5EF4-FFF2-40B4-BE49-F238E27FC236}">
                <a16:creationId xmlns:a16="http://schemas.microsoft.com/office/drawing/2014/main" id="{4FECB1B9-ECFB-64B6-4F6D-3E027E33FB79}"/>
              </a:ext>
            </a:extLst>
          </p:cNvPr>
          <p:cNvSpPr txBox="1">
            <a:spLocks/>
          </p:cNvSpPr>
          <p:nvPr/>
        </p:nvSpPr>
        <p:spPr>
          <a:xfrm>
            <a:off x="607660" y="2200739"/>
            <a:ext cx="2990011" cy="37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96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>
              <a:buClr>
                <a:schemeClr val="hlink"/>
              </a:buClr>
              <a:buSzPts val="1100"/>
              <a:buFont typeface="Arial"/>
              <a:buNone/>
            </a:pPr>
            <a:r>
              <a:rPr lang="it-IT" sz="1400" i="1" dirty="0"/>
              <a:t>Erogazione 500W</a:t>
            </a:r>
          </a:p>
        </p:txBody>
      </p:sp>
      <p:pic>
        <p:nvPicPr>
          <p:cNvPr id="2" name="Immagine 1" descr="Immagine che contiene testo, diagramma, linea, Parallelo&#10;&#10;Descrizione generata automaticamente">
            <a:extLst>
              <a:ext uri="{FF2B5EF4-FFF2-40B4-BE49-F238E27FC236}">
                <a16:creationId xmlns:a16="http://schemas.microsoft.com/office/drawing/2014/main" id="{4A9EA398-0619-4361-41F7-F26FDA6872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9" y="1108849"/>
            <a:ext cx="4255711" cy="292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6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schermata, Elementi grafici, design&#10;&#10;Descrizione generata automaticamente">
            <a:extLst>
              <a:ext uri="{FF2B5EF4-FFF2-40B4-BE49-F238E27FC236}">
                <a16:creationId xmlns:a16="http://schemas.microsoft.com/office/drawing/2014/main" id="{CBCF6CD9-96FE-E8E3-42C0-BEBC734DD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190" y="4213470"/>
            <a:ext cx="2392887" cy="403895"/>
          </a:xfrm>
          <a:prstGeom prst="rect">
            <a:avLst/>
          </a:prstGeom>
        </p:spPr>
      </p:pic>
      <p:pic>
        <p:nvPicPr>
          <p:cNvPr id="6" name="Immagine 5" descr="Immagine che contiene schermata, Rettangolo, design&#10;&#10;Descrizione generata automaticamente">
            <a:extLst>
              <a:ext uri="{FF2B5EF4-FFF2-40B4-BE49-F238E27FC236}">
                <a16:creationId xmlns:a16="http://schemas.microsoft.com/office/drawing/2014/main" id="{80C7A83A-8C08-B0AD-670A-FB33BC076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190" y="4213470"/>
            <a:ext cx="2392887" cy="419136"/>
          </a:xfrm>
          <a:prstGeom prst="rect">
            <a:avLst/>
          </a:prstGeom>
        </p:spPr>
      </p:pic>
      <p:sp>
        <p:nvSpPr>
          <p:cNvPr id="9" name="Google Shape;708;p42">
            <a:extLst>
              <a:ext uri="{FF2B5EF4-FFF2-40B4-BE49-F238E27FC236}">
                <a16:creationId xmlns:a16="http://schemas.microsoft.com/office/drawing/2014/main" id="{4FECB1B9-ECFB-64B6-4F6D-3E027E33FB79}"/>
              </a:ext>
            </a:extLst>
          </p:cNvPr>
          <p:cNvSpPr txBox="1">
            <a:spLocks/>
          </p:cNvSpPr>
          <p:nvPr/>
        </p:nvSpPr>
        <p:spPr>
          <a:xfrm>
            <a:off x="5529066" y="2386245"/>
            <a:ext cx="2990011" cy="37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96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pilogue"/>
              <a:buNone/>
              <a:defRPr sz="4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>
              <a:buClr>
                <a:schemeClr val="hlink"/>
              </a:buClr>
              <a:buSzPts val="1100"/>
              <a:buFont typeface="Arial"/>
              <a:buNone/>
            </a:pPr>
            <a:r>
              <a:rPr lang="it-IT" sz="1400" i="1" dirty="0"/>
              <a:t>Erogazione 1000W ed errore</a:t>
            </a:r>
          </a:p>
        </p:txBody>
      </p:sp>
      <p:pic>
        <p:nvPicPr>
          <p:cNvPr id="4" name="Immagine 3" descr="Immagine che contiene testo, diagramma, Parallelo, numero&#10;&#10;Descrizione generata automaticamente">
            <a:extLst>
              <a:ext uri="{FF2B5EF4-FFF2-40B4-BE49-F238E27FC236}">
                <a16:creationId xmlns:a16="http://schemas.microsoft.com/office/drawing/2014/main" id="{807205BB-4D45-3652-7120-E8DBEBAED0A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628"/>
          <a:stretch/>
        </p:blipFill>
        <p:spPr>
          <a:xfrm>
            <a:off x="1022349" y="1269808"/>
            <a:ext cx="4701943" cy="2603882"/>
          </a:xfrm>
          <a:prstGeom prst="rect">
            <a:avLst/>
          </a:prstGeom>
        </p:spPr>
      </p:pic>
      <p:pic>
        <p:nvPicPr>
          <p:cNvPr id="7" name="Immagine 6" descr="Immagine che contiene testo, diagramma, Parallelo, numero&#10;&#10;Descrizione generata automaticamente">
            <a:extLst>
              <a:ext uri="{FF2B5EF4-FFF2-40B4-BE49-F238E27FC236}">
                <a16:creationId xmlns:a16="http://schemas.microsoft.com/office/drawing/2014/main" id="{A97E9340-B258-DD9B-983E-C07F3A635E1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54" b="4659"/>
          <a:stretch/>
        </p:blipFill>
        <p:spPr>
          <a:xfrm>
            <a:off x="1288197" y="1097084"/>
            <a:ext cx="4051300" cy="294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4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ware Development Agency by Slidesgo">
  <a:themeElements>
    <a:clrScheme name="Simple Light">
      <a:dk1>
        <a:srgbClr val="FFFFFF"/>
      </a:dk1>
      <a:lt1>
        <a:srgbClr val="1B222D"/>
      </a:lt1>
      <a:dk2>
        <a:srgbClr val="F8EF5B"/>
      </a:dk2>
      <a:lt2>
        <a:srgbClr val="92D99C"/>
      </a:lt2>
      <a:accent1>
        <a:srgbClr val="6DC797"/>
      </a:accent1>
      <a:accent2>
        <a:srgbClr val="88A6F3"/>
      </a:accent2>
      <a:accent3>
        <a:srgbClr val="6D65E0"/>
      </a:accent3>
      <a:accent4>
        <a:srgbClr val="FF9BDA"/>
      </a:accent4>
      <a:accent5>
        <a:srgbClr val="EB5358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534</Words>
  <Application>Microsoft Office PowerPoint</Application>
  <PresentationFormat>Presentazione su schermo (16:9)</PresentationFormat>
  <Paragraphs>97</Paragraphs>
  <Slides>32</Slides>
  <Notes>32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6" baseType="lpstr">
      <vt:lpstr>Epilogue</vt:lpstr>
      <vt:lpstr>Arial</vt:lpstr>
      <vt:lpstr>Cabin</vt:lpstr>
      <vt:lpstr>Software Development Agency by Slidesgo</vt:lpstr>
      <vt:lpstr>Progetto Embedded Systems Gruppo 1</vt:lpstr>
      <vt:lpstr>Progettazione</vt:lpstr>
      <vt:lpstr>01</vt:lpstr>
      <vt:lpstr>User Stories (in breve)</vt:lpstr>
      <vt:lpstr>Use Case Diagram</vt:lpstr>
      <vt:lpstr>Activity Diagrams (alcuni esempi)</vt:lpstr>
      <vt:lpstr>Presentazione standard di PowerPoint</vt:lpstr>
      <vt:lpstr>Presentazione standard di PowerPoint</vt:lpstr>
      <vt:lpstr>Presentazione standard di PowerPoint</vt:lpstr>
      <vt:lpstr>Sequence Diagram</vt:lpstr>
      <vt:lpstr>State Diagram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02</vt:lpstr>
      <vt:lpstr>MatLab</vt:lpstr>
      <vt:lpstr>PowerOFF management</vt:lpstr>
      <vt:lpstr>ButtonUP/DOWN management</vt:lpstr>
      <vt:lpstr>Power management</vt:lpstr>
      <vt:lpstr>Error management</vt:lpstr>
      <vt:lpstr>Stove management</vt:lpstr>
      <vt:lpstr>03</vt:lpstr>
      <vt:lpstr>Testing Modello</vt:lpstr>
      <vt:lpstr>Alcuni test effettuati:</vt:lpstr>
      <vt:lpstr>Esempio di realizzazione di un test(PressioneRidotta)</vt:lpstr>
      <vt:lpstr>Esempio di realizzazione di un test(PressioneRidotta)</vt:lpstr>
      <vt:lpstr>99%</vt:lpstr>
      <vt:lpstr>Esempio chiave (supertransizioni)</vt:lpstr>
      <vt:lpstr>04</vt:lpstr>
      <vt:lpstr>Gruppo 1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Embedded Systems Gruppo 1</dc:title>
  <dc:creator>Giovanni Intonti</dc:creator>
  <cp:lastModifiedBy>Giovanni Intonti</cp:lastModifiedBy>
  <cp:revision>3</cp:revision>
  <dcterms:modified xsi:type="dcterms:W3CDTF">2023-07-05T07:51:58Z</dcterms:modified>
</cp:coreProperties>
</file>