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84" r:id="rId2"/>
    <p:sldId id="288" r:id="rId3"/>
    <p:sldId id="285" r:id="rId4"/>
    <p:sldId id="283" r:id="rId5"/>
    <p:sldId id="273" r:id="rId6"/>
    <p:sldId id="271" r:id="rId7"/>
    <p:sldId id="258" r:id="rId8"/>
    <p:sldId id="259" r:id="rId9"/>
    <p:sldId id="270" r:id="rId10"/>
    <p:sldId id="268" r:id="rId11"/>
    <p:sldId id="257" r:id="rId12"/>
    <p:sldId id="260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61" r:id="rId21"/>
    <p:sldId id="286" r:id="rId22"/>
    <p:sldId id="277" r:id="rId23"/>
    <p:sldId id="287" r:id="rId24"/>
    <p:sldId id="278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 autoAdjust="0"/>
    <p:restoredTop sz="94581" autoAdjust="0"/>
  </p:normalViewPr>
  <p:slideViewPr>
    <p:cSldViewPr>
      <p:cViewPr varScale="1">
        <p:scale>
          <a:sx n="72" d="100"/>
          <a:sy n="72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264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81000" y="1700213"/>
            <a:ext cx="8381999" cy="601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81000" y="2309813"/>
            <a:ext cx="8381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583486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7583486" cy="4860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300" marR="0" indent="-44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-44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00100" marR="0" indent="-44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indent="-44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485900" marR="0" indent="-44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943100" marR="0" indent="-44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400300" marR="0" indent="-44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857500" marR="0" indent="-44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314700" marR="0" indent="-44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381000" y="2767011"/>
            <a:ext cx="41909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94977" y="1412776"/>
            <a:ext cx="775404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ARQUITETURA </a:t>
            </a:r>
            <a:r>
              <a:rPr lang="pt-B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DE</a:t>
            </a:r>
            <a:endParaRPr lang="pt-B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j-lt"/>
            </a:endParaRPr>
          </a:p>
          <a:p>
            <a:pPr algn="ctr"/>
            <a:r>
              <a:rPr lang="pt-BR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COMPUTADORES</a:t>
            </a:r>
            <a:endParaRPr lang="pt-BR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j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8184" y="623731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latin typeface="+mn-lt"/>
              </a:rPr>
              <a:t>Giovanni Carmona Prudencio </a:t>
            </a:r>
            <a:endParaRPr lang="pt-BR" dirty="0">
              <a:latin typeface="+mn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42455" y="4149080"/>
            <a:ext cx="6026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Avaliação Prática</a:t>
            </a:r>
            <a:b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Arduino</a:t>
            </a:r>
            <a:endParaRPr lang="pt-BR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56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000" y="980728"/>
            <a:ext cx="8381999" cy="60166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+mj-lt"/>
              </a:rPr>
              <a:t>void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setup ()</a:t>
            </a:r>
            <a:br>
              <a:rPr lang="pt-BR" dirty="0">
                <a:solidFill>
                  <a:schemeClr val="tx1"/>
                </a:solidFill>
                <a:latin typeface="+mj-lt"/>
              </a:rPr>
            </a:b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1628800"/>
            <a:ext cx="8381999" cy="5112568"/>
          </a:xfrm>
        </p:spPr>
        <p:txBody>
          <a:bodyPr/>
          <a:lstStyle/>
          <a:p>
            <a:r>
              <a:rPr lang="pt-BR" sz="1400" dirty="0" smtClean="0">
                <a:solidFill>
                  <a:schemeClr val="tx1"/>
                </a:solidFill>
                <a:latin typeface="+mn-lt"/>
              </a:rPr>
              <a:t>{</a:t>
            </a:r>
            <a:endParaRPr lang="pt-BR" sz="1400" dirty="0">
              <a:solidFill>
                <a:schemeClr val="tx1"/>
              </a:solidFill>
              <a:latin typeface="+mn-lt"/>
            </a:endParaRP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TV.begin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(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NTSC,ScreenTTX,ScreenTTY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pinMode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SoundPIN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, OUTPUT);	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pinMode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PauseLEDPIN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, OUTPUT);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pinMode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InGameLEDPIN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, OUTPUT);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pinMode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PowerLEDPIN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, OUTPUT);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 	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digitalWrite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(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PowerLEDPIN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, HIGH);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Ball.SizeOfX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     = BALLTX;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Ball.SizeOfY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     = BALLTY;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P1Racket.SizeOfX = P2Racket.SizeOfX = TRACKETX;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P1Racket.SizeOfY = P2Racket.SizeOfY = TRACKETY;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smtClean="0">
                <a:solidFill>
                  <a:schemeClr val="tx1"/>
                </a:solidFill>
                <a:latin typeface="+mn-lt"/>
              </a:rPr>
              <a:t>// </a:t>
            </a:r>
            <a:r>
              <a:rPr lang="pt-BR" sz="1400" dirty="0" err="1" smtClean="0">
                <a:solidFill>
                  <a:schemeClr val="tx1"/>
                </a:solidFill>
                <a:latin typeface="+mn-lt"/>
              </a:rPr>
              <a:t>PongDuino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BeginGame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 ();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attachInterrupt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(1, </a:t>
            </a:r>
            <a:r>
              <a:rPr lang="pt-BR" sz="1400" dirty="0" err="1">
                <a:solidFill>
                  <a:schemeClr val="tx1"/>
                </a:solidFill>
                <a:latin typeface="+mn-lt"/>
              </a:rPr>
              <a:t>SetPause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, RISING </a:t>
            </a:r>
            <a:r>
              <a:rPr lang="pt-BR" sz="1400" dirty="0" smtClean="0">
                <a:solidFill>
                  <a:schemeClr val="tx1"/>
                </a:solidFill>
                <a:latin typeface="+mn-lt"/>
              </a:rPr>
              <a:t>);</a:t>
            </a:r>
            <a:endParaRPr lang="pt-BR" sz="1400" dirty="0">
              <a:solidFill>
                <a:schemeClr val="tx1"/>
              </a:solidFill>
              <a:latin typeface="+mn-lt"/>
            </a:endParaRPr>
          </a:p>
          <a:p>
            <a:r>
              <a:rPr lang="pt-BR" sz="140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+mj-lt"/>
              </a:rPr>
              <a:t>void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( XY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Obj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,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Erase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=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0 )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43155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{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i,j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for ( i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Obj.X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; i &lt; (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Obj.X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+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Obj.SizeOfX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) ; i++ )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	for ( j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Obj.Y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; j &lt; (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Obj.Y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+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Obj.SizeOfY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) ; j++ )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	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if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Erase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		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TV.set_pixel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i,j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, BLACK );		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	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else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		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TV.set_pixel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i,j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, WHITE );		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		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+mj-lt"/>
              </a:rPr>
              <a:t>void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SetBallFirstPosition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()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359547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{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( ( TTX / 2 ) - ( BALLTX / 2 )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( ( TTY / 2 ) - ( BALLTY / 2 ) );</a:t>
            </a: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Ball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96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+mj-lt"/>
              </a:rPr>
              <a:t>void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SetRacketsFirstPosition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()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359547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{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P1Racket.X = 0;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P1Racket.Y = ( ( TTY / 2 ) - ( TRACKETY / 2 )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P1Racket );</a:t>
            </a: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P2Racket.X = TTX - TRACKETX;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P2Racket.Y = ( ( TTY / 2 ) - ( TRACKETY / 2 )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P2Racket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53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ReadRacket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pPin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)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35954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{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ReadValue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ReadValue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analogRead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pPin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);            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	return map(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ReadValue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0, 1023, 0, ( TTY - TRACKETY ));  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}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933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+mj-lt"/>
              </a:rPr>
              <a:t>void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SetRacketMoviment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()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359547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{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P1Racket, 1 );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P1Racket.Y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ReadRacket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A0 );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P1Racket );</a:t>
            </a: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P2Racket, 1 );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P2Racket.Y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ReadRacket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A1 );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P2Racket 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58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+mj-lt"/>
              </a:rPr>
              <a:t>void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SetBallMoviment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()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32113"/>
            <a:ext cx="8381999" cy="4337247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{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i ,j;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XY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xBall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RoundWinner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0;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xBall.X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     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xBall.Y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     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xBall.SizeOfX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Ball.SizeOfX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xBall.SizeOfY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Ball.SizeOfY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switch (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BallMovimentType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{</a:t>
            </a:r>
            <a:endParaRPr lang="pt-BR" dirty="0" smtClean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	...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57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000" y="883123"/>
            <a:ext cx="8381999" cy="60166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case UP_RIGHT: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1556792"/>
            <a:ext cx="8381999" cy="5057327"/>
          </a:xfrm>
        </p:spPr>
        <p:txBody>
          <a:bodyPr/>
          <a:lstStyle/>
          <a:p>
            <a:r>
              <a:rPr lang="pt-BR" sz="1100" dirty="0" err="1">
                <a:solidFill>
                  <a:schemeClr val="tx1"/>
                </a:solidFill>
                <a:latin typeface="+mn-lt"/>
              </a:rPr>
              <a:t>xBall.Y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-=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MovimentFactorY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; //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Up</a:t>
            </a:r>
            <a:endParaRPr lang="pt-BR" sz="1100" dirty="0">
              <a:solidFill>
                <a:schemeClr val="tx1"/>
              </a:solidFill>
              <a:latin typeface="+mn-lt"/>
            </a:endParaRPr>
          </a:p>
          <a:p>
            <a:r>
              <a:rPr lang="pt-BR" sz="1100" dirty="0" err="1">
                <a:solidFill>
                  <a:schemeClr val="tx1"/>
                </a:solidFill>
                <a:latin typeface="+mn-lt"/>
              </a:rPr>
              <a:t>xBall.X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+=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MovimentFactorX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; //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Right</a:t>
            </a:r>
            <a:endParaRPr lang="pt-BR" sz="1100" dirty="0">
              <a:solidFill>
                <a:schemeClr val="tx1"/>
              </a:solidFill>
              <a:latin typeface="+mn-lt"/>
            </a:endParaRPr>
          </a:p>
          <a:p>
            <a:endParaRPr lang="pt-BR" sz="1100" dirty="0">
              <a:solidFill>
                <a:schemeClr val="tx1"/>
              </a:solidFill>
              <a:latin typeface="+mn-lt"/>
            </a:endParaRPr>
          </a:p>
          <a:p>
            <a:r>
              <a:rPr lang="pt-BR" sz="1100" dirty="0" err="1">
                <a:solidFill>
                  <a:schemeClr val="tx1"/>
                </a:solidFill>
                <a:latin typeface="+mn-lt"/>
              </a:rPr>
              <a:t>if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( (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xBall.Y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) &lt;= 0 ) // hit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top</a:t>
            </a:r>
          </a:p>
          <a:p>
            <a:r>
              <a:rPr lang="pt-BR" sz="11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        </a:t>
            </a:r>
            <a:r>
              <a:rPr lang="pt-BR" sz="1100" dirty="0" err="1" smtClean="0">
                <a:solidFill>
                  <a:schemeClr val="tx1"/>
                </a:solidFill>
                <a:latin typeface="+mn-lt"/>
              </a:rPr>
              <a:t>BallMovimentType</a:t>
            </a:r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= DOWN_RIGHT; </a:t>
            </a:r>
          </a:p>
          <a:p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        </a:t>
            </a:r>
            <a:r>
              <a:rPr lang="pt-BR" sz="1100" dirty="0" err="1" smtClean="0">
                <a:solidFill>
                  <a:schemeClr val="tx1"/>
                </a:solidFill>
                <a:latin typeface="+mn-lt"/>
              </a:rPr>
              <a:t>Beep</a:t>
            </a:r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(1);</a:t>
            </a:r>
          </a:p>
          <a:p>
            <a:r>
              <a:rPr lang="pt-BR" sz="11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r>
              <a:rPr lang="pt-BR" sz="1100" dirty="0" err="1">
                <a:solidFill>
                  <a:schemeClr val="tx1"/>
                </a:solidFill>
                <a:latin typeface="+mn-lt"/>
              </a:rPr>
              <a:t>else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if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( (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xBall.X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+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xBall.SizeOfX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) &gt;= P2Racket.X )</a:t>
            </a:r>
          </a:p>
          <a:p>
            <a:r>
              <a:rPr lang="pt-BR" sz="110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r>
              <a:rPr lang="pt-BR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      </a:t>
            </a:r>
            <a:r>
              <a:rPr lang="pt-BR" sz="1100" dirty="0" err="1" smtClean="0">
                <a:solidFill>
                  <a:schemeClr val="tx1"/>
                </a:solidFill>
                <a:latin typeface="+mn-lt"/>
              </a:rPr>
              <a:t>if</a:t>
            </a:r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( ( ( (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xBall.Y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+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xBall.SizeOfY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) &gt;= P2Racket.Y ) ) &amp;&amp; ( ( 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xBall.Y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) &lt;= ( P2Racket.Y + P2Racket.SizeOfY ) ) )</a:t>
            </a:r>
          </a:p>
          <a:p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       {</a:t>
            </a:r>
            <a:endParaRPr lang="pt-BR" sz="1100" dirty="0">
              <a:solidFill>
                <a:schemeClr val="tx1"/>
              </a:solidFill>
              <a:latin typeface="+mn-lt"/>
            </a:endParaRPr>
          </a:p>
          <a:p>
            <a:r>
              <a:rPr lang="pt-BR" sz="11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100" dirty="0" err="1" smtClean="0">
                <a:solidFill>
                  <a:schemeClr val="tx1"/>
                </a:solidFill>
                <a:latin typeface="+mn-lt"/>
              </a:rPr>
              <a:t>BallMovimentType</a:t>
            </a:r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= UP_LEFT; </a:t>
            </a:r>
          </a:p>
          <a:p>
            <a:r>
              <a:rPr lang="pt-BR" sz="11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Beep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(); </a:t>
            </a:r>
          </a:p>
          <a:p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        }</a:t>
            </a:r>
            <a:endParaRPr lang="pt-BR" sz="1100" dirty="0">
              <a:solidFill>
                <a:schemeClr val="tx1"/>
              </a:solidFill>
              <a:latin typeface="+mn-lt"/>
            </a:endParaRPr>
          </a:p>
          <a:p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        </a:t>
            </a:r>
            <a:r>
              <a:rPr lang="pt-BR" sz="1100" dirty="0" err="1" smtClean="0">
                <a:solidFill>
                  <a:schemeClr val="tx1"/>
                </a:solidFill>
                <a:latin typeface="+mn-lt"/>
              </a:rPr>
              <a:t>else</a:t>
            </a:r>
            <a:endParaRPr lang="pt-BR" sz="1100" dirty="0">
              <a:solidFill>
                <a:schemeClr val="tx1"/>
              </a:solidFill>
              <a:latin typeface="+mn-lt"/>
            </a:endParaRPr>
          </a:p>
          <a:p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        {</a:t>
            </a:r>
            <a:endParaRPr lang="pt-BR" sz="1100" dirty="0">
              <a:solidFill>
                <a:schemeClr val="tx1"/>
              </a:solidFill>
              <a:latin typeface="+mn-lt"/>
            </a:endParaRPr>
          </a:p>
          <a:p>
            <a:r>
              <a:rPr lang="pt-BR" sz="11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MakeRoundWinner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 (1);</a:t>
            </a:r>
          </a:p>
          <a:p>
            <a:r>
              <a:rPr lang="pt-BR" sz="11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sz="1100" dirty="0" err="1">
                <a:solidFill>
                  <a:schemeClr val="tx1"/>
                </a:solidFill>
                <a:latin typeface="+mn-lt"/>
              </a:rPr>
              <a:t>exit</a:t>
            </a:r>
            <a:r>
              <a:rPr lang="pt-BR" sz="11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sz="1100" dirty="0" smtClean="0">
                <a:solidFill>
                  <a:schemeClr val="tx1"/>
                </a:solidFill>
                <a:latin typeface="+mn-lt"/>
              </a:rPr>
              <a:t>         }</a:t>
            </a:r>
            <a:endParaRPr lang="pt-BR" sz="1100" dirty="0">
              <a:solidFill>
                <a:schemeClr val="tx1"/>
              </a:solidFill>
              <a:latin typeface="+mn-lt"/>
            </a:endParaRPr>
          </a:p>
          <a:p>
            <a:r>
              <a:rPr lang="pt-BR" sz="11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r>
              <a:rPr lang="pt-BR" sz="1100" dirty="0">
                <a:solidFill>
                  <a:schemeClr val="tx1"/>
                </a:solidFill>
                <a:latin typeface="+mn-lt"/>
              </a:rPr>
              <a:t>break;</a:t>
            </a:r>
          </a:p>
          <a:p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6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+mj-lt"/>
              </a:rPr>
              <a:t>void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SetBallMoviment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()</a:t>
            </a:r>
            <a:endParaRPr lang="pt-BR" dirty="0"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43155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	...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Ball , 1 );</a:t>
            </a: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	    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xBall.X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	    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xBall.Y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Ball.SizeOfX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xBall.SizeOfX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Ball.SizeOfY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xBall.SizeOfY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MakeObj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Ball );</a:t>
            </a: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TV.delay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Tdelay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);</a:t>
            </a:r>
          </a:p>
          <a:p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80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+mj-lt"/>
              </a:rPr>
              <a:t>void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loop ()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43155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{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SetRacketMoviment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SetBallMoviment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CheckWinner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();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CheckPause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();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10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000" y="1556792"/>
            <a:ext cx="8381999" cy="60166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b="1" dirty="0" err="1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Pong</a:t>
            </a:r>
            <a:endParaRPr lang="pt-BR" dirty="0">
              <a:latin typeface="+mj-lt"/>
              <a:cs typeface="Consolas" pitchFamily="49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5724128" y="6237312"/>
            <a:ext cx="3038871" cy="43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1pPr>
            <a:lvl2pPr marL="4572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2pPr>
            <a:lvl3pPr marL="8001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3pPr>
            <a:lvl4pPr marL="11430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4pPr>
            <a:lvl5pPr marL="14859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5pPr>
            <a:lvl6pPr marL="19431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6pPr>
            <a:lvl7pPr marL="24003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7pPr>
            <a:lvl8pPr marL="28575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8pPr>
            <a:lvl9pPr marL="33147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9pPr>
          </a:lstStyle>
          <a:p>
            <a:pPr algn="r"/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Origem: Wikipédia, a enciclopédia livre.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81000" y="2309813"/>
            <a:ext cx="4911080" cy="4359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1pPr>
            <a:lvl2pPr marL="4572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2pPr>
            <a:lvl3pPr marL="8001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3pPr>
            <a:lvl4pPr marL="11430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4pPr>
            <a:lvl5pPr marL="14859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5pPr>
            <a:lvl6pPr marL="19431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6pPr>
            <a:lvl7pPr marL="24003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7pPr>
            <a:lvl8pPr marL="28575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8pPr>
            <a:lvl9pPr marL="33147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O primeiro videogame lucrativo da história, dando origem a um novo setor da indústria. Não possuía gráficos espetaculares ou </a:t>
            </a:r>
            <a:r>
              <a:rPr lang="pt-BR" dirty="0" err="1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jogabilidade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 excelente, mas foi de importância fundamental na história do videogame. Foi criado por </a:t>
            </a:r>
            <a:r>
              <a:rPr lang="pt-BR" dirty="0" err="1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Nolan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Bushnell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 e Ted </a:t>
            </a:r>
            <a:r>
              <a:rPr lang="pt-BR" dirty="0" err="1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Dabney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 na forma de um console ligado a um monitor, movido a moedas. A primeira instalação em um bar de San Francisco, Califórnia, mostrou aos dois a possibilidade de lucro da criação. Assim, em 27 de Junho de 1972, a empresa </a:t>
            </a:r>
            <a:r>
              <a:rPr lang="pt-BR" i="1" dirty="0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Atari</a:t>
            </a:r>
            <a:r>
              <a:rPr lang="pt-BR" dirty="0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 foi fundada.</a:t>
            </a:r>
            <a:endParaRPr lang="pt-BR" sz="1000" dirty="0">
              <a:solidFill>
                <a:schemeClr val="tx1"/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C:\Users\giovanni.prudencio\Downloads\documents-export-2012-06-18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536" y="2204864"/>
            <a:ext cx="2894189" cy="37462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3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+mj-lt"/>
              </a:rPr>
              <a:t>void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SetPause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()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43155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{</a:t>
            </a:r>
            <a:endParaRPr lang="pt-BR" dirty="0">
              <a:solidFill>
                <a:schemeClr val="tx1"/>
              </a:solidFill>
              <a:latin typeface="+mn-lt"/>
            </a:endParaRP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	Pause = !Pause;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33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19209" y="1196752"/>
            <a:ext cx="75055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9600" b="1" cap="all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Hardware</a:t>
            </a:r>
            <a:endParaRPr lang="pt-BR" sz="9600" b="1" cap="all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80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Esquema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36912"/>
            <a:ext cx="5715000" cy="3743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88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7284" y="1196752"/>
            <a:ext cx="87094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8800" b="1" cap="all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Mãos a Obra!</a:t>
            </a:r>
            <a:endParaRPr lang="pt-BR" sz="8800" b="1" cap="all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2" descr="C:\Users\giovanni.prudencio\Downloads\documents-export-2012-06-18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6992"/>
            <a:ext cx="4436558" cy="2952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19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1.0.x.x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C:\Users\giovanni.prudencio\Downloads\documents-export-2012-06-18\Nova pasta (2)\2012-06-16_22-32-16_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5025">
            <a:off x="1584812" y="2785713"/>
            <a:ext cx="6055857" cy="34020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2.0.x.x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034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3.0.x.x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10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pt-BR" dirty="0" smtClean="0">
                <a:solidFill>
                  <a:schemeClr val="tx1"/>
                </a:solidFill>
              </a:rPr>
              <a:t>∞.∞.∞.∞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335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000" y="1556792"/>
            <a:ext cx="8381999" cy="60166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latin typeface="+mj-lt"/>
              </a:rPr>
              <a:t>Telejogo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5724128" y="6237312"/>
            <a:ext cx="3038871" cy="43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1pPr>
            <a:lvl2pPr marL="4572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2pPr>
            <a:lvl3pPr marL="8001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3pPr>
            <a:lvl4pPr marL="11430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4pPr>
            <a:lvl5pPr marL="14859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5pPr>
            <a:lvl6pPr marL="19431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6pPr>
            <a:lvl7pPr marL="24003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7pPr>
            <a:lvl8pPr marL="28575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8pPr>
            <a:lvl9pPr marL="33147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9pPr>
          </a:lstStyle>
          <a:p>
            <a:pPr algn="r"/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Origem: Wikipédia, a enciclopédia livre.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81000" y="2309813"/>
            <a:ext cx="8511480" cy="1695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  <a:defRPr sz="18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1pPr>
            <a:lvl2pPr marL="4572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2pPr>
            <a:lvl3pPr marL="8001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3pPr>
            <a:lvl4pPr marL="11430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4pPr>
            <a:lvl5pPr marL="14859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5pPr>
            <a:lvl6pPr marL="19431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6pPr>
            <a:lvl7pPr marL="24003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7pPr>
            <a:lvl8pPr marL="28575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8pPr>
            <a:lvl9pPr marL="3314700" marR="0" indent="-44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rtl val="0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+mn-lt"/>
              </a:rPr>
              <a:t>Telejogo foi um aparelho de videogame simples, consistia basicamente de traços que subiam ou desciam para rebater um quadrado (bola), o controle era feito através de um dial (como o sintonizador de rádio). No Brasil ele foi comercializado em 1977 pela Philco/ Ford.</a:t>
            </a:r>
            <a:endParaRPr lang="pt-BR" sz="1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C:\Users\giovanni.prudencio\Downloads\documents-export-2012-06-18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4681"/>
            <a:ext cx="3270858" cy="18722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iovanni.prudencio\Downloads\documents-export-2012-06-18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69836"/>
            <a:ext cx="2676525" cy="1714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2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528" y="980728"/>
            <a:ext cx="84969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pt-BR" sz="9600" b="1" dirty="0" err="1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PongDuino</a:t>
            </a:r>
            <a:endParaRPr lang="pt-BR" sz="96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44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57869" y="1196752"/>
            <a:ext cx="72282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9600" b="1" cap="all" spc="0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Software</a:t>
            </a:r>
            <a:endParaRPr lang="pt-BR" sz="9600" b="1" cap="all" spc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93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  <a:latin typeface="+mj-lt"/>
              </a:rPr>
              <a:t>Bibliotecas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3595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+mn-lt"/>
              </a:rPr>
              <a:t>#include &lt;TVout.h&gt;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#include &lt;fontALL.h&gt;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57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Facilitator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Components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43155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typedef</a:t>
            </a:r>
            <a:r>
              <a:rPr lang="pt-B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struct</a:t>
            </a:r>
            <a:endParaRPr lang="pt-BR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X, Y;</a:t>
            </a:r>
          </a:p>
          <a:p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SizeOfX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SizeOfY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XY</a:t>
            </a:r>
            <a:r>
              <a:rPr lang="pt-B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pt-BR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enum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EBallMovimentType</a:t>
            </a:r>
            <a:r>
              <a:rPr lang="pt-B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 UP_RIGHT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rPr>
              <a:t>DOWN_RIGHT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endParaRPr lang="pt-BR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DOWN_LEFT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UP_LEFT };</a:t>
            </a:r>
          </a:p>
        </p:txBody>
      </p:sp>
    </p:spTree>
    <p:extLst>
      <p:ext uri="{BB962C8B-B14F-4D97-AF65-F5344CB8AC3E}">
        <p14:creationId xmlns:p14="http://schemas.microsoft.com/office/powerpoint/2010/main" val="340545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// </a:t>
            </a:r>
            <a:r>
              <a:rPr lang="pt-BR" dirty="0" err="1" smtClean="0">
                <a:solidFill>
                  <a:schemeClr val="tx1"/>
                </a:solidFill>
                <a:latin typeface="+mj-lt"/>
              </a:rPr>
              <a:t>Variables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431555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volatile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bool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Pause = 0;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BallMovimentType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MovimentFactorX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MovimentFactorY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P1Lifes;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P2Lifes;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RoundWinner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XY Ball;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XY P1Racket;</a:t>
            </a:r>
          </a:p>
          <a:p>
            <a:r>
              <a:rPr lang="pt-BR" dirty="0">
                <a:solidFill>
                  <a:schemeClr val="tx1"/>
                </a:solidFill>
                <a:latin typeface="+mn-lt"/>
              </a:rPr>
              <a:t>XY P2Racket;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TVout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TV;</a:t>
            </a:r>
          </a:p>
        </p:txBody>
      </p:sp>
    </p:spTree>
    <p:extLst>
      <p:ext uri="{BB962C8B-B14F-4D97-AF65-F5344CB8AC3E}">
        <p14:creationId xmlns:p14="http://schemas.microsoft.com/office/powerpoint/2010/main" val="46540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Consts</a:t>
            </a:r>
            <a:r>
              <a:rPr lang="pt-BR" dirty="0">
                <a:solidFill>
                  <a:schemeClr val="tx1"/>
                </a:solidFill>
                <a:latin typeface="+mj-lt"/>
              </a:rPr>
              <a:t/>
            </a:r>
            <a:br>
              <a:rPr lang="pt-BR" dirty="0">
                <a:solidFill>
                  <a:schemeClr val="tx1"/>
                </a:solidFill>
                <a:latin typeface="+mj-lt"/>
              </a:rPr>
            </a:br>
            <a:endParaRPr lang="pt-BR" dirty="0"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2309813"/>
            <a:ext cx="8381999" cy="443155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ScreenTTX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120;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ScreenTTY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90;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TTX = 120;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TTY = 81;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BALLTX = 4;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BALLTY = 4;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TRACKETX = 2;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TRACKETY = 25;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Tdelay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30;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SoundPIN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2;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PauseLEDPIN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13;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InGameLEDPIN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12;</a:t>
            </a:r>
          </a:p>
          <a:p>
            <a:r>
              <a:rPr lang="pt-BR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+mn-lt"/>
              </a:rPr>
              <a:t>PowerLEDPIN</a:t>
            </a:r>
            <a:r>
              <a:rPr lang="pt-BR" dirty="0">
                <a:solidFill>
                  <a:schemeClr val="tx1"/>
                </a:solidFill>
                <a:latin typeface="+mn-lt"/>
              </a:rPr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208669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440</Words>
  <Application>Microsoft Office PowerPoint</Application>
  <PresentationFormat>Apresentação na tela (4:3)</PresentationFormat>
  <Paragraphs>183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/>
      <vt:lpstr>Apresentação do PowerPoint</vt:lpstr>
      <vt:lpstr>Pong</vt:lpstr>
      <vt:lpstr>Telejogo</vt:lpstr>
      <vt:lpstr>Apresentação do PowerPoint</vt:lpstr>
      <vt:lpstr>Apresentação do PowerPoint</vt:lpstr>
      <vt:lpstr>Bibliotecas</vt:lpstr>
      <vt:lpstr>// Facilitator Components</vt:lpstr>
      <vt:lpstr>// Variables</vt:lpstr>
      <vt:lpstr>// Consts </vt:lpstr>
      <vt:lpstr>void setup () </vt:lpstr>
      <vt:lpstr>void MakeObj ( XY Obj , int Erase = 0 )</vt:lpstr>
      <vt:lpstr>void SetBallFirstPosition ()</vt:lpstr>
      <vt:lpstr>void SetRacketsFirstPosition ()</vt:lpstr>
      <vt:lpstr>int ReadRacket ( int pPin ) </vt:lpstr>
      <vt:lpstr>void SetRacketMoviment () </vt:lpstr>
      <vt:lpstr>void SetBallMoviment () </vt:lpstr>
      <vt:lpstr>case UP_RIGHT: </vt:lpstr>
      <vt:lpstr>void SetBallMoviment ()</vt:lpstr>
      <vt:lpstr>void loop () </vt:lpstr>
      <vt:lpstr>void SetPause () </vt:lpstr>
      <vt:lpstr>Apresentação do PowerPoint</vt:lpstr>
      <vt:lpstr>Esquema</vt:lpstr>
      <vt:lpstr>Apresentação do PowerPoint</vt:lpstr>
      <vt:lpstr>V 1.0.x.x</vt:lpstr>
      <vt:lpstr>V 2.0.x.x</vt:lpstr>
      <vt:lpstr>V 3.0.x.x</vt:lpstr>
      <vt:lpstr>V ∞.∞.∞.∞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 Prudencio</dc:creator>
  <cp:lastModifiedBy>Giovanni Prudencio</cp:lastModifiedBy>
  <cp:revision>19</cp:revision>
  <dcterms:created xsi:type="dcterms:W3CDTF">2012-06-18T11:04:23Z</dcterms:created>
  <dcterms:modified xsi:type="dcterms:W3CDTF">2012-06-18T19:17:31Z</dcterms:modified>
</cp:coreProperties>
</file>