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4" r:id="rId4"/>
    <p:sldId id="265" r:id="rId5"/>
    <p:sldId id="268" r:id="rId6"/>
    <p:sldId id="275" r:id="rId7"/>
    <p:sldId id="274" r:id="rId8"/>
    <p:sldId id="269" r:id="rId9"/>
    <p:sldId id="276" r:id="rId10"/>
    <p:sldId id="273" r:id="rId11"/>
    <p:sldId id="271" r:id="rId12"/>
    <p:sldId id="27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05F"/>
    <a:srgbClr val="6E0707"/>
    <a:srgbClr val="FFFFFF"/>
    <a:srgbClr val="F4D624"/>
    <a:srgbClr val="2F0303"/>
    <a:srgbClr val="9D8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A131C-FDEA-4DB5-8B04-E97A7817AF64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2325D-27BF-4504-A8DB-595903EBAF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4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261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310e83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310e831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310e83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310e831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48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5966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5697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1261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115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2863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086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256A7F-B551-7E5E-52DD-A00DFA449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66B00F-8919-2FF0-784B-90AF0F9C4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589117-BD9E-6E8C-9F76-9BB1E778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608AF1-ED2C-CDAB-0406-3FF645A7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E7590B-AD5D-DD85-C4A6-C3DD95CA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64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F635A-1A9B-F8F9-B4E5-139A2C77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12ED204-B430-C2BC-06DE-8103F18F7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5CD1E6-C1D9-1A57-DB99-630F8F6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0A699A-D35A-CEA1-921B-E4B6E119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2035C1-0773-1C8A-D343-486E812D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23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38EE3B0-7210-487B-11C4-93C2A3C7D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766621-52FD-EFE3-85C5-DF50D03DF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8D03C9-072D-B39D-70AA-53F68001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839891-BC0C-FEDC-9A7F-F61F4096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B9E477-12E1-F3B0-9338-6F083C11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18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85B57D-B835-F17D-02D4-47964938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8DB4B9-F3CB-7197-E48B-681FF833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9BFAA4-2B32-05CE-860B-2C3EA462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47CC88-0D65-7AC6-9E3E-51BE51C0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1BDC2A-0BDE-0481-F1FC-43791150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13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D40FE6-3635-E6EE-9FED-13F40FE3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25DD68-4D4F-6C72-C40D-26181712C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CFC69C-42F2-0295-484B-11EEE91B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937EF-40C7-F2FA-B174-00D26409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F511CA-C46E-984C-E285-77C71AC3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603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326B5-F92D-D67A-4A1A-2F2A1292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EEA1E0-997B-62D6-8197-FB0B3D2FA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46E355-3132-38F8-AD50-4625A61FA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27B277-2058-C92E-FF51-757CBDC3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98B564-948B-F8B4-8DFD-10583A16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DE0AFA-CBCD-036A-ADFD-45F09B0D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03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131FEC-4418-DE19-5892-C195912B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F6DAE7-9DE6-8D7F-892B-84A26596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8F0339-E622-75D1-395A-CFD63FF6B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00B7056-FAB7-E722-0D1B-E743906D3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68147FA-BFA6-88C3-66E7-E503A20E7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18EB8E4-88EE-EEA4-E9D6-D06C8A9C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DD9488-ECDF-53AF-5F7C-28CB6FFE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426B23-7F0B-01C0-F6FD-33231CD6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75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51579F-5C52-6966-ACCC-7320A1E7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FE8D748-6C2F-7869-CED2-9BB65ED0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076048-AF57-6166-2D1D-DFA0A312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4E1420-8100-F684-36D7-756C9459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2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1EB756-975A-A2BC-E86D-307A5D07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BECF6D-7751-1509-B9B0-BF5C1AE6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9E6C97-D83D-EC3A-4FE3-145A0628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19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EE0E6-93B2-F2B9-EC75-23546D72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4DA480-830E-9A9C-54BB-90E593D2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B3EE95-01A2-3BAF-FED2-EE9E8227E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688112-0704-77D5-127B-E3787B1C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39627F-2EFE-59D6-E321-98B607D8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A803D5-5681-449D-F3BA-F6C6FBEA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078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CBCBF-1B4C-9739-F4CE-525DE2D5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E294548-DA80-2F97-5400-BC131074B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8C4292-E6E1-E354-C055-054C58B7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A15FC-FC17-710C-BBE1-23179C93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2F9E50-F42C-D4DA-7889-767897B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466355-78AD-E1C7-70FF-AD54111C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95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841C3B-CFE4-04C2-2869-DAA3DAE8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C0FCE2-493B-A777-813D-C46A5CC3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67B5A2-8A69-06E7-5AFF-925E36993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123FD-8503-424E-BB0E-06AF7306D130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831C31-EC34-36D1-A560-0DD879A61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EA8D2B-3D9B-3AD3-F7E1-ED78D0534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76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giovannipacelli2.github.io/portfolio/" TargetMode="External"/><Relationship Id="rId3" Type="http://schemas.openxmlformats.org/officeDocument/2006/relationships/hyperlink" Target="https://www.instagram.com/giovannipacelli2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hyperlink" Target="https://www.linkedin.com/in/giovanni-pacelli-537398147/" TargetMode="External"/><Relationship Id="rId5" Type="http://schemas.openxmlformats.org/officeDocument/2006/relationships/image" Target="../media/image9.png"/><Relationship Id="rId15" Type="http://schemas.openxmlformats.org/officeDocument/2006/relationships/hyperlink" Target="https://github.com/giovannipacelli2/counter" TargetMode="External"/><Relationship Id="rId10" Type="http://schemas.openxmlformats.org/officeDocument/2006/relationships/hyperlink" Target="mailto:giovannipacelli2@gmail.com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www.facebook.com/giovannigstpacelli/" TargetMode="External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iovannipacelli2/counter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giovannipacelli2.github.io/portfol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F7E05F"/>
              </a:solidFill>
              <a:highlight>
                <a:srgbClr val="FFFF00"/>
              </a:highlight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2063767" y="1921201"/>
            <a:ext cx="2928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i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Project 2</a:t>
            </a:r>
            <a:endParaRPr sz="4800" b="1" i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25833" y="2906401"/>
            <a:ext cx="4140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start2impact</a:t>
            </a:r>
            <a:endParaRPr sz="4800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484800" y="3891601"/>
            <a:ext cx="4980000" cy="984845"/>
          </a:xfrm>
          <a:prstGeom prst="rect">
            <a:avLst/>
          </a:prstGeom>
          <a:solidFill>
            <a:srgbClr val="F4D624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492842" y="143777"/>
            <a:ext cx="5959358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Specifiche tecniche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2985603" y="2522361"/>
            <a:ext cx="6933194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3. Adattamento grafico in base alla grandezza della finestra</a:t>
            </a:r>
            <a:endParaRPr sz="32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38E6932C-0472-88C3-948E-26D12EBFDA45}"/>
              </a:ext>
            </a:extLst>
          </p:cNvPr>
          <p:cNvSpPr txBox="1"/>
          <p:nvPr/>
        </p:nvSpPr>
        <p:spPr>
          <a:xfrm>
            <a:off x="3646003" y="3804395"/>
            <a:ext cx="449215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- Listener su </a:t>
            </a:r>
            <a:r>
              <a:rPr lang="it-IT" sz="32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window</a:t>
            </a:r>
            <a:endParaRPr sz="3200" b="1" dirty="0">
              <a:solidFill>
                <a:srgbClr val="00B05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68036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" name="Google Shape;198;p28"/>
          <p:cNvSpPr txBox="1"/>
          <p:nvPr/>
        </p:nvSpPr>
        <p:spPr>
          <a:xfrm>
            <a:off x="2022033" y="3186534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Instagram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3606000" y="1536867"/>
            <a:ext cx="4980000" cy="984845"/>
          </a:xfrm>
          <a:prstGeom prst="rect">
            <a:avLst/>
          </a:prstGeom>
          <a:solidFill>
            <a:srgbClr val="F7E05F"/>
          </a:solidFill>
          <a:ln>
            <a:noFill/>
          </a:ln>
          <a:effectLst>
            <a:softEdge rad="381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201;p28"/>
          <p:cNvSpPr txBox="1"/>
          <p:nvPr/>
        </p:nvSpPr>
        <p:spPr>
          <a:xfrm>
            <a:off x="487533" y="143601"/>
            <a:ext cx="560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Contatti</a:t>
            </a:r>
            <a:endParaRPr sz="4800" b="1" dirty="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900" y="31865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900" y="42390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884" y="5332467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7967" y="53304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21184" y="3186533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/>
        </p:nvSpPr>
        <p:spPr>
          <a:xfrm>
            <a:off x="2037933" y="4246367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  <a:endParaRPr sz="2667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5673333" y="5419334"/>
            <a:ext cx="3748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000" b="1" u="sng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giovannipacelli2@gmail.com</a:t>
            </a:r>
            <a:endParaRPr sz="2000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5716551" y="3195985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sz="2667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2033167" y="5358367"/>
            <a:ext cx="2186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3389872854</a:t>
            </a:r>
            <a:endParaRPr sz="2667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521167" y="4312167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5716551" y="4352834"/>
            <a:ext cx="1707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15717" y="3179184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9411084" y="3188634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9" name="Google Shape;199;p28"/>
          <p:cNvSpPr txBox="1"/>
          <p:nvPr/>
        </p:nvSpPr>
        <p:spPr>
          <a:xfrm>
            <a:off x="3606000" y="1536867"/>
            <a:ext cx="4980000" cy="984845"/>
          </a:xfrm>
          <a:prstGeom prst="rect">
            <a:avLst/>
          </a:prstGeom>
          <a:solidFill>
            <a:srgbClr val="F7E05F"/>
          </a:solidFill>
          <a:ln>
            <a:noFill/>
          </a:ln>
          <a:effectLst>
            <a:softEdge rad="381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201;p28"/>
          <p:cNvSpPr txBox="1"/>
          <p:nvPr/>
        </p:nvSpPr>
        <p:spPr>
          <a:xfrm>
            <a:off x="487533" y="143601"/>
            <a:ext cx="560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Link utili</a:t>
            </a:r>
            <a:endParaRPr sz="4800" b="1" dirty="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207" y="3035528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2353591" y="3076195"/>
            <a:ext cx="1707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8207" y="4139722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2353574" y="4149172"/>
            <a:ext cx="1507226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212;p28">
            <a:extLst>
              <a:ext uri="{FF2B5EF4-FFF2-40B4-BE49-F238E27FC236}">
                <a16:creationId xmlns:a16="http://schemas.microsoft.com/office/drawing/2014/main" id="{5F1ACA10-47C2-B5F0-5411-3FF4E21DA98D}"/>
              </a:ext>
            </a:extLst>
          </p:cNvPr>
          <p:cNvSpPr txBox="1"/>
          <p:nvPr/>
        </p:nvSpPr>
        <p:spPr>
          <a:xfrm>
            <a:off x="4402228" y="3145910"/>
            <a:ext cx="603209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000" b="1" u="sng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https://giovannipacelli2.github.io/portfolio/</a:t>
            </a:r>
            <a:endParaRPr sz="2000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Google Shape;214;p28">
            <a:extLst>
              <a:ext uri="{FF2B5EF4-FFF2-40B4-BE49-F238E27FC236}">
                <a16:creationId xmlns:a16="http://schemas.microsoft.com/office/drawing/2014/main" id="{23F6AAD8-903D-8B26-A84F-1E11B8CAD7E2}"/>
              </a:ext>
            </a:extLst>
          </p:cNvPr>
          <p:cNvSpPr txBox="1"/>
          <p:nvPr/>
        </p:nvSpPr>
        <p:spPr>
          <a:xfrm>
            <a:off x="4402228" y="4198477"/>
            <a:ext cx="613369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000" b="1" u="sng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https://github.com/giovannipacelli2/counter</a:t>
            </a:r>
            <a:endParaRPr sz="2000" b="1" u="sng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7516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" name="Google Shape;64;p14"/>
          <p:cNvSpPr txBox="1"/>
          <p:nvPr/>
        </p:nvSpPr>
        <p:spPr>
          <a:xfrm>
            <a:off x="1391810" y="1741500"/>
            <a:ext cx="4704190" cy="759078"/>
          </a:xfrm>
          <a:prstGeom prst="rect">
            <a:avLst/>
          </a:prstGeom>
          <a:solidFill>
            <a:srgbClr val="F4D624">
              <a:alpha val="60000"/>
            </a:srgbClr>
          </a:solidFill>
          <a:ln>
            <a:noFill/>
          </a:ln>
          <a:effectLst>
            <a:outerShdw blurRad="88900" dir="13500000" sy="23000" kx="1200000" algn="br" rotWithShape="0">
              <a:srgbClr val="6E0707">
                <a:alpha val="22000"/>
              </a:srgbClr>
            </a:outerShdw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333" b="1" u="sng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Presentazione</a:t>
            </a:r>
            <a:endParaRPr sz="3333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096419" y="2870099"/>
            <a:ext cx="4704190" cy="759078"/>
          </a:xfrm>
          <a:prstGeom prst="rect">
            <a:avLst/>
          </a:prstGeom>
          <a:solidFill>
            <a:srgbClr val="F4D624">
              <a:alpha val="60000"/>
            </a:srgbClr>
          </a:solidFill>
          <a:ln>
            <a:noFill/>
          </a:ln>
          <a:effectLst>
            <a:outerShdw blurRad="88900" dir="18900000" sy="23000" kx="-1200000" algn="bl" rotWithShape="0">
              <a:prstClr val="black">
                <a:alpha val="22000"/>
              </a:prstClr>
            </a:outerShdw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333" b="1" u="sng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Funzionamento</a:t>
            </a:r>
            <a:endParaRPr sz="3333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391810" y="4072562"/>
            <a:ext cx="4704474" cy="759078"/>
          </a:xfrm>
          <a:prstGeom prst="rect">
            <a:avLst/>
          </a:prstGeom>
          <a:solidFill>
            <a:srgbClr val="F4D624">
              <a:alpha val="60000"/>
            </a:srgbClr>
          </a:solidFill>
          <a:ln>
            <a:noFill/>
          </a:ln>
          <a:effectLst>
            <a:outerShdw blurRad="88900" dir="13500000" sy="23000" kx="1200000" algn="br" rotWithShape="0">
              <a:srgbClr val="6E0707">
                <a:alpha val="22000"/>
              </a:srgbClr>
            </a:outerShdw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333" b="1" u="sng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 Specifiche tecniche</a:t>
            </a:r>
            <a:endParaRPr sz="3333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96284" y="5201022"/>
            <a:ext cx="4704190" cy="759078"/>
          </a:xfrm>
          <a:prstGeom prst="rect">
            <a:avLst/>
          </a:prstGeom>
          <a:solidFill>
            <a:srgbClr val="F4D624">
              <a:alpha val="60000"/>
            </a:srgbClr>
          </a:solidFill>
          <a:ln>
            <a:noFill/>
          </a:ln>
          <a:effectLst>
            <a:outerShdw blurRad="88900" dir="18900000" sy="23000" kx="-1200000" algn="bl" rotWithShape="0">
              <a:prstClr val="black">
                <a:alpha val="22000"/>
              </a:prstClr>
            </a:outerShdw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333" b="1" u="sng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 Contatti</a:t>
            </a:r>
            <a:endParaRPr sz="3333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228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Indice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05F">
            <a:alpha val="60000"/>
          </a:srgbClr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2968875" y="2792916"/>
            <a:ext cx="6254250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r>
              <a:rPr lang="it" sz="6667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6667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D087F20-C412-15C2-3292-F174BDED1E11}"/>
              </a:ext>
            </a:extLst>
          </p:cNvPr>
          <p:cNvSpPr/>
          <p:nvPr/>
        </p:nvSpPr>
        <p:spPr>
          <a:xfrm>
            <a:off x="5985374" y="3078971"/>
            <a:ext cx="4326525" cy="3128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F21518-415C-517A-781A-289CB1F37F3C}"/>
              </a:ext>
            </a:extLst>
          </p:cNvPr>
          <p:cNvSpPr/>
          <p:nvPr/>
        </p:nvSpPr>
        <p:spPr>
          <a:xfrm>
            <a:off x="5324475" y="3028949"/>
            <a:ext cx="5648325" cy="3228975"/>
          </a:xfrm>
          <a:prstGeom prst="rect">
            <a:avLst/>
          </a:prstGeom>
          <a:solidFill>
            <a:schemeClr val="bg1"/>
          </a:solidFill>
          <a:ln>
            <a:solidFill>
              <a:srgbClr val="6E0707">
                <a:alpha val="3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10AD1CF-693C-AB60-53FE-1C82AB83788B}"/>
              </a:ext>
            </a:extLst>
          </p:cNvPr>
          <p:cNvSpPr/>
          <p:nvPr/>
        </p:nvSpPr>
        <p:spPr>
          <a:xfrm>
            <a:off x="5972175" y="3028950"/>
            <a:ext cx="4326525" cy="3228975"/>
          </a:xfrm>
          <a:prstGeom prst="rect">
            <a:avLst/>
          </a:prstGeom>
          <a:solidFill>
            <a:srgbClr val="F4D624">
              <a:alpha val="30000"/>
            </a:srgbClr>
          </a:solidFill>
          <a:ln>
            <a:solidFill>
              <a:srgbClr val="F7E05F">
                <a:alpha val="3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46561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668333" y="1774954"/>
            <a:ext cx="5875342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400" b="1" dirty="0">
                <a:solidFill>
                  <a:srgbClr val="2F0303"/>
                </a:solidFill>
                <a:latin typeface="Lora"/>
                <a:ea typeface="Lora"/>
                <a:cs typeface="Lora"/>
                <a:sym typeface="Lora"/>
              </a:rPr>
              <a:t>La pagina non ha strutture particolari, presenta il counter al centro della pagina</a:t>
            </a:r>
            <a:endParaRPr sz="2400" b="1" dirty="0">
              <a:solidFill>
                <a:srgbClr val="2F0303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2F0A05-8631-91F3-80B3-58861E2BFD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"/>
          <a:stretch/>
        </p:blipFill>
        <p:spPr>
          <a:xfrm>
            <a:off x="6627691" y="3129130"/>
            <a:ext cx="3015491" cy="307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7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707">
            <a:alpha val="76000"/>
          </a:srgbClr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2713162" y="2792916"/>
            <a:ext cx="6765675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7E05F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r>
              <a:rPr lang="it" sz="6667" b="1" dirty="0">
                <a:solidFill>
                  <a:srgbClr val="F7E05F"/>
                </a:solidFill>
                <a:latin typeface="Lora"/>
                <a:ea typeface="Lora"/>
                <a:cs typeface="Lora"/>
                <a:sym typeface="Lora"/>
              </a:rPr>
              <a:t>Funzionamento</a:t>
            </a:r>
            <a:endParaRPr sz="6667" b="1" dirty="0">
              <a:solidFill>
                <a:srgbClr val="F7E05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2136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492842" y="143777"/>
            <a:ext cx="488756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Funzionamento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3195402" y="1416177"/>
            <a:ext cx="693319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Il counter presenta 3 tasti: </a:t>
            </a:r>
            <a:endParaRPr sz="3200" b="1" dirty="0">
              <a:solidFill>
                <a:srgbClr val="00B05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8A3A473-1F49-01E9-B1D4-AEB37C8DAB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9"/>
          <a:stretch/>
        </p:blipFill>
        <p:spPr>
          <a:xfrm>
            <a:off x="7866380" y="2545793"/>
            <a:ext cx="3611880" cy="2869158"/>
          </a:xfrm>
          <a:prstGeom prst="rect">
            <a:avLst/>
          </a:prstGeom>
        </p:spPr>
      </p:pic>
      <p:pic>
        <p:nvPicPr>
          <p:cNvPr id="5" name="Elemento grafico 4" descr="Cursore contorno">
            <a:extLst>
              <a:ext uri="{FF2B5EF4-FFF2-40B4-BE49-F238E27FC236}">
                <a16:creationId xmlns:a16="http://schemas.microsoft.com/office/drawing/2014/main" id="{7924F419-11AC-6A45-FB92-7FB90CD2B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00640" y="4539846"/>
            <a:ext cx="684028" cy="684028"/>
          </a:xfrm>
          <a:prstGeom prst="rect">
            <a:avLst/>
          </a:prstGeom>
        </p:spPr>
      </p:pic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254C855D-8665-F441-C772-02A08D8E6A84}"/>
              </a:ext>
            </a:extLst>
          </p:cNvPr>
          <p:cNvSpPr txBox="1"/>
          <p:nvPr/>
        </p:nvSpPr>
        <p:spPr>
          <a:xfrm>
            <a:off x="492842" y="2689381"/>
            <a:ext cx="6933194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Tasto </a:t>
            </a:r>
            <a:r>
              <a:rPr lang="it-IT" sz="24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+</a:t>
            </a: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 incrementa il valore di 1 unità</a:t>
            </a:r>
          </a:p>
          <a:p>
            <a:endParaRPr lang="it-IT" sz="2400" b="1" dirty="0">
              <a:latin typeface="Lora"/>
              <a:ea typeface="Lora"/>
              <a:cs typeface="Lora"/>
              <a:sym typeface="Lor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Tasto </a:t>
            </a:r>
            <a:r>
              <a:rPr lang="it-IT" sz="24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-</a:t>
            </a: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 decrementa il valore di 1 unità</a:t>
            </a:r>
          </a:p>
          <a:p>
            <a:endParaRPr lang="it-IT" sz="2400" b="1" dirty="0">
              <a:latin typeface="Lora"/>
              <a:ea typeface="Lora"/>
              <a:cs typeface="Lora"/>
              <a:sym typeface="Lor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Tasto </a:t>
            </a:r>
            <a:r>
              <a:rPr lang="it-IT" sz="24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  </a:t>
            </a: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   porta a 0 il counter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E5359E3-5A3C-69BE-DBAE-1436DB5DD0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5" t="27593" r="16668" b="60121"/>
          <a:stretch/>
        </p:blipFill>
        <p:spPr>
          <a:xfrm>
            <a:off x="1919438" y="4233319"/>
            <a:ext cx="365761" cy="4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5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05F">
            <a:alpha val="60000"/>
          </a:srgbClr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1799397" y="2792916"/>
            <a:ext cx="8593206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r>
              <a:rPr lang="it" sz="6667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Specifiche tecniche</a:t>
            </a:r>
            <a:endParaRPr sz="6667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1818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0B4D417A-7615-2145-18D2-8F5D2FF443E1}"/>
              </a:ext>
            </a:extLst>
          </p:cNvPr>
          <p:cNvSpPr/>
          <p:nvPr/>
        </p:nvSpPr>
        <p:spPr>
          <a:xfrm>
            <a:off x="4541520" y="3846319"/>
            <a:ext cx="3474720" cy="152408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492842" y="143777"/>
            <a:ext cx="5959358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Specifiche tecniche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2985603" y="2324848"/>
            <a:ext cx="6933194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" sz="3200" b="1" dirty="0">
                <a:latin typeface="Lora"/>
                <a:ea typeface="Lora"/>
                <a:cs typeface="Lora"/>
                <a:sym typeface="Lora"/>
              </a:rPr>
              <a:t>Gestione dei 3 pulsanti tramite </a:t>
            </a:r>
            <a:r>
              <a:rPr lang="it" sz="32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Event Delegation</a:t>
            </a:r>
            <a:endParaRPr sz="3200" b="1" dirty="0">
              <a:solidFill>
                <a:srgbClr val="00B05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7C59677-4436-B937-ED27-CAC8F3E83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2" t="67338" r="55908" b="13832"/>
          <a:stretch/>
        </p:blipFill>
        <p:spPr>
          <a:xfrm>
            <a:off x="6052593" y="4132433"/>
            <a:ext cx="899339" cy="93441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0F706F5-2A3D-D14B-8A23-39618FF9DA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5" t="27593" r="16668" b="60121"/>
          <a:stretch/>
        </p:blipFill>
        <p:spPr>
          <a:xfrm>
            <a:off x="7078778" y="4336858"/>
            <a:ext cx="520101" cy="60974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DFA603D-FB69-E2AB-0DC6-00BD0D2A67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6" t="69629" r="30432" b="14797"/>
          <a:stretch/>
        </p:blipFill>
        <p:spPr>
          <a:xfrm>
            <a:off x="5145814" y="4255297"/>
            <a:ext cx="801822" cy="772865"/>
          </a:xfrm>
          <a:prstGeom prst="rect">
            <a:avLst/>
          </a:prstGeom>
        </p:spPr>
      </p:pic>
      <p:pic>
        <p:nvPicPr>
          <p:cNvPr id="21" name="Elemento grafico 20" descr="Cursore contorno">
            <a:extLst>
              <a:ext uri="{FF2B5EF4-FFF2-40B4-BE49-F238E27FC236}">
                <a16:creationId xmlns:a16="http://schemas.microsoft.com/office/drawing/2014/main" id="{768B00F6-3CAE-D363-A8B8-E77CF1302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6508" y="5173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8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492842" y="143777"/>
            <a:ext cx="5959358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Specifiche tecniche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2D5B7737-226F-7658-09C0-2E67639BEDBA}"/>
              </a:ext>
            </a:extLst>
          </p:cNvPr>
          <p:cNvSpPr txBox="1"/>
          <p:nvPr/>
        </p:nvSpPr>
        <p:spPr>
          <a:xfrm>
            <a:off x="4815840" y="4242090"/>
            <a:ext cx="6933194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2. Controllo sul valore del counter</a:t>
            </a:r>
          </a:p>
          <a:p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    (non può essere minore di 0)</a:t>
            </a:r>
            <a:endParaRPr sz="3200" b="1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Immagine 2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EEBE52ED-1AE3-F040-AAE2-7EA667DA9C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43"/>
          <a:stretch/>
        </p:blipFill>
        <p:spPr>
          <a:xfrm>
            <a:off x="612140" y="1618844"/>
            <a:ext cx="3756660" cy="2840682"/>
          </a:xfrm>
          <a:prstGeom prst="rect">
            <a:avLst/>
          </a:prstGeom>
        </p:spPr>
      </p:pic>
      <p:pic>
        <p:nvPicPr>
          <p:cNvPr id="9" name="Elemento grafico 8" descr="Chiudi contorno">
            <a:extLst>
              <a:ext uri="{FF2B5EF4-FFF2-40B4-BE49-F238E27FC236}">
                <a16:creationId xmlns:a16="http://schemas.microsoft.com/office/drawing/2014/main" id="{19164FBB-C653-63E5-B341-A58C17479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249" y="1618844"/>
            <a:ext cx="3510441" cy="35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413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152</Words>
  <Application>Microsoft Office PowerPoint</Application>
  <PresentationFormat>Widescreen</PresentationFormat>
  <Paragraphs>43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Lora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Pacelli</dc:creator>
  <cp:lastModifiedBy>Giovanni Pacelli</cp:lastModifiedBy>
  <cp:revision>19</cp:revision>
  <dcterms:created xsi:type="dcterms:W3CDTF">2022-07-03T09:42:51Z</dcterms:created>
  <dcterms:modified xsi:type="dcterms:W3CDTF">2022-07-07T18:28:24Z</dcterms:modified>
</cp:coreProperties>
</file>