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4" r:id="rId4"/>
    <p:sldId id="265" r:id="rId5"/>
    <p:sldId id="268" r:id="rId6"/>
    <p:sldId id="275" r:id="rId7"/>
    <p:sldId id="274" r:id="rId8"/>
    <p:sldId id="269" r:id="rId9"/>
    <p:sldId id="272" r:id="rId10"/>
    <p:sldId id="276" r:id="rId11"/>
    <p:sldId id="273" r:id="rId12"/>
    <p:sldId id="271" r:id="rId13"/>
    <p:sldId id="27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707"/>
    <a:srgbClr val="FFFFFF"/>
    <a:srgbClr val="F7E05F"/>
    <a:srgbClr val="F4D624"/>
    <a:srgbClr val="2F0303"/>
    <a:srgbClr val="9D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868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26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96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69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26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11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86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99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9.png"/><Relationship Id="rId15" Type="http://schemas.openxmlformats.org/officeDocument/2006/relationships/hyperlink" Target="https://github.com/giovannipacelli2/counter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counter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giovannipacelli2.github.io/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3767" y="1921201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Project 2</a:t>
            </a:r>
            <a:endParaRPr sz="4800" b="1" i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F4D624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2D5B7737-226F-7658-09C0-2E67639BEDBA}"/>
              </a:ext>
            </a:extLst>
          </p:cNvPr>
          <p:cNvSpPr txBox="1"/>
          <p:nvPr/>
        </p:nvSpPr>
        <p:spPr>
          <a:xfrm>
            <a:off x="4815840" y="4242090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3. Controllo sul valore del counter</a:t>
            </a:r>
          </a:p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    (non può essere minore di 0)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EBE52ED-1AE3-F040-AAE2-7EA667DA9C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3"/>
          <a:stretch/>
        </p:blipFill>
        <p:spPr>
          <a:xfrm>
            <a:off x="612140" y="1618844"/>
            <a:ext cx="3756660" cy="2840682"/>
          </a:xfrm>
          <a:prstGeom prst="rect">
            <a:avLst/>
          </a:prstGeom>
        </p:spPr>
      </p:pic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19164FBB-C653-63E5-B341-A58C1747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49" y="1618844"/>
            <a:ext cx="3510441" cy="35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522361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4. Adattamento grafico in base alla grandezza della finestra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38E6932C-0472-88C3-948E-26D12EBFDA45}"/>
              </a:ext>
            </a:extLst>
          </p:cNvPr>
          <p:cNvSpPr txBox="1"/>
          <p:nvPr/>
        </p:nvSpPr>
        <p:spPr>
          <a:xfrm>
            <a:off x="3646003" y="3804395"/>
            <a:ext cx="449215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- Listener su </a:t>
            </a:r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window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8036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411084" y="31886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07" y="3035528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353591" y="3076195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207" y="4139722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353574" y="4149172"/>
            <a:ext cx="1507226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4402228" y="3145910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https://giovannipacelli2.github.io/portfolio/</a:t>
            </a:r>
            <a:endParaRPr sz="20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4402228" y="4198477"/>
            <a:ext cx="61336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https://github.com/giovannipacelli2/counter</a:t>
            </a:r>
            <a:endParaRPr sz="2000" b="1" u="sng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/>
          <p:nvPr/>
        </p:nvSpPr>
        <p:spPr>
          <a:xfrm>
            <a:off x="1391810" y="1741500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096419" y="2870099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Funzionamento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91810" y="4072562"/>
            <a:ext cx="4704474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Specifiche tecniche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6284" y="5201022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Contatti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5F">
            <a:alpha val="6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968875" y="2792916"/>
            <a:ext cx="6254250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D087F20-C412-15C2-3292-F174BDED1E11}"/>
              </a:ext>
            </a:extLst>
          </p:cNvPr>
          <p:cNvSpPr/>
          <p:nvPr/>
        </p:nvSpPr>
        <p:spPr>
          <a:xfrm>
            <a:off x="5985374" y="3078971"/>
            <a:ext cx="4326525" cy="312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F21518-415C-517A-781A-289CB1F37F3C}"/>
              </a:ext>
            </a:extLst>
          </p:cNvPr>
          <p:cNvSpPr/>
          <p:nvPr/>
        </p:nvSpPr>
        <p:spPr>
          <a:xfrm>
            <a:off x="5324475" y="3028949"/>
            <a:ext cx="5648325" cy="3228975"/>
          </a:xfrm>
          <a:prstGeom prst="rect">
            <a:avLst/>
          </a:prstGeom>
          <a:solidFill>
            <a:schemeClr val="bg1"/>
          </a:solidFill>
          <a:ln>
            <a:solidFill>
              <a:srgbClr val="6E0707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10AD1CF-693C-AB60-53FE-1C82AB83788B}"/>
              </a:ext>
            </a:extLst>
          </p:cNvPr>
          <p:cNvSpPr/>
          <p:nvPr/>
        </p:nvSpPr>
        <p:spPr>
          <a:xfrm>
            <a:off x="5972175" y="3028950"/>
            <a:ext cx="4326525" cy="3228975"/>
          </a:xfrm>
          <a:prstGeom prst="rect">
            <a:avLst/>
          </a:prstGeom>
          <a:solidFill>
            <a:srgbClr val="F4D624">
              <a:alpha val="30000"/>
            </a:srgbClr>
          </a:solidFill>
          <a:ln>
            <a:solidFill>
              <a:srgbClr val="F7E05F">
                <a:alpha val="3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68333" y="1774954"/>
            <a:ext cx="5875342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 dirty="0">
                <a:solidFill>
                  <a:srgbClr val="2F0303"/>
                </a:solidFill>
                <a:latin typeface="Lora"/>
                <a:ea typeface="Lora"/>
                <a:cs typeface="Lora"/>
                <a:sym typeface="Lora"/>
              </a:rPr>
              <a:t>La pagina non ha strutture particolari, presenta il counter al centro della pagina</a:t>
            </a:r>
            <a:endParaRPr sz="2400" b="1" dirty="0">
              <a:solidFill>
                <a:srgbClr val="2F030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2F0A05-8631-91F3-80B3-58861E2BF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"/>
          <a:stretch/>
        </p:blipFill>
        <p:spPr>
          <a:xfrm>
            <a:off x="6627691" y="3129130"/>
            <a:ext cx="3015491" cy="30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707">
            <a:alpha val="76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713162" y="2792916"/>
            <a:ext cx="676567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F7E05F"/>
                </a:solidFill>
                <a:latin typeface="Lora"/>
                <a:ea typeface="Lora"/>
                <a:cs typeface="Lora"/>
                <a:sym typeface="Lora"/>
              </a:rPr>
              <a:t>Funzionamento</a:t>
            </a:r>
            <a:endParaRPr sz="6667" b="1" dirty="0">
              <a:solidFill>
                <a:srgbClr val="F7E05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13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488756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Funzionamento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195402" y="1416177"/>
            <a:ext cx="693319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Il counter presenta 3 tasti: 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A3A473-1F49-01E9-B1D4-AEB37C8DA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9"/>
          <a:stretch/>
        </p:blipFill>
        <p:spPr>
          <a:xfrm>
            <a:off x="7866380" y="2545793"/>
            <a:ext cx="3611880" cy="2869158"/>
          </a:xfrm>
          <a:prstGeom prst="rect">
            <a:avLst/>
          </a:prstGeom>
        </p:spPr>
      </p:pic>
      <p:pic>
        <p:nvPicPr>
          <p:cNvPr id="5" name="Elemento grafico 4" descr="Cursore contorno">
            <a:extLst>
              <a:ext uri="{FF2B5EF4-FFF2-40B4-BE49-F238E27FC236}">
                <a16:creationId xmlns:a16="http://schemas.microsoft.com/office/drawing/2014/main" id="{7924F419-11AC-6A45-FB92-7FB90CD2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0640" y="4539846"/>
            <a:ext cx="684028" cy="684028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254C855D-8665-F441-C772-02A08D8E6A84}"/>
              </a:ext>
            </a:extLst>
          </p:cNvPr>
          <p:cNvSpPr txBox="1"/>
          <p:nvPr/>
        </p:nvSpPr>
        <p:spPr>
          <a:xfrm>
            <a:off x="492842" y="2689381"/>
            <a:ext cx="6933194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incrementa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decrementa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  porta a 0 il counter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359E3-5A3C-69BE-DBAE-1436DB5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1919438" y="4233319"/>
            <a:ext cx="365761" cy="4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5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5F">
            <a:alpha val="6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799397" y="2792916"/>
            <a:ext cx="85932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6667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818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0B4D417A-7615-2145-18D2-8F5D2FF443E1}"/>
              </a:ext>
            </a:extLst>
          </p:cNvPr>
          <p:cNvSpPr/>
          <p:nvPr/>
        </p:nvSpPr>
        <p:spPr>
          <a:xfrm>
            <a:off x="4541520" y="3846319"/>
            <a:ext cx="3474720" cy="15240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324848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" sz="3200" b="1" dirty="0">
                <a:latin typeface="Lora"/>
                <a:ea typeface="Lora"/>
                <a:cs typeface="Lora"/>
                <a:sym typeface="Lora"/>
              </a:rPr>
              <a:t>Gestione dei 3 pulsanti tramite </a:t>
            </a:r>
            <a:r>
              <a:rPr lang="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Event Delegation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C59677-4436-B937-ED27-CAC8F3E8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67338" r="55908" b="13832"/>
          <a:stretch/>
        </p:blipFill>
        <p:spPr>
          <a:xfrm>
            <a:off x="6052593" y="4132433"/>
            <a:ext cx="899339" cy="9344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0F706F5-2A3D-D14B-8A23-39618FF9D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7078778" y="4336858"/>
            <a:ext cx="520101" cy="60974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DFA603D-FB69-E2AB-0DC6-00BD0D2A6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6" t="69629" r="30432" b="14797"/>
          <a:stretch/>
        </p:blipFill>
        <p:spPr>
          <a:xfrm>
            <a:off x="5145814" y="4255297"/>
            <a:ext cx="801822" cy="772865"/>
          </a:xfrm>
          <a:prstGeom prst="rect">
            <a:avLst/>
          </a:prstGeom>
        </p:spPr>
      </p:pic>
      <p:pic>
        <p:nvPicPr>
          <p:cNvPr id="21" name="Elemento grafico 20" descr="Cursore contorno">
            <a:extLst>
              <a:ext uri="{FF2B5EF4-FFF2-40B4-BE49-F238E27FC236}">
                <a16:creationId xmlns:a16="http://schemas.microsoft.com/office/drawing/2014/main" id="{768B00F6-3CAE-D363-A8B8-E77CF1302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508" y="5173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047281" y="2813467"/>
            <a:ext cx="6097437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2. Controllo sulla </a:t>
            </a:r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tipologia</a:t>
            </a:r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 del puntatore (Pc o </a:t>
            </a:r>
            <a:r>
              <a:rPr lang="it-IT" sz="3200" b="1" dirty="0" err="1">
                <a:latin typeface="Lora"/>
                <a:ea typeface="Lora"/>
                <a:cs typeface="Lora"/>
                <a:sym typeface="Lora"/>
              </a:rPr>
              <a:t>smarphone</a:t>
            </a:r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)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95826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166</Words>
  <Application>Microsoft Office PowerPoint</Application>
  <PresentationFormat>Widescreen</PresentationFormat>
  <Paragraphs>45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17</cp:revision>
  <dcterms:created xsi:type="dcterms:W3CDTF">2022-07-03T09:42:51Z</dcterms:created>
  <dcterms:modified xsi:type="dcterms:W3CDTF">2022-07-04T21:22:09Z</dcterms:modified>
</cp:coreProperties>
</file>