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99" r:id="rId3"/>
    <p:sldId id="302" r:id="rId4"/>
    <p:sldId id="301" r:id="rId5"/>
    <p:sldId id="258" r:id="rId6"/>
    <p:sldId id="264" r:id="rId7"/>
    <p:sldId id="278" r:id="rId8"/>
    <p:sldId id="279" r:id="rId9"/>
    <p:sldId id="280" r:id="rId10"/>
    <p:sldId id="290" r:id="rId11"/>
    <p:sldId id="292" r:id="rId12"/>
    <p:sldId id="291" r:id="rId13"/>
    <p:sldId id="283" r:id="rId14"/>
    <p:sldId id="284" r:id="rId15"/>
    <p:sldId id="294" r:id="rId16"/>
    <p:sldId id="297" r:id="rId17"/>
    <p:sldId id="295" r:id="rId18"/>
    <p:sldId id="296" r:id="rId19"/>
    <p:sldId id="298" r:id="rId20"/>
    <p:sldId id="271" r:id="rId21"/>
    <p:sldId id="277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86"/>
    <a:srgbClr val="8D0529"/>
    <a:srgbClr val="CFCFCF"/>
    <a:srgbClr val="C7C7C7"/>
    <a:srgbClr val="F2F2F2"/>
    <a:srgbClr val="00C7FA"/>
    <a:srgbClr val="DE0E42"/>
    <a:srgbClr val="003442"/>
    <a:srgbClr val="2C020D"/>
    <a:srgbClr val="FDC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838B0-A8D3-4544-B767-B3EF41B62FD5}" type="doc">
      <dgm:prSet loTypeId="urn:microsoft.com/office/officeart/2005/8/layout/vProcess5" loCatId="process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14502FC-CA08-4940-A729-638B1813E9C5}">
      <dgm:prSet phldrT="[Testo]"/>
      <dgm:spPr>
        <a:solidFill>
          <a:srgbClr val="8D0529"/>
        </a:solidFill>
      </dgm:spPr>
      <dgm:t>
        <a:bodyPr/>
        <a:lstStyle/>
        <a:p>
          <a:r>
            <a:rPr lang="it-IT" dirty="0">
              <a:solidFill>
                <a:srgbClr val="F2F2F2"/>
              </a:solidFill>
            </a:rPr>
            <a:t>Presentazione</a:t>
          </a:r>
        </a:p>
      </dgm:t>
    </dgm:pt>
    <dgm:pt modelId="{3401446F-8780-48BA-8A98-0426BD6115B0}" type="parTrans" cxnId="{10EC2628-96BD-4647-BF74-4F447968BCD4}">
      <dgm:prSet/>
      <dgm:spPr/>
      <dgm:t>
        <a:bodyPr/>
        <a:lstStyle/>
        <a:p>
          <a:endParaRPr lang="it-IT"/>
        </a:p>
      </dgm:t>
    </dgm:pt>
    <dgm:pt modelId="{B0082009-02C7-4CBE-862F-39DFC38DCE07}" type="sibTrans" cxnId="{10EC2628-96BD-4647-BF74-4F447968BCD4}">
      <dgm:prSet/>
      <dgm:spPr>
        <a:solidFill>
          <a:srgbClr val="C7C7C7">
            <a:alpha val="90000"/>
          </a:srgbClr>
        </a:solidFill>
      </dgm:spPr>
      <dgm:t>
        <a:bodyPr/>
        <a:lstStyle/>
        <a:p>
          <a:endParaRPr lang="it-IT"/>
        </a:p>
      </dgm:t>
    </dgm:pt>
    <dgm:pt modelId="{5DF09945-CF19-4B29-9706-472785294664}">
      <dgm:prSet phldrT="[Testo]"/>
      <dgm:spPr>
        <a:solidFill>
          <a:srgbClr val="006986"/>
        </a:solidFill>
      </dgm:spPr>
      <dgm:t>
        <a:bodyPr/>
        <a:lstStyle/>
        <a:p>
          <a:r>
            <a:rPr lang="it-IT" dirty="0"/>
            <a:t>Scopo</a:t>
          </a:r>
        </a:p>
      </dgm:t>
    </dgm:pt>
    <dgm:pt modelId="{DC83B045-B19A-475F-A614-7B461CC8DB0A}" type="parTrans" cxnId="{1C63E02A-1CED-4E48-A9FE-20C92202CC9C}">
      <dgm:prSet/>
      <dgm:spPr/>
      <dgm:t>
        <a:bodyPr/>
        <a:lstStyle/>
        <a:p>
          <a:endParaRPr lang="it-IT"/>
        </a:p>
      </dgm:t>
    </dgm:pt>
    <dgm:pt modelId="{025AC265-2B08-4C3A-AB88-229E2D5AE342}" type="sibTrans" cxnId="{1C63E02A-1CED-4E48-A9FE-20C92202CC9C}">
      <dgm:prSet/>
      <dgm:spPr>
        <a:solidFill>
          <a:srgbClr val="C7C7C7">
            <a:alpha val="90000"/>
          </a:srgbClr>
        </a:solidFill>
      </dgm:spPr>
      <dgm:t>
        <a:bodyPr/>
        <a:lstStyle/>
        <a:p>
          <a:endParaRPr lang="it-IT"/>
        </a:p>
      </dgm:t>
    </dgm:pt>
    <dgm:pt modelId="{61CA1C40-BE34-45DD-A547-FCCAC0E9C185}">
      <dgm:prSet phldrT="[Testo]"/>
      <dgm:spPr>
        <a:solidFill>
          <a:srgbClr val="8D0529"/>
        </a:solidFill>
      </dgm:spPr>
      <dgm:t>
        <a:bodyPr/>
        <a:lstStyle/>
        <a:p>
          <a:r>
            <a:rPr lang="it-IT" dirty="0"/>
            <a:t>Descrizione</a:t>
          </a:r>
        </a:p>
      </dgm:t>
    </dgm:pt>
    <dgm:pt modelId="{39AC0F83-49E2-4D22-9BCF-9F910D638CD7}" type="parTrans" cxnId="{153C4B0A-1D1F-45EC-917A-9E7306701D15}">
      <dgm:prSet/>
      <dgm:spPr/>
      <dgm:t>
        <a:bodyPr/>
        <a:lstStyle/>
        <a:p>
          <a:endParaRPr lang="it-IT"/>
        </a:p>
      </dgm:t>
    </dgm:pt>
    <dgm:pt modelId="{133FC405-2458-428D-829B-A7D1F5EDCE8B}" type="sibTrans" cxnId="{153C4B0A-1D1F-45EC-917A-9E7306701D15}">
      <dgm:prSet/>
      <dgm:spPr>
        <a:solidFill>
          <a:srgbClr val="C7C7C7">
            <a:alpha val="90000"/>
          </a:srgbClr>
        </a:solidFill>
      </dgm:spPr>
      <dgm:t>
        <a:bodyPr/>
        <a:lstStyle/>
        <a:p>
          <a:endParaRPr lang="it-IT"/>
        </a:p>
      </dgm:t>
    </dgm:pt>
    <dgm:pt modelId="{043F8697-1394-4E53-B2E5-29D427E90048}">
      <dgm:prSet phldrT="[Testo]"/>
      <dgm:spPr>
        <a:solidFill>
          <a:srgbClr val="006986"/>
        </a:solidFill>
      </dgm:spPr>
      <dgm:t>
        <a:bodyPr/>
        <a:lstStyle/>
        <a:p>
          <a:r>
            <a:rPr lang="it-IT" dirty="0"/>
            <a:t>Contatti</a:t>
          </a:r>
        </a:p>
      </dgm:t>
    </dgm:pt>
    <dgm:pt modelId="{372C99FD-F841-410F-B78D-596830E42B78}" type="parTrans" cxnId="{E23D3674-4F9E-466D-BB1A-1B43A213BEA7}">
      <dgm:prSet/>
      <dgm:spPr/>
      <dgm:t>
        <a:bodyPr/>
        <a:lstStyle/>
        <a:p>
          <a:endParaRPr lang="it-IT"/>
        </a:p>
      </dgm:t>
    </dgm:pt>
    <dgm:pt modelId="{B55F5B99-B607-4575-9ED5-096E83B47BD7}" type="sibTrans" cxnId="{E23D3674-4F9E-466D-BB1A-1B43A213BEA7}">
      <dgm:prSet/>
      <dgm:spPr/>
      <dgm:t>
        <a:bodyPr/>
        <a:lstStyle/>
        <a:p>
          <a:endParaRPr lang="it-IT"/>
        </a:p>
      </dgm:t>
    </dgm:pt>
    <dgm:pt modelId="{A83F04C6-8CEA-4757-8B72-ABB1A502B907}" type="pres">
      <dgm:prSet presAssocID="{97D838B0-A8D3-4544-B767-B3EF41B62FD5}" presName="outerComposite" presStyleCnt="0">
        <dgm:presLayoutVars>
          <dgm:chMax val="5"/>
          <dgm:dir/>
          <dgm:resizeHandles val="exact"/>
        </dgm:presLayoutVars>
      </dgm:prSet>
      <dgm:spPr/>
    </dgm:pt>
    <dgm:pt modelId="{2E214971-6D62-422E-9602-7233D077317C}" type="pres">
      <dgm:prSet presAssocID="{97D838B0-A8D3-4544-B767-B3EF41B62FD5}" presName="dummyMaxCanvas" presStyleCnt="0">
        <dgm:presLayoutVars/>
      </dgm:prSet>
      <dgm:spPr/>
    </dgm:pt>
    <dgm:pt modelId="{257A0D32-1205-428D-A47C-20EE8C34F4E7}" type="pres">
      <dgm:prSet presAssocID="{97D838B0-A8D3-4544-B767-B3EF41B62FD5}" presName="FourNodes_1" presStyleLbl="node1" presStyleIdx="0" presStyleCnt="4">
        <dgm:presLayoutVars>
          <dgm:bulletEnabled val="1"/>
        </dgm:presLayoutVars>
      </dgm:prSet>
      <dgm:spPr/>
    </dgm:pt>
    <dgm:pt modelId="{3AB13D1C-A9FE-44D9-885B-FDC5CEF97F9B}" type="pres">
      <dgm:prSet presAssocID="{97D838B0-A8D3-4544-B767-B3EF41B62FD5}" presName="FourNodes_2" presStyleLbl="node1" presStyleIdx="1" presStyleCnt="4">
        <dgm:presLayoutVars>
          <dgm:bulletEnabled val="1"/>
        </dgm:presLayoutVars>
      </dgm:prSet>
      <dgm:spPr/>
    </dgm:pt>
    <dgm:pt modelId="{998950FF-49C6-47F9-B4FD-8301CC281D34}" type="pres">
      <dgm:prSet presAssocID="{97D838B0-A8D3-4544-B767-B3EF41B62FD5}" presName="FourNodes_3" presStyleLbl="node1" presStyleIdx="2" presStyleCnt="4">
        <dgm:presLayoutVars>
          <dgm:bulletEnabled val="1"/>
        </dgm:presLayoutVars>
      </dgm:prSet>
      <dgm:spPr/>
    </dgm:pt>
    <dgm:pt modelId="{3FD2020F-DD12-46AA-9724-60B70D29C6CE}" type="pres">
      <dgm:prSet presAssocID="{97D838B0-A8D3-4544-B767-B3EF41B62FD5}" presName="FourNodes_4" presStyleLbl="node1" presStyleIdx="3" presStyleCnt="4">
        <dgm:presLayoutVars>
          <dgm:bulletEnabled val="1"/>
        </dgm:presLayoutVars>
      </dgm:prSet>
      <dgm:spPr/>
    </dgm:pt>
    <dgm:pt modelId="{755B6999-6F34-4453-B4B9-4973614236D0}" type="pres">
      <dgm:prSet presAssocID="{97D838B0-A8D3-4544-B767-B3EF41B62FD5}" presName="FourConn_1-2" presStyleLbl="fgAccFollowNode1" presStyleIdx="0" presStyleCnt="3">
        <dgm:presLayoutVars>
          <dgm:bulletEnabled val="1"/>
        </dgm:presLayoutVars>
      </dgm:prSet>
      <dgm:spPr/>
    </dgm:pt>
    <dgm:pt modelId="{7333C1AB-9B71-42EF-B7AB-19CF9BD5EA74}" type="pres">
      <dgm:prSet presAssocID="{97D838B0-A8D3-4544-B767-B3EF41B62FD5}" presName="FourConn_2-3" presStyleLbl="fgAccFollowNode1" presStyleIdx="1" presStyleCnt="3">
        <dgm:presLayoutVars>
          <dgm:bulletEnabled val="1"/>
        </dgm:presLayoutVars>
      </dgm:prSet>
      <dgm:spPr/>
    </dgm:pt>
    <dgm:pt modelId="{CA2021EC-672B-423F-9ED6-622B3C18CB6F}" type="pres">
      <dgm:prSet presAssocID="{97D838B0-A8D3-4544-B767-B3EF41B62FD5}" presName="FourConn_3-4" presStyleLbl="fgAccFollowNode1" presStyleIdx="2" presStyleCnt="3">
        <dgm:presLayoutVars>
          <dgm:bulletEnabled val="1"/>
        </dgm:presLayoutVars>
      </dgm:prSet>
      <dgm:spPr/>
    </dgm:pt>
    <dgm:pt modelId="{71140A03-D55A-4DC7-A37F-90ED4F3BE733}" type="pres">
      <dgm:prSet presAssocID="{97D838B0-A8D3-4544-B767-B3EF41B62FD5}" presName="FourNodes_1_text" presStyleLbl="node1" presStyleIdx="3" presStyleCnt="4">
        <dgm:presLayoutVars>
          <dgm:bulletEnabled val="1"/>
        </dgm:presLayoutVars>
      </dgm:prSet>
      <dgm:spPr/>
    </dgm:pt>
    <dgm:pt modelId="{B25D4BB9-A66D-4F53-B7F1-5DBABBF9D2C7}" type="pres">
      <dgm:prSet presAssocID="{97D838B0-A8D3-4544-B767-B3EF41B62FD5}" presName="FourNodes_2_text" presStyleLbl="node1" presStyleIdx="3" presStyleCnt="4">
        <dgm:presLayoutVars>
          <dgm:bulletEnabled val="1"/>
        </dgm:presLayoutVars>
      </dgm:prSet>
      <dgm:spPr/>
    </dgm:pt>
    <dgm:pt modelId="{E2F21330-64F1-4404-9A30-ABB47E5985DB}" type="pres">
      <dgm:prSet presAssocID="{97D838B0-A8D3-4544-B767-B3EF41B62FD5}" presName="FourNodes_3_text" presStyleLbl="node1" presStyleIdx="3" presStyleCnt="4">
        <dgm:presLayoutVars>
          <dgm:bulletEnabled val="1"/>
        </dgm:presLayoutVars>
      </dgm:prSet>
      <dgm:spPr/>
    </dgm:pt>
    <dgm:pt modelId="{A2099E1B-FB7B-457B-A151-7CCDB9BA30BA}" type="pres">
      <dgm:prSet presAssocID="{97D838B0-A8D3-4544-B767-B3EF41B62FD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28A4A04-4D63-44AA-8B16-E46B848EB8B4}" type="presOf" srcId="{025AC265-2B08-4C3A-AB88-229E2D5AE342}" destId="{7333C1AB-9B71-42EF-B7AB-19CF9BD5EA74}" srcOrd="0" destOrd="0" presId="urn:microsoft.com/office/officeart/2005/8/layout/vProcess5"/>
    <dgm:cxn modelId="{153C4B0A-1D1F-45EC-917A-9E7306701D15}" srcId="{97D838B0-A8D3-4544-B767-B3EF41B62FD5}" destId="{61CA1C40-BE34-45DD-A547-FCCAC0E9C185}" srcOrd="2" destOrd="0" parTransId="{39AC0F83-49E2-4D22-9BCF-9F910D638CD7}" sibTransId="{133FC405-2458-428D-829B-A7D1F5EDCE8B}"/>
    <dgm:cxn modelId="{10EC2628-96BD-4647-BF74-4F447968BCD4}" srcId="{97D838B0-A8D3-4544-B767-B3EF41B62FD5}" destId="{F14502FC-CA08-4940-A729-638B1813E9C5}" srcOrd="0" destOrd="0" parTransId="{3401446F-8780-48BA-8A98-0426BD6115B0}" sibTransId="{B0082009-02C7-4CBE-862F-39DFC38DCE07}"/>
    <dgm:cxn modelId="{1C63E02A-1CED-4E48-A9FE-20C92202CC9C}" srcId="{97D838B0-A8D3-4544-B767-B3EF41B62FD5}" destId="{5DF09945-CF19-4B29-9706-472785294664}" srcOrd="1" destOrd="0" parTransId="{DC83B045-B19A-475F-A614-7B461CC8DB0A}" sibTransId="{025AC265-2B08-4C3A-AB88-229E2D5AE342}"/>
    <dgm:cxn modelId="{BAE0EF40-E5F0-4B71-A436-DA38A3323076}" type="presOf" srcId="{F14502FC-CA08-4940-A729-638B1813E9C5}" destId="{71140A03-D55A-4DC7-A37F-90ED4F3BE733}" srcOrd="1" destOrd="0" presId="urn:microsoft.com/office/officeart/2005/8/layout/vProcess5"/>
    <dgm:cxn modelId="{E70B245D-BA93-40E8-A9FB-F5816E15F11F}" type="presOf" srcId="{61CA1C40-BE34-45DD-A547-FCCAC0E9C185}" destId="{E2F21330-64F1-4404-9A30-ABB47E5985DB}" srcOrd="1" destOrd="0" presId="urn:microsoft.com/office/officeart/2005/8/layout/vProcess5"/>
    <dgm:cxn modelId="{F74C1962-46A9-4B90-A437-88DDCCAF68B2}" type="presOf" srcId="{97D838B0-A8D3-4544-B767-B3EF41B62FD5}" destId="{A83F04C6-8CEA-4757-8B72-ABB1A502B907}" srcOrd="0" destOrd="0" presId="urn:microsoft.com/office/officeart/2005/8/layout/vProcess5"/>
    <dgm:cxn modelId="{03872C48-91B6-48E4-A4B7-E2E5B00111C3}" type="presOf" srcId="{043F8697-1394-4E53-B2E5-29D427E90048}" destId="{A2099E1B-FB7B-457B-A151-7CCDB9BA30BA}" srcOrd="1" destOrd="0" presId="urn:microsoft.com/office/officeart/2005/8/layout/vProcess5"/>
    <dgm:cxn modelId="{E23D3674-4F9E-466D-BB1A-1B43A213BEA7}" srcId="{97D838B0-A8D3-4544-B767-B3EF41B62FD5}" destId="{043F8697-1394-4E53-B2E5-29D427E90048}" srcOrd="3" destOrd="0" parTransId="{372C99FD-F841-410F-B78D-596830E42B78}" sibTransId="{B55F5B99-B607-4575-9ED5-096E83B47BD7}"/>
    <dgm:cxn modelId="{C6D3D590-152C-46F9-9A06-C9077D627CEC}" type="presOf" srcId="{133FC405-2458-428D-829B-A7D1F5EDCE8B}" destId="{CA2021EC-672B-423F-9ED6-622B3C18CB6F}" srcOrd="0" destOrd="0" presId="urn:microsoft.com/office/officeart/2005/8/layout/vProcess5"/>
    <dgm:cxn modelId="{E3002B98-72C3-41DA-91DF-58AD89AABDE5}" type="presOf" srcId="{5DF09945-CF19-4B29-9706-472785294664}" destId="{3AB13D1C-A9FE-44D9-885B-FDC5CEF97F9B}" srcOrd="0" destOrd="0" presId="urn:microsoft.com/office/officeart/2005/8/layout/vProcess5"/>
    <dgm:cxn modelId="{50E69298-A561-46B8-A5F0-870730B9B319}" type="presOf" srcId="{61CA1C40-BE34-45DD-A547-FCCAC0E9C185}" destId="{998950FF-49C6-47F9-B4FD-8301CC281D34}" srcOrd="0" destOrd="0" presId="urn:microsoft.com/office/officeart/2005/8/layout/vProcess5"/>
    <dgm:cxn modelId="{3BE4B0C0-5F3A-45E8-BED0-556FF9A4CD52}" type="presOf" srcId="{F14502FC-CA08-4940-A729-638B1813E9C5}" destId="{257A0D32-1205-428D-A47C-20EE8C34F4E7}" srcOrd="0" destOrd="0" presId="urn:microsoft.com/office/officeart/2005/8/layout/vProcess5"/>
    <dgm:cxn modelId="{5D1C02CA-5CBC-4564-B092-E168E600CCCB}" type="presOf" srcId="{B0082009-02C7-4CBE-862F-39DFC38DCE07}" destId="{755B6999-6F34-4453-B4B9-4973614236D0}" srcOrd="0" destOrd="0" presId="urn:microsoft.com/office/officeart/2005/8/layout/vProcess5"/>
    <dgm:cxn modelId="{7B8898D1-DC33-4E34-A75B-76F027EB1A3F}" type="presOf" srcId="{043F8697-1394-4E53-B2E5-29D427E90048}" destId="{3FD2020F-DD12-46AA-9724-60B70D29C6CE}" srcOrd="0" destOrd="0" presId="urn:microsoft.com/office/officeart/2005/8/layout/vProcess5"/>
    <dgm:cxn modelId="{568324E0-1376-41F1-BBA7-7031803D40CF}" type="presOf" srcId="{5DF09945-CF19-4B29-9706-472785294664}" destId="{B25D4BB9-A66D-4F53-B7F1-5DBABBF9D2C7}" srcOrd="1" destOrd="0" presId="urn:microsoft.com/office/officeart/2005/8/layout/vProcess5"/>
    <dgm:cxn modelId="{4E41CB1D-C1EB-499D-9B9E-5E3CF2C8ADE3}" type="presParOf" srcId="{A83F04C6-8CEA-4757-8B72-ABB1A502B907}" destId="{2E214971-6D62-422E-9602-7233D077317C}" srcOrd="0" destOrd="0" presId="urn:microsoft.com/office/officeart/2005/8/layout/vProcess5"/>
    <dgm:cxn modelId="{1B92874E-F74F-4FF3-AA11-FF067AE00D8C}" type="presParOf" srcId="{A83F04C6-8CEA-4757-8B72-ABB1A502B907}" destId="{257A0D32-1205-428D-A47C-20EE8C34F4E7}" srcOrd="1" destOrd="0" presId="urn:microsoft.com/office/officeart/2005/8/layout/vProcess5"/>
    <dgm:cxn modelId="{1AA305B9-3E5D-4DDC-887E-FBB169A9D481}" type="presParOf" srcId="{A83F04C6-8CEA-4757-8B72-ABB1A502B907}" destId="{3AB13D1C-A9FE-44D9-885B-FDC5CEF97F9B}" srcOrd="2" destOrd="0" presId="urn:microsoft.com/office/officeart/2005/8/layout/vProcess5"/>
    <dgm:cxn modelId="{20733025-611D-4254-9672-BB6DE4F946E4}" type="presParOf" srcId="{A83F04C6-8CEA-4757-8B72-ABB1A502B907}" destId="{998950FF-49C6-47F9-B4FD-8301CC281D34}" srcOrd="3" destOrd="0" presId="urn:microsoft.com/office/officeart/2005/8/layout/vProcess5"/>
    <dgm:cxn modelId="{199B9838-6E11-488C-96A1-EFB6043FA494}" type="presParOf" srcId="{A83F04C6-8CEA-4757-8B72-ABB1A502B907}" destId="{3FD2020F-DD12-46AA-9724-60B70D29C6CE}" srcOrd="4" destOrd="0" presId="urn:microsoft.com/office/officeart/2005/8/layout/vProcess5"/>
    <dgm:cxn modelId="{0AAA4DA7-8E73-4901-B017-023218CB6BF1}" type="presParOf" srcId="{A83F04C6-8CEA-4757-8B72-ABB1A502B907}" destId="{755B6999-6F34-4453-B4B9-4973614236D0}" srcOrd="5" destOrd="0" presId="urn:microsoft.com/office/officeart/2005/8/layout/vProcess5"/>
    <dgm:cxn modelId="{9384E4A1-0EF6-40F3-96D1-8E5E4EB2F4C8}" type="presParOf" srcId="{A83F04C6-8CEA-4757-8B72-ABB1A502B907}" destId="{7333C1AB-9B71-42EF-B7AB-19CF9BD5EA74}" srcOrd="6" destOrd="0" presId="urn:microsoft.com/office/officeart/2005/8/layout/vProcess5"/>
    <dgm:cxn modelId="{D3892A17-B05E-443D-8C96-9E9996DCF8F9}" type="presParOf" srcId="{A83F04C6-8CEA-4757-8B72-ABB1A502B907}" destId="{CA2021EC-672B-423F-9ED6-622B3C18CB6F}" srcOrd="7" destOrd="0" presId="urn:microsoft.com/office/officeart/2005/8/layout/vProcess5"/>
    <dgm:cxn modelId="{615659D7-75B5-4E46-9BE4-3885002C8A84}" type="presParOf" srcId="{A83F04C6-8CEA-4757-8B72-ABB1A502B907}" destId="{71140A03-D55A-4DC7-A37F-90ED4F3BE733}" srcOrd="8" destOrd="0" presId="urn:microsoft.com/office/officeart/2005/8/layout/vProcess5"/>
    <dgm:cxn modelId="{E2C19A65-E6C5-4778-87F2-0D7BDA8E42E6}" type="presParOf" srcId="{A83F04C6-8CEA-4757-8B72-ABB1A502B907}" destId="{B25D4BB9-A66D-4F53-B7F1-5DBABBF9D2C7}" srcOrd="9" destOrd="0" presId="urn:microsoft.com/office/officeart/2005/8/layout/vProcess5"/>
    <dgm:cxn modelId="{929FEED1-9822-4200-A61E-26F7E129AC35}" type="presParOf" srcId="{A83F04C6-8CEA-4757-8B72-ABB1A502B907}" destId="{E2F21330-64F1-4404-9A30-ABB47E5985DB}" srcOrd="10" destOrd="0" presId="urn:microsoft.com/office/officeart/2005/8/layout/vProcess5"/>
    <dgm:cxn modelId="{644CF3B8-21FF-4D5C-B22E-7AAFFB218858}" type="presParOf" srcId="{A83F04C6-8CEA-4757-8B72-ABB1A502B907}" destId="{A2099E1B-FB7B-457B-A151-7CCDB9BA30B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A0D32-1205-428D-A47C-20EE8C34F4E7}">
      <dsp:nvSpPr>
        <dsp:cNvPr id="0" name=""/>
        <dsp:cNvSpPr/>
      </dsp:nvSpPr>
      <dsp:spPr>
        <a:xfrm>
          <a:off x="0" y="0"/>
          <a:ext cx="6969760" cy="1267243"/>
        </a:xfrm>
        <a:prstGeom prst="roundRect">
          <a:avLst>
            <a:gd name="adj" fmla="val 10000"/>
          </a:avLst>
        </a:prstGeom>
        <a:solidFill>
          <a:srgbClr val="8D0529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 dirty="0">
              <a:solidFill>
                <a:srgbClr val="F2F2F2"/>
              </a:solidFill>
            </a:rPr>
            <a:t>Presentazione</a:t>
          </a:r>
        </a:p>
      </dsp:txBody>
      <dsp:txXfrm>
        <a:off x="37116" y="37116"/>
        <a:ext cx="5495224" cy="1193011"/>
      </dsp:txXfrm>
    </dsp:sp>
    <dsp:sp modelId="{3AB13D1C-A9FE-44D9-885B-FDC5CEF97F9B}">
      <dsp:nvSpPr>
        <dsp:cNvPr id="0" name=""/>
        <dsp:cNvSpPr/>
      </dsp:nvSpPr>
      <dsp:spPr>
        <a:xfrm>
          <a:off x="583717" y="1497651"/>
          <a:ext cx="6969760" cy="1267243"/>
        </a:xfrm>
        <a:prstGeom prst="roundRect">
          <a:avLst>
            <a:gd name="adj" fmla="val 10000"/>
          </a:avLst>
        </a:prstGeom>
        <a:solidFill>
          <a:srgbClr val="006986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 dirty="0"/>
            <a:t>Scopo</a:t>
          </a:r>
        </a:p>
      </dsp:txBody>
      <dsp:txXfrm>
        <a:off x="620833" y="1534767"/>
        <a:ext cx="5488102" cy="1193011"/>
      </dsp:txXfrm>
    </dsp:sp>
    <dsp:sp modelId="{998950FF-49C6-47F9-B4FD-8301CC281D34}">
      <dsp:nvSpPr>
        <dsp:cNvPr id="0" name=""/>
        <dsp:cNvSpPr/>
      </dsp:nvSpPr>
      <dsp:spPr>
        <a:xfrm>
          <a:off x="1158722" y="2995302"/>
          <a:ext cx="6969760" cy="1267243"/>
        </a:xfrm>
        <a:prstGeom prst="roundRect">
          <a:avLst>
            <a:gd name="adj" fmla="val 10000"/>
          </a:avLst>
        </a:prstGeom>
        <a:solidFill>
          <a:srgbClr val="8D0529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 dirty="0"/>
            <a:t>Descrizione</a:t>
          </a:r>
        </a:p>
      </dsp:txBody>
      <dsp:txXfrm>
        <a:off x="1195838" y="3032418"/>
        <a:ext cx="5496814" cy="1193011"/>
      </dsp:txXfrm>
    </dsp:sp>
    <dsp:sp modelId="{3FD2020F-DD12-46AA-9724-60B70D29C6CE}">
      <dsp:nvSpPr>
        <dsp:cNvPr id="0" name=""/>
        <dsp:cNvSpPr/>
      </dsp:nvSpPr>
      <dsp:spPr>
        <a:xfrm>
          <a:off x="1742440" y="4492953"/>
          <a:ext cx="6969760" cy="1267243"/>
        </a:xfrm>
        <a:prstGeom prst="roundRect">
          <a:avLst>
            <a:gd name="adj" fmla="val 10000"/>
          </a:avLst>
        </a:prstGeom>
        <a:solidFill>
          <a:srgbClr val="006986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 dirty="0"/>
            <a:t>Contatti</a:t>
          </a:r>
        </a:p>
      </dsp:txBody>
      <dsp:txXfrm>
        <a:off x="1779556" y="4530069"/>
        <a:ext cx="5488102" cy="1193011"/>
      </dsp:txXfrm>
    </dsp:sp>
    <dsp:sp modelId="{755B6999-6F34-4453-B4B9-4973614236D0}">
      <dsp:nvSpPr>
        <dsp:cNvPr id="0" name=""/>
        <dsp:cNvSpPr/>
      </dsp:nvSpPr>
      <dsp:spPr>
        <a:xfrm>
          <a:off x="6146051" y="970593"/>
          <a:ext cx="823708" cy="823708"/>
        </a:xfrm>
        <a:prstGeom prst="downArrow">
          <a:avLst>
            <a:gd name="adj1" fmla="val 55000"/>
            <a:gd name="adj2" fmla="val 45000"/>
          </a:avLst>
        </a:prstGeom>
        <a:solidFill>
          <a:srgbClr val="C7C7C7">
            <a:alpha val="90000"/>
          </a:srgb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>
        <a:off x="6331385" y="970593"/>
        <a:ext cx="453040" cy="619840"/>
      </dsp:txXfrm>
    </dsp:sp>
    <dsp:sp modelId="{7333C1AB-9B71-42EF-B7AB-19CF9BD5EA74}">
      <dsp:nvSpPr>
        <dsp:cNvPr id="0" name=""/>
        <dsp:cNvSpPr/>
      </dsp:nvSpPr>
      <dsp:spPr>
        <a:xfrm>
          <a:off x="6729769" y="2468244"/>
          <a:ext cx="823708" cy="823708"/>
        </a:xfrm>
        <a:prstGeom prst="downArrow">
          <a:avLst>
            <a:gd name="adj1" fmla="val 55000"/>
            <a:gd name="adj2" fmla="val 45000"/>
          </a:avLst>
        </a:prstGeom>
        <a:solidFill>
          <a:srgbClr val="C7C7C7">
            <a:alpha val="90000"/>
          </a:srgb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>
        <a:off x="6915103" y="2468244"/>
        <a:ext cx="453040" cy="619840"/>
      </dsp:txXfrm>
    </dsp:sp>
    <dsp:sp modelId="{CA2021EC-672B-423F-9ED6-622B3C18CB6F}">
      <dsp:nvSpPr>
        <dsp:cNvPr id="0" name=""/>
        <dsp:cNvSpPr/>
      </dsp:nvSpPr>
      <dsp:spPr>
        <a:xfrm>
          <a:off x="7304774" y="3965895"/>
          <a:ext cx="823708" cy="823708"/>
        </a:xfrm>
        <a:prstGeom prst="downArrow">
          <a:avLst>
            <a:gd name="adj1" fmla="val 55000"/>
            <a:gd name="adj2" fmla="val 45000"/>
          </a:avLst>
        </a:prstGeom>
        <a:solidFill>
          <a:srgbClr val="C7C7C7">
            <a:alpha val="90000"/>
          </a:srgb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>
        <a:off x="7490108" y="3965895"/>
        <a:ext cx="453040" cy="61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131C-FDEA-4DB5-8B04-E97A7817AF64}" type="datetimeFigureOut">
              <a:rPr lang="it-IT" smtClean="0"/>
              <a:t>21/11/2023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325D-27BF-4504-A8DB-595903EBAF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4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72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701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147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025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633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590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982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2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574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54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707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338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63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41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86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46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56A7F-B551-7E5E-52DD-A00DFA449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66B00F-8919-2FF0-784B-90AF0F9C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89117-BD9E-6E8C-9F76-9BB1E778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21/11/2023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608AF1-ED2C-CDAB-0406-3FF645A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7590B-AD5D-DD85-C4A6-C3DD95C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6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F635A-1A9B-F8F9-B4E5-139A2C77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2ED204-B430-C2BC-06DE-8103F18F7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5CD1E6-C1D9-1A57-DB99-630F8F6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21/11/2023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A699A-D35A-CEA1-921B-E4B6E119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2035C1-0773-1C8A-D343-486E812D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2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8EE3B0-7210-487B-11C4-93C2A3C7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66621-52FD-EFE3-85C5-DF50D03D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8D03C9-072D-B39D-70AA-53F68001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21/11/2023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839891-BC0C-FEDC-9A7F-F61F4096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9E477-12E1-F3B0-9338-6F083C11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1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5B57D-B835-F17D-02D4-4796493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DB4B9-F3CB-7197-E48B-681FF833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9BFAA4-2B32-05CE-860B-2C3EA462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21/11/2023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7CC88-0D65-7AC6-9E3E-51BE51C0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1BDC2A-0BDE-0481-F1FC-43791150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1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40FE6-3635-E6EE-9FED-13F40FE3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25DD68-4D4F-6C72-C40D-26181712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CFC69C-42F2-0295-484B-11EEE91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21/11/2023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937EF-40C7-F2FA-B174-00D26409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F511CA-C46E-984C-E285-77C71AC3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03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326B5-F92D-D67A-4A1A-2F2A129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EA1E0-997B-62D6-8197-FB0B3D2FA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46E355-3132-38F8-AD50-4625A61FA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7B277-2058-C92E-FF51-757CBDC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21/11/2023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98B564-948B-F8B4-8DFD-10583A16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DE0AFA-CBCD-036A-ADFD-45F09B0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03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31FEC-4418-DE19-5892-C195912B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F6DAE7-9DE6-8D7F-892B-84A26596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8F0339-E622-75D1-395A-CFD63FF6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0B7056-FAB7-E722-0D1B-E743906D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8147FA-BFA6-88C3-66E7-E503A20E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8EB8E4-88EE-EEA4-E9D6-D06C8A9C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21/11/2023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DD9488-ECDF-53AF-5F7C-28CB6FF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426B23-7F0B-01C0-F6FD-33231CD6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1579F-5C52-6966-ACCC-7320A1E7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FE8D748-6C2F-7869-CED2-9BB65ED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21/11/2023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076048-AF57-6166-2D1D-DFA0A31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4E1420-8100-F684-36D7-756C945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2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1EB756-975A-A2BC-E86D-307A5D07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21/11/2023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BECF6D-7751-1509-B9B0-BF5C1AE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9E6C97-D83D-EC3A-4FE3-145A062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1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EE0E6-93B2-F2B9-EC75-23546D72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4DA480-830E-9A9C-54BB-90E593D2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B3EE95-01A2-3BAF-FED2-EE9E8227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688112-0704-77D5-127B-E3787B1C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21/11/2023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39627F-2EFE-59D6-E321-98B607D8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803D5-5681-449D-F3BA-F6C6FBEA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7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CBCBF-1B4C-9739-F4CE-525DE2D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294548-DA80-2F97-5400-BC131074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8C4292-E6E1-E354-C055-054C58B7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A15FC-FC17-710C-BBE1-23179C93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21/11/2023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F9E50-F42C-D4DA-7889-767897B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466355-78AD-E1C7-70FF-AD54111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9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841C3B-CFE4-04C2-2869-DAA3DAE8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C0FCE2-493B-A777-813D-C46A5CC3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7B5A2-8A69-06E7-5AFF-925E36993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23FD-8503-424E-BB0E-06AF7306D130}" type="datetimeFigureOut">
              <a:rPr lang="it-IT" smtClean="0"/>
              <a:t>21/11/2023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31C31-EC34-36D1-A560-0DD879A61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A8D2B-3D9B-3AD3-F7E1-ED78D053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76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4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s://giovannipacelli2.github.io/portfolio/" TargetMode="External"/><Relationship Id="rId3" Type="http://schemas.openxmlformats.org/officeDocument/2006/relationships/hyperlink" Target="https://www.instagram.com/giovannipacelli2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hyperlink" Target="https://www.linkedin.com/in/giovanni-pacelli-537398147/" TargetMode="External"/><Relationship Id="rId5" Type="http://schemas.openxmlformats.org/officeDocument/2006/relationships/image" Target="../media/image39.png"/><Relationship Id="rId15" Type="http://schemas.openxmlformats.org/officeDocument/2006/relationships/hyperlink" Target="https://github.com/giovannipacelli2/" TargetMode="External"/><Relationship Id="rId10" Type="http://schemas.openxmlformats.org/officeDocument/2006/relationships/hyperlink" Target="mailto:giovannipacelli2@gmail.com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facebook.com/giovannigstpacelli/" TargetMode="External"/><Relationship Id="rId1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iovannipacelli2/vegetarian-diet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vegetarianworld.netlify.ap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magine 6" descr="Immagine che contiene Utensile da cucina, Grasso animale, interno, cibo&#10;&#10;Descrizione generata automaticamente">
            <a:extLst>
              <a:ext uri="{FF2B5EF4-FFF2-40B4-BE49-F238E27FC236}">
                <a16:creationId xmlns:a16="http://schemas.microsoft.com/office/drawing/2014/main" id="{3FC06952-AA22-C1F1-0968-3D01A9A5E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" r="16732"/>
          <a:stretch/>
        </p:blipFill>
        <p:spPr>
          <a:xfrm>
            <a:off x="-28575" y="350694"/>
            <a:ext cx="9115424" cy="615661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976B8969-F43C-EF05-A77A-DE1119E1F1A0}"/>
              </a:ext>
            </a:extLst>
          </p:cNvPr>
          <p:cNvSpPr/>
          <p:nvPr/>
        </p:nvSpPr>
        <p:spPr>
          <a:xfrm>
            <a:off x="1" y="6461587"/>
            <a:ext cx="6583300" cy="45719"/>
          </a:xfrm>
          <a:prstGeom prst="rect">
            <a:avLst/>
          </a:prstGeom>
          <a:solidFill>
            <a:srgbClr val="DE0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DAC7F4E-20AE-AAC3-28DB-D1A7375376E8}"/>
              </a:ext>
            </a:extLst>
          </p:cNvPr>
          <p:cNvSpPr/>
          <p:nvPr/>
        </p:nvSpPr>
        <p:spPr>
          <a:xfrm>
            <a:off x="9053515" y="4347989"/>
            <a:ext cx="3136962" cy="45719"/>
          </a:xfrm>
          <a:prstGeom prst="rect">
            <a:avLst/>
          </a:prstGeom>
          <a:solidFill>
            <a:srgbClr val="DE0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7A0F3E9F-0665-4656-5161-68E29FF07670}"/>
              </a:ext>
            </a:extLst>
          </p:cNvPr>
          <p:cNvSpPr/>
          <p:nvPr/>
        </p:nvSpPr>
        <p:spPr>
          <a:xfrm>
            <a:off x="6578791" y="5703094"/>
            <a:ext cx="5641973" cy="804211"/>
          </a:xfrm>
          <a:prstGeom prst="roundRect">
            <a:avLst>
              <a:gd name="adj" fmla="val 1413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8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7A84656C-7C78-7EDB-94A5-CCAE6926E4EF}"/>
              </a:ext>
            </a:extLst>
          </p:cNvPr>
          <p:cNvSpPr/>
          <p:nvPr/>
        </p:nvSpPr>
        <p:spPr>
          <a:xfrm>
            <a:off x="6583301" y="4391025"/>
            <a:ext cx="5607176" cy="1314450"/>
          </a:xfrm>
          <a:prstGeom prst="roundRect">
            <a:avLst>
              <a:gd name="adj" fmla="val 1413"/>
            </a:avLst>
          </a:prstGeom>
          <a:solidFill>
            <a:srgbClr val="F2F2F2"/>
          </a:solidFill>
          <a:ln>
            <a:solidFill>
              <a:schemeClr val="tx1">
                <a:lumMod val="65000"/>
                <a:lumOff val="35000"/>
                <a:alpha val="3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i="1" dirty="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rPr>
              <a:t>Project 5:  REST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72D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3461874" y="2279923"/>
            <a:ext cx="5268251" cy="229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Descrizione tecnica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2648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609636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Descrizione tecnica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Immagine 6" descr="Immagine che contiene Carattere, logo, diagramma, design&#10;&#10;Descrizione generata automaticamente">
            <a:extLst>
              <a:ext uri="{FF2B5EF4-FFF2-40B4-BE49-F238E27FC236}">
                <a16:creationId xmlns:a16="http://schemas.microsoft.com/office/drawing/2014/main" id="{9DA4B812-C8A2-62B6-E296-AC8667270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21" y="1840565"/>
            <a:ext cx="8302158" cy="4444681"/>
          </a:xfrm>
          <a:prstGeom prst="rect">
            <a:avLst/>
          </a:prstGeom>
        </p:spPr>
      </p:pic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668333" y="1416001"/>
            <a:ext cx="721670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L’intero progetto è sviluppato con logica </a:t>
            </a:r>
            <a:r>
              <a:rPr lang="it-IT" sz="24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Redux</a:t>
            </a:r>
            <a:endParaRPr b="1" u="sng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02866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609636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Descrizione tecnica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359846" y="1670758"/>
            <a:ext cx="947230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Per effettuare le richieste vengono combinati 2 framework:</a:t>
            </a:r>
            <a:endParaRPr b="1" dirty="0">
              <a:solidFill>
                <a:srgbClr val="F7043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73DC8B-16CE-F698-3CFE-CC4C33ED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85" y="4298655"/>
            <a:ext cx="1522932" cy="843470"/>
          </a:xfrm>
          <a:prstGeom prst="rect">
            <a:avLst/>
          </a:prstGeom>
        </p:spPr>
      </p:pic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C41942F2-A1C3-7ABB-F10F-6B4DF9E1756D}"/>
              </a:ext>
            </a:extLst>
          </p:cNvPr>
          <p:cNvSpPr txBox="1"/>
          <p:nvPr/>
        </p:nvSpPr>
        <p:spPr>
          <a:xfrm>
            <a:off x="2841221" y="4412634"/>
            <a:ext cx="680686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- Effettua la richiesta vera e propria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180473D-17ED-0CBD-D684-E84F809E1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22" y="2599911"/>
            <a:ext cx="1871200" cy="1184463"/>
          </a:xfrm>
          <a:prstGeom prst="rect">
            <a:avLst/>
          </a:prstGeom>
        </p:spPr>
      </p:pic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9038F6F4-A9D1-C7B6-037D-0B2E459B3E92}"/>
              </a:ext>
            </a:extLst>
          </p:cNvPr>
          <p:cNvSpPr txBox="1"/>
          <p:nvPr/>
        </p:nvSpPr>
        <p:spPr>
          <a:xfrm>
            <a:off x="2841221" y="2788427"/>
            <a:ext cx="894979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- Gestisce ed ottimizza tutte le fasi del recupero dati quali: </a:t>
            </a:r>
            <a:r>
              <a:rPr lang="it-IT" sz="2400" b="1" dirty="0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loading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it-IT" sz="2400" b="1" dirty="0" err="1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error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it-IT" sz="2400" b="1" dirty="0" err="1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isFetching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it-IT" sz="2400" b="1" dirty="0" err="1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refetch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it-IT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ecc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…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4488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72D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477247" y="2792916"/>
            <a:ext cx="3237506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890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D54A0A1A-6056-5C21-6EDF-12188A47EB11}"/>
              </a:ext>
            </a:extLst>
          </p:cNvPr>
          <p:cNvGrpSpPr/>
          <p:nvPr/>
        </p:nvGrpSpPr>
        <p:grpSpPr>
          <a:xfrm flipH="1">
            <a:off x="5029200" y="1075921"/>
            <a:ext cx="7162800" cy="5567679"/>
            <a:chOff x="0" y="955040"/>
            <a:chExt cx="7966453" cy="5567679"/>
          </a:xfrm>
          <a:solidFill>
            <a:srgbClr val="1CB361"/>
          </a:solidFill>
        </p:grpSpPr>
        <p:sp>
          <p:nvSpPr>
            <p:cNvPr id="10" name="Triangolo isoscele 9">
              <a:extLst>
                <a:ext uri="{FF2B5EF4-FFF2-40B4-BE49-F238E27FC236}">
                  <a16:creationId xmlns:a16="http://schemas.microsoft.com/office/drawing/2014/main" id="{C93F4689-CFEE-100E-ABF4-5478D1D0830D}"/>
                </a:ext>
              </a:extLst>
            </p:cNvPr>
            <p:cNvSpPr/>
            <p:nvPr/>
          </p:nvSpPr>
          <p:spPr>
            <a:xfrm>
              <a:off x="1708102" y="955040"/>
              <a:ext cx="6258351" cy="5474160"/>
            </a:xfrm>
            <a:prstGeom prst="triangle">
              <a:avLst>
                <a:gd name="adj" fmla="val 331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67CC45ED-F41A-C564-E093-AFC2E9AAAF63}"/>
                </a:ext>
              </a:extLst>
            </p:cNvPr>
            <p:cNvSpPr/>
            <p:nvPr/>
          </p:nvSpPr>
          <p:spPr>
            <a:xfrm>
              <a:off x="0" y="1190364"/>
              <a:ext cx="3944108" cy="53323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522878" y="1764471"/>
            <a:ext cx="567789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Le pagine principali sono 3: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12192000" cy="158115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D5AD321E-6DD9-F4CF-D7DA-4F06BBB440DB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69;p14">
            <a:extLst>
              <a:ext uri="{FF2B5EF4-FFF2-40B4-BE49-F238E27FC236}">
                <a16:creationId xmlns:a16="http://schemas.microsoft.com/office/drawing/2014/main" id="{8CF65728-CA88-A42A-4A8B-0DAE4C9D646D}"/>
              </a:ext>
            </a:extLst>
          </p:cNvPr>
          <p:cNvSpPr txBox="1"/>
          <p:nvPr/>
        </p:nvSpPr>
        <p:spPr>
          <a:xfrm>
            <a:off x="1840917" y="759134"/>
            <a:ext cx="292851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La struttura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" name="Google Shape;57;p13">
            <a:hlinkClick r:id="rId3" action="ppaction://hlinksldjump"/>
            <a:extLst>
              <a:ext uri="{FF2B5EF4-FFF2-40B4-BE49-F238E27FC236}">
                <a16:creationId xmlns:a16="http://schemas.microsoft.com/office/drawing/2014/main" id="{8E3C4F97-E897-B29E-8421-99A34C4201E0}"/>
              </a:ext>
            </a:extLst>
          </p:cNvPr>
          <p:cNvSpPr txBox="1"/>
          <p:nvPr/>
        </p:nvSpPr>
        <p:spPr>
          <a:xfrm>
            <a:off x="668333" y="2969036"/>
            <a:ext cx="229123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1.  Homepage</a:t>
            </a:r>
            <a:endParaRPr b="1" dirty="0">
              <a:solidFill>
                <a:srgbClr val="F704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" name="Google Shape;57;p13">
            <a:hlinkClick r:id="rId4" action="ppaction://hlinksldjump"/>
            <a:extLst>
              <a:ext uri="{FF2B5EF4-FFF2-40B4-BE49-F238E27FC236}">
                <a16:creationId xmlns:a16="http://schemas.microsoft.com/office/drawing/2014/main" id="{690808C9-1714-C94C-C3B1-8DCA61778DA6}"/>
              </a:ext>
            </a:extLst>
          </p:cNvPr>
          <p:cNvSpPr txBox="1"/>
          <p:nvPr/>
        </p:nvSpPr>
        <p:spPr>
          <a:xfrm>
            <a:off x="668333" y="3729497"/>
            <a:ext cx="349138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2.  Pagina dei risultati</a:t>
            </a:r>
            <a:endParaRPr b="1" dirty="0">
              <a:solidFill>
                <a:srgbClr val="F704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Google Shape;57;p13">
            <a:hlinkClick r:id="rId5" action="ppaction://hlinksldjump"/>
            <a:extLst>
              <a:ext uri="{FF2B5EF4-FFF2-40B4-BE49-F238E27FC236}">
                <a16:creationId xmlns:a16="http://schemas.microsoft.com/office/drawing/2014/main" id="{8DEBC507-73B4-A16F-C8B5-FC6043DEEC11}"/>
              </a:ext>
            </a:extLst>
          </p:cNvPr>
          <p:cNvSpPr txBox="1"/>
          <p:nvPr/>
        </p:nvSpPr>
        <p:spPr>
          <a:xfrm>
            <a:off x="668333" y="4489958"/>
            <a:ext cx="37917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rgbClr val="F70432"/>
                </a:solidFill>
                <a:latin typeface="Lora"/>
                <a:ea typeface="Lora"/>
                <a:cs typeface="Lora"/>
                <a:sym typeface="Lora"/>
              </a:rPr>
              <a:t>3.  Dettagli della ricetta</a:t>
            </a:r>
            <a:endParaRPr b="1" dirty="0">
              <a:solidFill>
                <a:srgbClr val="F7043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4636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12192000" cy="1318162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D5AD321E-6DD9-F4CF-D7DA-4F06BBB440DB}"/>
              </a:ext>
            </a:extLst>
          </p:cNvPr>
          <p:cNvSpPr txBox="1"/>
          <p:nvPr/>
        </p:nvSpPr>
        <p:spPr>
          <a:xfrm>
            <a:off x="4777579" y="173357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HOME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1637D495-FDA1-2B0D-1407-ACFED08FA056}"/>
              </a:ext>
            </a:extLst>
          </p:cNvPr>
          <p:cNvSpPr txBox="1"/>
          <p:nvPr/>
        </p:nvSpPr>
        <p:spPr>
          <a:xfrm>
            <a:off x="5138771" y="2017886"/>
            <a:ext cx="362572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Funzione di ricerca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172A275-B3E1-01EE-289C-E85DD22C57F4}"/>
              </a:ext>
            </a:extLst>
          </p:cNvPr>
          <p:cNvGrpSpPr/>
          <p:nvPr/>
        </p:nvGrpSpPr>
        <p:grpSpPr>
          <a:xfrm>
            <a:off x="1023479" y="1491519"/>
            <a:ext cx="4755568" cy="4755568"/>
            <a:chOff x="565696" y="506558"/>
            <a:chExt cx="4755568" cy="4755568"/>
          </a:xfrm>
        </p:grpSpPr>
        <p:sp>
          <p:nvSpPr>
            <p:cNvPr id="14" name="Google Shape;69;p14">
              <a:extLst>
                <a:ext uri="{FF2B5EF4-FFF2-40B4-BE49-F238E27FC236}">
                  <a16:creationId xmlns:a16="http://schemas.microsoft.com/office/drawing/2014/main" id="{4B3CF1BF-60A4-7033-FD70-DDFEB6BBB43F}"/>
                </a:ext>
              </a:extLst>
            </p:cNvPr>
            <p:cNvSpPr txBox="1"/>
            <p:nvPr/>
          </p:nvSpPr>
          <p:spPr>
            <a:xfrm>
              <a:off x="1738280" y="798013"/>
              <a:ext cx="2928515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it-IT" sz="3200" b="1" dirty="0">
                  <a:solidFill>
                    <a:srgbClr val="FAFAFA"/>
                  </a:solidFill>
                  <a:latin typeface="Lora"/>
                  <a:ea typeface="Lora"/>
                  <a:cs typeface="Lora"/>
                  <a:sym typeface="Lora"/>
                </a:rPr>
                <a:t>La struttura</a:t>
              </a:r>
              <a:r>
                <a:rPr lang="it" sz="3200" b="1" dirty="0">
                  <a:solidFill>
                    <a:srgbClr val="FAFAFA"/>
                  </a:solidFill>
                  <a:latin typeface="Lora"/>
                  <a:ea typeface="Lora"/>
                  <a:cs typeface="Lora"/>
                  <a:sym typeface="Lora"/>
                </a:rPr>
                <a:t>:</a:t>
              </a:r>
              <a:endParaRPr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pic>
          <p:nvPicPr>
            <p:cNvPr id="15" name="Immagine 14" descr="Immagine che contiene testo, verdura, cibo&#10;&#10;Descrizione generata automaticamente">
              <a:extLst>
                <a:ext uri="{FF2B5EF4-FFF2-40B4-BE49-F238E27FC236}">
                  <a16:creationId xmlns:a16="http://schemas.microsoft.com/office/drawing/2014/main" id="{57B2D8D6-3A4F-0AB4-5D05-5FA5C7EF97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84" t="4681" r="2727" b="5127"/>
            <a:stretch/>
          </p:blipFill>
          <p:spPr>
            <a:xfrm>
              <a:off x="1913366" y="674902"/>
              <a:ext cx="2060227" cy="4205025"/>
            </a:xfrm>
            <a:prstGeom prst="rect">
              <a:avLst/>
            </a:prstGeom>
          </p:spPr>
        </p:pic>
        <p:pic>
          <p:nvPicPr>
            <p:cNvPr id="16" name="Immagine 15" descr="Immagine che contiene schermata, nero, design&#10;&#10;Descrizione generata automaticamente">
              <a:extLst>
                <a:ext uri="{FF2B5EF4-FFF2-40B4-BE49-F238E27FC236}">
                  <a16:creationId xmlns:a16="http://schemas.microsoft.com/office/drawing/2014/main" id="{13544DE5-BCC4-902A-99E3-09E996E9A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96" y="506558"/>
              <a:ext cx="4755568" cy="4755568"/>
            </a:xfrm>
            <a:prstGeom prst="rect">
              <a:avLst/>
            </a:prstGeom>
          </p:spPr>
        </p:pic>
      </p:grpSp>
      <p:pic>
        <p:nvPicPr>
          <p:cNvPr id="18" name="Elemento grafico 17" descr="Gesto della mano con riempimento a tinta unita">
            <a:extLst>
              <a:ext uri="{FF2B5EF4-FFF2-40B4-BE49-F238E27FC236}">
                <a16:creationId xmlns:a16="http://schemas.microsoft.com/office/drawing/2014/main" id="{CE79D867-603B-F997-CFCE-7B98E2B93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400819">
            <a:off x="3560791" y="2041684"/>
            <a:ext cx="656986" cy="656986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154566A-D09C-9AD3-04FA-34B95FEE87AD}"/>
              </a:ext>
            </a:extLst>
          </p:cNvPr>
          <p:cNvCxnSpPr>
            <a:cxnSpLocks/>
          </p:cNvCxnSpPr>
          <p:nvPr/>
        </p:nvCxnSpPr>
        <p:spPr>
          <a:xfrm>
            <a:off x="4106052" y="2705877"/>
            <a:ext cx="450668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4062D33F-812E-40AF-5ADD-07B69FF71F1B}"/>
              </a:ext>
            </a:extLst>
          </p:cNvPr>
          <p:cNvCxnSpPr>
            <a:cxnSpLocks/>
          </p:cNvCxnSpPr>
          <p:nvPr/>
        </p:nvCxnSpPr>
        <p:spPr>
          <a:xfrm flipV="1">
            <a:off x="8612738" y="2152285"/>
            <a:ext cx="350863" cy="55359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12192000" cy="1318162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D5AD321E-6DD9-F4CF-D7DA-4F06BBB440DB}"/>
              </a:ext>
            </a:extLst>
          </p:cNvPr>
          <p:cNvSpPr txBox="1"/>
          <p:nvPr/>
        </p:nvSpPr>
        <p:spPr>
          <a:xfrm>
            <a:off x="4777579" y="173357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HOME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1637D495-FDA1-2B0D-1407-ACFED08FA056}"/>
              </a:ext>
            </a:extLst>
          </p:cNvPr>
          <p:cNvSpPr txBox="1"/>
          <p:nvPr/>
        </p:nvSpPr>
        <p:spPr>
          <a:xfrm>
            <a:off x="6725133" y="1597682"/>
            <a:ext cx="396153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Lora"/>
                <a:ea typeface="Lora"/>
                <a:cs typeface="Lora"/>
                <a:sym typeface="Lora"/>
              </a:rPr>
              <a:t>Ricerca multipla</a:t>
            </a:r>
            <a:endParaRPr sz="2800" b="1" dirty="0">
              <a:solidFill>
                <a:srgbClr val="C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172A275-B3E1-01EE-289C-E85DD22C57F4}"/>
              </a:ext>
            </a:extLst>
          </p:cNvPr>
          <p:cNvGrpSpPr/>
          <p:nvPr/>
        </p:nvGrpSpPr>
        <p:grpSpPr>
          <a:xfrm>
            <a:off x="1023479" y="1491519"/>
            <a:ext cx="4755568" cy="4755568"/>
            <a:chOff x="565696" y="506558"/>
            <a:chExt cx="4755568" cy="4755568"/>
          </a:xfrm>
        </p:grpSpPr>
        <p:sp>
          <p:nvSpPr>
            <p:cNvPr id="14" name="Google Shape;69;p14">
              <a:extLst>
                <a:ext uri="{FF2B5EF4-FFF2-40B4-BE49-F238E27FC236}">
                  <a16:creationId xmlns:a16="http://schemas.microsoft.com/office/drawing/2014/main" id="{4B3CF1BF-60A4-7033-FD70-DDFEB6BBB43F}"/>
                </a:ext>
              </a:extLst>
            </p:cNvPr>
            <p:cNvSpPr txBox="1"/>
            <p:nvPr/>
          </p:nvSpPr>
          <p:spPr>
            <a:xfrm>
              <a:off x="1738280" y="798013"/>
              <a:ext cx="2928515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it-IT" sz="3200" b="1" dirty="0">
                  <a:solidFill>
                    <a:srgbClr val="FAFAFA"/>
                  </a:solidFill>
                  <a:latin typeface="Lora"/>
                  <a:ea typeface="Lora"/>
                  <a:cs typeface="Lora"/>
                  <a:sym typeface="Lora"/>
                </a:rPr>
                <a:t>La struttura</a:t>
              </a:r>
              <a:r>
                <a:rPr lang="it" sz="3200" b="1" dirty="0">
                  <a:solidFill>
                    <a:srgbClr val="FAFAFA"/>
                  </a:solidFill>
                  <a:latin typeface="Lora"/>
                  <a:ea typeface="Lora"/>
                  <a:cs typeface="Lora"/>
                  <a:sym typeface="Lora"/>
                </a:rPr>
                <a:t>:</a:t>
              </a:r>
              <a:endParaRPr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pic>
          <p:nvPicPr>
            <p:cNvPr id="15" name="Immagine 14" descr="Immagine che contiene testo, verdura, cibo&#10;&#10;Descrizione generata automaticamente">
              <a:extLst>
                <a:ext uri="{FF2B5EF4-FFF2-40B4-BE49-F238E27FC236}">
                  <a16:creationId xmlns:a16="http://schemas.microsoft.com/office/drawing/2014/main" id="{57B2D8D6-3A4F-0AB4-5D05-5FA5C7EF97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84" t="4681" r="2727" b="5127"/>
            <a:stretch/>
          </p:blipFill>
          <p:spPr>
            <a:xfrm>
              <a:off x="1913366" y="674902"/>
              <a:ext cx="2060227" cy="4205025"/>
            </a:xfrm>
            <a:prstGeom prst="rect">
              <a:avLst/>
            </a:prstGeom>
          </p:spPr>
        </p:pic>
        <p:pic>
          <p:nvPicPr>
            <p:cNvPr id="16" name="Immagine 15" descr="Immagine che contiene schermata, nero, design&#10;&#10;Descrizione generata automaticamente">
              <a:extLst>
                <a:ext uri="{FF2B5EF4-FFF2-40B4-BE49-F238E27FC236}">
                  <a16:creationId xmlns:a16="http://schemas.microsoft.com/office/drawing/2014/main" id="{13544DE5-BCC4-902A-99E3-09E996E9A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96" y="506558"/>
              <a:ext cx="4755568" cy="4755568"/>
            </a:xfrm>
            <a:prstGeom prst="rect">
              <a:avLst/>
            </a:prstGeom>
          </p:spPr>
        </p:pic>
      </p:grpSp>
      <p:pic>
        <p:nvPicPr>
          <p:cNvPr id="18" name="Elemento grafico 17" descr="Gesto della mano con riempimento a tinta unita">
            <a:extLst>
              <a:ext uri="{FF2B5EF4-FFF2-40B4-BE49-F238E27FC236}">
                <a16:creationId xmlns:a16="http://schemas.microsoft.com/office/drawing/2014/main" id="{CE79D867-603B-F997-CFCE-7B98E2B93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400819">
            <a:off x="4102882" y="2038850"/>
            <a:ext cx="656986" cy="656986"/>
          </a:xfrm>
          <a:prstGeom prst="rect">
            <a:avLst/>
          </a:prstGeom>
        </p:spPr>
      </p:pic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74E70D55-2C35-1730-BA74-D7B8BD749B3F}"/>
              </a:ext>
            </a:extLst>
          </p:cNvPr>
          <p:cNvSpPr txBox="1"/>
          <p:nvPr/>
        </p:nvSpPr>
        <p:spPr>
          <a:xfrm>
            <a:off x="5954133" y="2699313"/>
            <a:ext cx="5680647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Premendo sulla lente o su invio quando ci sono più risultati </a:t>
            </a:r>
          </a:p>
          <a:p>
            <a:endParaRPr lang="it-IT" sz="28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  <a:p>
            <a:r>
              <a:rPr lang="it-IT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si verrà reindirizzati in una pagina più dettagliata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9415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12192000" cy="648182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23" name="Immagine 22" descr="Immagine che contiene testo, schermata, cibo, verdura&#10;&#10;Descrizione generata automaticamente">
            <a:extLst>
              <a:ext uri="{FF2B5EF4-FFF2-40B4-BE49-F238E27FC236}">
                <a16:creationId xmlns:a16="http://schemas.microsoft.com/office/drawing/2014/main" id="{C775DA24-62BC-6A78-5B8E-208F5D4B7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55"/>
          <a:stretch/>
        </p:blipFill>
        <p:spPr>
          <a:xfrm>
            <a:off x="1747711" y="648182"/>
            <a:ext cx="8696578" cy="5768943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69;p14">
            <a:extLst>
              <a:ext uri="{FF2B5EF4-FFF2-40B4-BE49-F238E27FC236}">
                <a16:creationId xmlns:a16="http://schemas.microsoft.com/office/drawing/2014/main" id="{E3091A2C-7697-0EA6-C0E6-C30E7FCA828C}"/>
              </a:ext>
            </a:extLst>
          </p:cNvPr>
          <p:cNvSpPr txBox="1"/>
          <p:nvPr/>
        </p:nvSpPr>
        <p:spPr>
          <a:xfrm>
            <a:off x="3627039" y="-106776"/>
            <a:ext cx="493792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Pagina risultati</a:t>
            </a:r>
            <a:endParaRPr sz="40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6" name="Elemento grafico 25" descr="Dorso della mano con indice che punta verso destra contorno">
            <a:extLst>
              <a:ext uri="{FF2B5EF4-FFF2-40B4-BE49-F238E27FC236}">
                <a16:creationId xmlns:a16="http://schemas.microsoft.com/office/drawing/2014/main" id="{21942BB2-2F2B-FFD5-CD9A-96E645B14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124649">
            <a:off x="6796268" y="5436047"/>
            <a:ext cx="914400" cy="914400"/>
          </a:xfrm>
          <a:prstGeom prst="rect">
            <a:avLst/>
          </a:prstGeom>
        </p:spPr>
      </p:pic>
      <p:sp>
        <p:nvSpPr>
          <p:cNvPr id="27" name="Google Shape;57;p13">
            <a:extLst>
              <a:ext uri="{FF2B5EF4-FFF2-40B4-BE49-F238E27FC236}">
                <a16:creationId xmlns:a16="http://schemas.microsoft.com/office/drawing/2014/main" id="{167C8BB6-7072-D22B-E9F4-5C6094EB1B4C}"/>
              </a:ext>
            </a:extLst>
          </p:cNvPr>
          <p:cNvSpPr txBox="1"/>
          <p:nvPr/>
        </p:nvSpPr>
        <p:spPr>
          <a:xfrm>
            <a:off x="8877279" y="4203497"/>
            <a:ext cx="1956398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Più dettagli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822FD4F5-6BEA-C98F-C4D6-C01EACD9B1DD}"/>
              </a:ext>
            </a:extLst>
          </p:cNvPr>
          <p:cNvCxnSpPr>
            <a:cxnSpLocks/>
          </p:cNvCxnSpPr>
          <p:nvPr/>
        </p:nvCxnSpPr>
        <p:spPr>
          <a:xfrm>
            <a:off x="8812276" y="4819010"/>
            <a:ext cx="202140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0EE54C8D-23C0-D9E5-57CF-7ED84784C064}"/>
              </a:ext>
            </a:extLst>
          </p:cNvPr>
          <p:cNvCxnSpPr>
            <a:cxnSpLocks/>
          </p:cNvCxnSpPr>
          <p:nvPr/>
        </p:nvCxnSpPr>
        <p:spPr>
          <a:xfrm flipV="1">
            <a:off x="10833677" y="4299239"/>
            <a:ext cx="446388" cy="5225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52547CD1-42AF-1C1E-1CA4-1890B82C8C7A}"/>
              </a:ext>
            </a:extLst>
          </p:cNvPr>
          <p:cNvCxnSpPr>
            <a:cxnSpLocks/>
          </p:cNvCxnSpPr>
          <p:nvPr/>
        </p:nvCxnSpPr>
        <p:spPr>
          <a:xfrm flipV="1">
            <a:off x="7738808" y="4812015"/>
            <a:ext cx="1076008" cy="131819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9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12192000" cy="1318162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D5AD321E-6DD9-F4CF-D7DA-4F06BBB440DB}"/>
              </a:ext>
            </a:extLst>
          </p:cNvPr>
          <p:cNvSpPr txBox="1"/>
          <p:nvPr/>
        </p:nvSpPr>
        <p:spPr>
          <a:xfrm>
            <a:off x="3627039" y="166658"/>
            <a:ext cx="493792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Pagina risultati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1637D495-FDA1-2B0D-1407-ACFED08FA056}"/>
              </a:ext>
            </a:extLst>
          </p:cNvPr>
          <p:cNvSpPr txBox="1"/>
          <p:nvPr/>
        </p:nvSpPr>
        <p:spPr>
          <a:xfrm>
            <a:off x="959522" y="2023176"/>
            <a:ext cx="2505488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Barra dei filtri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4062D33F-812E-40AF-5ADD-07B69FF71F1B}"/>
              </a:ext>
            </a:extLst>
          </p:cNvPr>
          <p:cNvCxnSpPr>
            <a:cxnSpLocks/>
          </p:cNvCxnSpPr>
          <p:nvPr/>
        </p:nvCxnSpPr>
        <p:spPr>
          <a:xfrm flipH="1" flipV="1">
            <a:off x="654594" y="1906776"/>
            <a:ext cx="277599" cy="6776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94A522E-1AD8-C138-6FF3-6667FE7C561E}"/>
              </a:ext>
            </a:extLst>
          </p:cNvPr>
          <p:cNvGrpSpPr/>
          <p:nvPr/>
        </p:nvGrpSpPr>
        <p:grpSpPr>
          <a:xfrm>
            <a:off x="2495208" y="1531667"/>
            <a:ext cx="4755568" cy="4755568"/>
            <a:chOff x="485961" y="1556362"/>
            <a:chExt cx="4755568" cy="4755568"/>
          </a:xfrm>
        </p:grpSpPr>
        <p:pic>
          <p:nvPicPr>
            <p:cNvPr id="5" name="Immagine 4" descr="Immagine che contiene testo, schermata, verdura, cibo&#10;&#10;Descrizione generata automaticamente">
              <a:extLst>
                <a:ext uri="{FF2B5EF4-FFF2-40B4-BE49-F238E27FC236}">
                  <a16:creationId xmlns:a16="http://schemas.microsoft.com/office/drawing/2014/main" id="{58192B13-FF87-C036-53CD-023CCFAC6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6" t="4768" r="53631" b="4884"/>
            <a:stretch/>
          </p:blipFill>
          <p:spPr>
            <a:xfrm>
              <a:off x="1839343" y="1716321"/>
              <a:ext cx="2018076" cy="4334815"/>
            </a:xfrm>
            <a:prstGeom prst="rect">
              <a:avLst/>
            </a:prstGeom>
          </p:spPr>
        </p:pic>
        <p:pic>
          <p:nvPicPr>
            <p:cNvPr id="4" name="Immagine 3" descr="Immagine che contiene schermata, nero, design&#10;&#10;Descrizione generata automaticamente">
              <a:extLst>
                <a:ext uri="{FF2B5EF4-FFF2-40B4-BE49-F238E27FC236}">
                  <a16:creationId xmlns:a16="http://schemas.microsoft.com/office/drawing/2014/main" id="{276DEE03-39AC-E538-5888-9D7498D1C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61" y="1556362"/>
              <a:ext cx="4755568" cy="4755568"/>
            </a:xfrm>
            <a:prstGeom prst="rect">
              <a:avLst/>
            </a:prstGeom>
          </p:spPr>
        </p:pic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0AF387E1-53AE-E43B-4AC2-9BD8FEFC9DA0}"/>
              </a:ext>
            </a:extLst>
          </p:cNvPr>
          <p:cNvGrpSpPr/>
          <p:nvPr/>
        </p:nvGrpSpPr>
        <p:grpSpPr>
          <a:xfrm>
            <a:off x="7319008" y="1481249"/>
            <a:ext cx="4755568" cy="4755568"/>
            <a:chOff x="-71037" y="1411782"/>
            <a:chExt cx="4755568" cy="4755568"/>
          </a:xfrm>
        </p:grpSpPr>
        <p:pic>
          <p:nvPicPr>
            <p:cNvPr id="8" name="Immagine 7" descr="Immagine che contiene testo, schermata, verdura, cibo&#10;&#10;Descrizione generata automaticamente">
              <a:extLst>
                <a:ext uri="{FF2B5EF4-FFF2-40B4-BE49-F238E27FC236}">
                  <a16:creationId xmlns:a16="http://schemas.microsoft.com/office/drawing/2014/main" id="{0B619015-958B-4871-CE36-1A76B34779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37" t="4626" r="2882" b="4897"/>
            <a:stretch/>
          </p:blipFill>
          <p:spPr>
            <a:xfrm>
              <a:off x="1270476" y="1613035"/>
              <a:ext cx="2051844" cy="4334400"/>
            </a:xfrm>
            <a:prstGeom prst="rect">
              <a:avLst/>
            </a:prstGeom>
          </p:spPr>
        </p:pic>
        <p:pic>
          <p:nvPicPr>
            <p:cNvPr id="7" name="Immagine 6" descr="Immagine che contiene schermata, nero, design&#10;&#10;Descrizione generata automaticamente">
              <a:extLst>
                <a:ext uri="{FF2B5EF4-FFF2-40B4-BE49-F238E27FC236}">
                  <a16:creationId xmlns:a16="http://schemas.microsoft.com/office/drawing/2014/main" id="{89FC95D2-BCDE-03E8-DD53-D6D23E70C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037" y="1411782"/>
              <a:ext cx="4755568" cy="4755568"/>
            </a:xfrm>
            <a:prstGeom prst="rect">
              <a:avLst/>
            </a:prstGeom>
          </p:spPr>
        </p:pic>
      </p:grpSp>
      <p:pic>
        <p:nvPicPr>
          <p:cNvPr id="18" name="Elemento grafico 17" descr="Gesto della mano con riempimento a tinta unita">
            <a:extLst>
              <a:ext uri="{FF2B5EF4-FFF2-40B4-BE49-F238E27FC236}">
                <a16:creationId xmlns:a16="http://schemas.microsoft.com/office/drawing/2014/main" id="{CE79D867-603B-F997-CFCE-7B98E2B93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387140">
            <a:off x="5304954" y="1917118"/>
            <a:ext cx="656986" cy="656986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154566A-D09C-9AD3-04FA-34B95FEE87AD}"/>
              </a:ext>
            </a:extLst>
          </p:cNvPr>
          <p:cNvCxnSpPr>
            <a:cxnSpLocks/>
          </p:cNvCxnSpPr>
          <p:nvPr/>
        </p:nvCxnSpPr>
        <p:spPr>
          <a:xfrm>
            <a:off x="932193" y="2568950"/>
            <a:ext cx="450668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lemento grafico 18" descr="Freccia volante">
            <a:extLst>
              <a:ext uri="{FF2B5EF4-FFF2-40B4-BE49-F238E27FC236}">
                <a16:creationId xmlns:a16="http://schemas.microsoft.com/office/drawing/2014/main" id="{7CB9609A-F03F-ECE8-6442-074128BC81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27648">
            <a:off x="6441151" y="3215865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7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4231640" cy="68580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" name="Immagine 13" descr="Immagine che contiene testo, menu, schermata, verdura&#10;&#10;Descrizione generata automaticamente">
            <a:extLst>
              <a:ext uri="{FF2B5EF4-FFF2-40B4-BE49-F238E27FC236}">
                <a16:creationId xmlns:a16="http://schemas.microsoft.com/office/drawing/2014/main" id="{65A5B9B9-82DB-1FAB-BFA0-40CC446C8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40" y="0"/>
            <a:ext cx="3728720" cy="6694297"/>
          </a:xfrm>
          <a:prstGeom prst="rect">
            <a:avLst/>
          </a:prstGeom>
        </p:spPr>
      </p:pic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AC801749-DA08-DA6C-0E07-10ECC842DD01}"/>
              </a:ext>
            </a:extLst>
          </p:cNvPr>
          <p:cNvSpPr/>
          <p:nvPr/>
        </p:nvSpPr>
        <p:spPr>
          <a:xfrm>
            <a:off x="7960360" y="0"/>
            <a:ext cx="4231640" cy="68580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69;p14">
            <a:extLst>
              <a:ext uri="{FF2B5EF4-FFF2-40B4-BE49-F238E27FC236}">
                <a16:creationId xmlns:a16="http://schemas.microsoft.com/office/drawing/2014/main" id="{074DB536-9005-EFEB-2716-EA4FB953FBC2}"/>
              </a:ext>
            </a:extLst>
          </p:cNvPr>
          <p:cNvSpPr txBox="1"/>
          <p:nvPr/>
        </p:nvSpPr>
        <p:spPr>
          <a:xfrm>
            <a:off x="708619" y="1276092"/>
            <a:ext cx="281440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Dettagli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" name="Google Shape;69;p14">
            <a:extLst>
              <a:ext uri="{FF2B5EF4-FFF2-40B4-BE49-F238E27FC236}">
                <a16:creationId xmlns:a16="http://schemas.microsoft.com/office/drawing/2014/main" id="{36407AA2-FB79-712C-C935-3A6F3AD60DA4}"/>
              </a:ext>
            </a:extLst>
          </p:cNvPr>
          <p:cNvSpPr txBox="1"/>
          <p:nvPr/>
        </p:nvSpPr>
        <p:spPr>
          <a:xfrm>
            <a:off x="8972150" y="4776808"/>
            <a:ext cx="2411197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Ricetta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88443D3-55E2-EAB0-08EE-3C0940BFA8E8}"/>
              </a:ext>
            </a:extLst>
          </p:cNvPr>
          <p:cNvCxnSpPr>
            <a:cxnSpLocks/>
          </p:cNvCxnSpPr>
          <p:nvPr/>
        </p:nvCxnSpPr>
        <p:spPr>
          <a:xfrm>
            <a:off x="1464038" y="2242141"/>
            <a:ext cx="2482811" cy="0"/>
          </a:xfrm>
          <a:prstGeom prst="line">
            <a:avLst/>
          </a:prstGeom>
          <a:ln w="63500" cap="rnd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1E4DF1A0-D220-1773-00B3-D25859E25263}"/>
              </a:ext>
            </a:extLst>
          </p:cNvPr>
          <p:cNvCxnSpPr>
            <a:cxnSpLocks/>
          </p:cNvCxnSpPr>
          <p:nvPr/>
        </p:nvCxnSpPr>
        <p:spPr>
          <a:xfrm>
            <a:off x="8306487" y="5692912"/>
            <a:ext cx="2482811" cy="0"/>
          </a:xfrm>
          <a:prstGeom prst="line">
            <a:avLst/>
          </a:prstGeom>
          <a:ln w="63500" cap="rnd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1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CFC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0759A10-E238-95FD-8F29-D57ED0F1DA16}"/>
              </a:ext>
            </a:extLst>
          </p:cNvPr>
          <p:cNvSpPr/>
          <p:nvPr/>
        </p:nvSpPr>
        <p:spPr>
          <a:xfrm>
            <a:off x="9053513" y="0"/>
            <a:ext cx="3136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115503-4313-5D2F-C68A-356825F26651}"/>
              </a:ext>
            </a:extLst>
          </p:cNvPr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76B8969-F43C-EF05-A77A-DE1119E1F1A0}"/>
              </a:ext>
            </a:extLst>
          </p:cNvPr>
          <p:cNvSpPr/>
          <p:nvPr/>
        </p:nvSpPr>
        <p:spPr>
          <a:xfrm>
            <a:off x="1" y="6461587"/>
            <a:ext cx="3657599" cy="45719"/>
          </a:xfrm>
          <a:prstGeom prst="rect">
            <a:avLst/>
          </a:prstGeom>
          <a:solidFill>
            <a:srgbClr val="DE0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DAC7F4E-20AE-AAC3-28DB-D1A7375376E8}"/>
              </a:ext>
            </a:extLst>
          </p:cNvPr>
          <p:cNvSpPr/>
          <p:nvPr/>
        </p:nvSpPr>
        <p:spPr>
          <a:xfrm>
            <a:off x="9053514" y="6461586"/>
            <a:ext cx="3136962" cy="45719"/>
          </a:xfrm>
          <a:prstGeom prst="rect">
            <a:avLst/>
          </a:prstGeom>
          <a:solidFill>
            <a:srgbClr val="DE0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445829E-B4A8-D39D-7532-4AA0DEDC1115}"/>
              </a:ext>
            </a:extLst>
          </p:cNvPr>
          <p:cNvSpPr/>
          <p:nvPr/>
        </p:nvSpPr>
        <p:spPr>
          <a:xfrm>
            <a:off x="3657600" y="6461587"/>
            <a:ext cx="5395915" cy="45719"/>
          </a:xfrm>
          <a:prstGeom prst="rect">
            <a:avLst/>
          </a:prstGeom>
          <a:solidFill>
            <a:srgbClr val="0069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85371EDA-1514-DAE9-CC5C-6B3780D22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755902"/>
              </p:ext>
            </p:extLst>
          </p:nvPr>
        </p:nvGraphicFramePr>
        <p:xfrm>
          <a:off x="2227200" y="350694"/>
          <a:ext cx="8712200" cy="5760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168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28"/>
          <p:cNvSpPr txBox="1"/>
          <p:nvPr/>
        </p:nvSpPr>
        <p:spPr>
          <a:xfrm>
            <a:off x="2022033" y="31865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sz="2667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Contatti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00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00" y="42390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884" y="5332467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967" y="53304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1184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2037933" y="4246367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sz="2667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673333" y="5419334"/>
            <a:ext cx="374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000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giovannipacelli2@gmail.com</a:t>
            </a:r>
            <a:endParaRPr sz="2000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716551" y="3195985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sz="2667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033167" y="5358367"/>
            <a:ext cx="2186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</a:rPr>
              <a:t>3389872854</a:t>
            </a:r>
            <a:endParaRPr sz="2667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21167" y="4312167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>
            <a:hlinkClick r:id="rId13"/>
          </p:cNvPr>
          <p:cNvSpPr txBox="1"/>
          <p:nvPr/>
        </p:nvSpPr>
        <p:spPr>
          <a:xfrm>
            <a:off x="5716551" y="4352834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</a:rPr>
              <a:t>Porfolio</a:t>
            </a:r>
            <a:endParaRPr sz="2667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15717" y="3179184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9249325" y="3200937"/>
            <a:ext cx="2638676" cy="65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70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70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58;p13">
            <a:extLst>
              <a:ext uri="{FF2B5EF4-FFF2-40B4-BE49-F238E27FC236}">
                <a16:creationId xmlns:a16="http://schemas.microsoft.com/office/drawing/2014/main" id="{800A75B7-C4BB-532B-086E-BF7E086BE099}"/>
              </a:ext>
            </a:extLst>
          </p:cNvPr>
          <p:cNvSpPr txBox="1"/>
          <p:nvPr/>
        </p:nvSpPr>
        <p:spPr>
          <a:xfrm>
            <a:off x="3225490" y="1589167"/>
            <a:ext cx="4980000" cy="984845"/>
          </a:xfrm>
          <a:prstGeom prst="rect">
            <a:avLst/>
          </a:prstGeom>
          <a:solidFill>
            <a:srgbClr val="1CB361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Link utili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67" y="3302735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>
            <a:hlinkClick r:id="rId4"/>
          </p:cNvPr>
          <p:cNvSpPr txBox="1"/>
          <p:nvPr/>
        </p:nvSpPr>
        <p:spPr>
          <a:xfrm>
            <a:off x="1896374" y="3367900"/>
            <a:ext cx="2208249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Visita il sito</a:t>
            </a:r>
            <a:endParaRPr sz="2667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67" y="4406929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>
            <a:hlinkClick r:id="rId6"/>
          </p:cNvPr>
          <p:cNvSpPr txBox="1"/>
          <p:nvPr/>
        </p:nvSpPr>
        <p:spPr>
          <a:xfrm>
            <a:off x="1896374" y="4276390"/>
            <a:ext cx="281786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400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Questo progetto su Github</a:t>
            </a:r>
            <a:endParaRPr sz="2400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212;p28">
            <a:hlinkClick r:id="rId4"/>
            <a:extLst>
              <a:ext uri="{FF2B5EF4-FFF2-40B4-BE49-F238E27FC236}">
                <a16:creationId xmlns:a16="http://schemas.microsoft.com/office/drawing/2014/main" id="{5F1ACA10-47C2-B5F0-5411-3FF4E21DA98D}"/>
              </a:ext>
            </a:extLst>
          </p:cNvPr>
          <p:cNvSpPr txBox="1"/>
          <p:nvPr/>
        </p:nvSpPr>
        <p:spPr>
          <a:xfrm>
            <a:off x="4714240" y="3429000"/>
            <a:ext cx="60320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https://vegetarianworld.netlify.app/</a:t>
            </a:r>
            <a:endParaRPr sz="2000" b="1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Google Shape;214;p28">
            <a:hlinkClick r:id="rId6"/>
            <a:extLst>
              <a:ext uri="{FF2B5EF4-FFF2-40B4-BE49-F238E27FC236}">
                <a16:creationId xmlns:a16="http://schemas.microsoft.com/office/drawing/2014/main" id="{23F6AAD8-903D-8B26-A84F-1E11B8CAD7E2}"/>
              </a:ext>
            </a:extLst>
          </p:cNvPr>
          <p:cNvSpPr txBox="1"/>
          <p:nvPr/>
        </p:nvSpPr>
        <p:spPr>
          <a:xfrm>
            <a:off x="4714240" y="4465683"/>
            <a:ext cx="692912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0B572D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https://github.com/giovannipacelli2/vegetarian-diet</a:t>
            </a:r>
            <a:endParaRPr sz="2000" b="1" u="sng" dirty="0">
              <a:solidFill>
                <a:srgbClr val="0B572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8399BE82-A205-713E-5A8A-C8F27D194923}"/>
              </a:ext>
            </a:extLst>
          </p:cNvPr>
          <p:cNvSpPr txBox="1"/>
          <p:nvPr/>
        </p:nvSpPr>
        <p:spPr>
          <a:xfrm>
            <a:off x="3225490" y="1589167"/>
            <a:ext cx="4980000" cy="984845"/>
          </a:xfrm>
          <a:prstGeom prst="rect">
            <a:avLst/>
          </a:prstGeom>
          <a:solidFill>
            <a:srgbClr val="1CB361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751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B115503-4313-5D2F-C68A-356825F26651}"/>
              </a:ext>
            </a:extLst>
          </p:cNvPr>
          <p:cNvSpPr/>
          <p:nvPr/>
        </p:nvSpPr>
        <p:spPr>
          <a:xfrm>
            <a:off x="0" y="0"/>
            <a:ext cx="3472266" cy="68580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76B8969-F43C-EF05-A77A-DE1119E1F1A0}"/>
              </a:ext>
            </a:extLst>
          </p:cNvPr>
          <p:cNvSpPr/>
          <p:nvPr/>
        </p:nvSpPr>
        <p:spPr>
          <a:xfrm>
            <a:off x="1" y="6461587"/>
            <a:ext cx="3657599" cy="45719"/>
          </a:xfrm>
          <a:prstGeom prst="rect">
            <a:avLst/>
          </a:prstGeom>
          <a:solidFill>
            <a:srgbClr val="DE0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DAC7F4E-20AE-AAC3-28DB-D1A7375376E8}"/>
              </a:ext>
            </a:extLst>
          </p:cNvPr>
          <p:cNvSpPr/>
          <p:nvPr/>
        </p:nvSpPr>
        <p:spPr>
          <a:xfrm>
            <a:off x="9053514" y="6461586"/>
            <a:ext cx="3136962" cy="45719"/>
          </a:xfrm>
          <a:prstGeom prst="rect">
            <a:avLst/>
          </a:prstGeom>
          <a:solidFill>
            <a:srgbClr val="DE0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445829E-B4A8-D39D-7532-4AA0DEDC1115}"/>
              </a:ext>
            </a:extLst>
          </p:cNvPr>
          <p:cNvSpPr/>
          <p:nvPr/>
        </p:nvSpPr>
        <p:spPr>
          <a:xfrm>
            <a:off x="3657600" y="6461587"/>
            <a:ext cx="5395915" cy="45719"/>
          </a:xfrm>
          <a:prstGeom prst="rect">
            <a:avLst/>
          </a:prstGeom>
          <a:solidFill>
            <a:srgbClr val="0069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1" name="Diagram group">
            <a:extLst>
              <a:ext uri="{FF2B5EF4-FFF2-40B4-BE49-F238E27FC236}">
                <a16:creationId xmlns:a16="http://schemas.microsoft.com/office/drawing/2014/main" id="{FDC6881E-0339-BDE3-F986-D4C8A63E9C7F}"/>
              </a:ext>
            </a:extLst>
          </p:cNvPr>
          <p:cNvGrpSpPr/>
          <p:nvPr/>
        </p:nvGrpSpPr>
        <p:grpSpPr>
          <a:xfrm>
            <a:off x="1736133" y="1188894"/>
            <a:ext cx="8837930" cy="2586246"/>
            <a:chOff x="0" y="0"/>
            <a:chExt cx="6969760" cy="1267243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33E62D4-36CE-709C-EF03-4C32FEEA0E9E}"/>
                </a:ext>
              </a:extLst>
            </p:cNvPr>
            <p:cNvGrpSpPr/>
            <p:nvPr/>
          </p:nvGrpSpPr>
          <p:grpSpPr>
            <a:xfrm>
              <a:off x="0" y="0"/>
              <a:ext cx="6969760" cy="1267243"/>
              <a:chOff x="0" y="0"/>
              <a:chExt cx="6969760" cy="1267243"/>
            </a:xfrm>
          </p:grpSpPr>
          <p:sp>
            <p:nvSpPr>
              <p:cNvPr id="15" name="Rettangolo con angoli arrotondati 14">
                <a:extLst>
                  <a:ext uri="{FF2B5EF4-FFF2-40B4-BE49-F238E27FC236}">
                    <a16:creationId xmlns:a16="http://schemas.microsoft.com/office/drawing/2014/main" id="{94609922-6771-364C-6543-E0E4BE4E5C55}"/>
                  </a:ext>
                </a:extLst>
              </p:cNvPr>
              <p:cNvSpPr/>
              <p:nvPr/>
            </p:nvSpPr>
            <p:spPr>
              <a:xfrm>
                <a:off x="0" y="0"/>
                <a:ext cx="6969760" cy="1267243"/>
              </a:xfrm>
              <a:prstGeom prst="roundRect">
                <a:avLst>
                  <a:gd name="adj" fmla="val 10000"/>
                </a:avLst>
              </a:prstGeom>
              <a:solidFill>
                <a:srgbClr val="8D0529"/>
              </a:solidFill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it-IT"/>
              </a:p>
            </p:txBody>
          </p:sp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D626C19-647C-8758-76FB-2CFF8D075314}"/>
                  </a:ext>
                </a:extLst>
              </p:cNvPr>
              <p:cNvSpPr txBox="1"/>
              <p:nvPr/>
            </p:nvSpPr>
            <p:spPr>
              <a:xfrm>
                <a:off x="37116" y="37116"/>
                <a:ext cx="5495224" cy="119301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9550" tIns="209550" rIns="209550" bIns="209550" numCol="1" spcCol="1270" anchor="ctr" anchorCtr="0">
                <a:noAutofit/>
              </a:bodyPr>
              <a:lstStyle/>
              <a:p>
                <a:pPr marL="0" lvl="0" indent="0" algn="l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5500" kern="1200" dirty="0">
                    <a:solidFill>
                      <a:srgbClr val="F2F2F2"/>
                    </a:solidFill>
                  </a:rPr>
                  <a:t>Presentazione</a:t>
                </a:r>
              </a:p>
            </p:txBody>
          </p:sp>
        </p:grpSp>
      </p:grpSp>
      <p:grpSp>
        <p:nvGrpSpPr>
          <p:cNvPr id="6" name="Diagram group">
            <a:extLst>
              <a:ext uri="{FF2B5EF4-FFF2-40B4-BE49-F238E27FC236}">
                <a16:creationId xmlns:a16="http://schemas.microsoft.com/office/drawing/2014/main" id="{662AE30D-C752-1CD1-A767-4A55F11B9CDF}"/>
              </a:ext>
            </a:extLst>
          </p:cNvPr>
          <p:cNvGrpSpPr/>
          <p:nvPr/>
        </p:nvGrpSpPr>
        <p:grpSpPr>
          <a:xfrm>
            <a:off x="8004291" y="3002901"/>
            <a:ext cx="1430889" cy="1544478"/>
            <a:chOff x="6146051" y="970593"/>
            <a:chExt cx="823708" cy="823708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08C5309F-9D61-5B04-77C4-FA61D5D10E96}"/>
                </a:ext>
              </a:extLst>
            </p:cNvPr>
            <p:cNvGrpSpPr/>
            <p:nvPr/>
          </p:nvGrpSpPr>
          <p:grpSpPr>
            <a:xfrm>
              <a:off x="6146051" y="970593"/>
              <a:ext cx="823708" cy="823708"/>
              <a:chOff x="6146051" y="970593"/>
              <a:chExt cx="823708" cy="823708"/>
            </a:xfrm>
          </p:grpSpPr>
          <p:sp>
            <p:nvSpPr>
              <p:cNvPr id="9" name="Freccia in giù 8">
                <a:extLst>
                  <a:ext uri="{FF2B5EF4-FFF2-40B4-BE49-F238E27FC236}">
                    <a16:creationId xmlns:a16="http://schemas.microsoft.com/office/drawing/2014/main" id="{F69289FE-1C9F-FE8E-E631-390556991AE6}"/>
                  </a:ext>
                </a:extLst>
              </p:cNvPr>
              <p:cNvSpPr/>
              <p:nvPr/>
            </p:nvSpPr>
            <p:spPr>
              <a:xfrm>
                <a:off x="6146051" y="970593"/>
                <a:ext cx="823708" cy="823708"/>
              </a:xfrm>
              <a:prstGeom prst="downArrow">
                <a:avLst>
                  <a:gd name="adj1" fmla="val 55000"/>
                  <a:gd name="adj2" fmla="val 45000"/>
                </a:avLst>
              </a:prstGeom>
              <a:solidFill>
                <a:srgbClr val="C7C7C7">
                  <a:alpha val="90000"/>
                </a:srgbClr>
              </a:solidFill>
              <a:sp3d z="152400" extrusionH="63500" prstMaterial="matte">
                <a:bevelT w="50800" h="19050" prst="relaxedInset"/>
                <a:contourClr>
                  <a:schemeClr val="bg1"/>
                </a:contourClr>
              </a:sp3d>
            </p:spPr>
            <p:style>
              <a:ln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it-IT"/>
              </a:p>
            </p:txBody>
          </p:sp>
          <p:sp>
            <p:nvSpPr>
              <p:cNvPr id="10" name="Freccia in giù 4">
                <a:extLst>
                  <a:ext uri="{FF2B5EF4-FFF2-40B4-BE49-F238E27FC236}">
                    <a16:creationId xmlns:a16="http://schemas.microsoft.com/office/drawing/2014/main" id="{DCD495BA-DBCE-FF6F-CA66-43BE3088C5B9}"/>
                  </a:ext>
                </a:extLst>
              </p:cNvPr>
              <p:cNvSpPr txBox="1"/>
              <p:nvPr/>
            </p:nvSpPr>
            <p:spPr>
              <a:xfrm>
                <a:off x="6331385" y="970593"/>
                <a:ext cx="453040" cy="619840"/>
              </a:xfrm>
              <a:prstGeom prst="rect">
                <a:avLst/>
              </a:prstGeom>
              <a:sp3d z="152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36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174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76B8969-F43C-EF05-A77A-DE1119E1F1A0}"/>
              </a:ext>
            </a:extLst>
          </p:cNvPr>
          <p:cNvSpPr/>
          <p:nvPr/>
        </p:nvSpPr>
        <p:spPr>
          <a:xfrm>
            <a:off x="1" y="6461587"/>
            <a:ext cx="6583300" cy="45719"/>
          </a:xfrm>
          <a:prstGeom prst="rect">
            <a:avLst/>
          </a:prstGeom>
          <a:solidFill>
            <a:srgbClr val="DE0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DAC7F4E-20AE-AAC3-28DB-D1A7375376E8}"/>
              </a:ext>
            </a:extLst>
          </p:cNvPr>
          <p:cNvSpPr/>
          <p:nvPr/>
        </p:nvSpPr>
        <p:spPr>
          <a:xfrm>
            <a:off x="9053514" y="6461586"/>
            <a:ext cx="3136962" cy="45719"/>
          </a:xfrm>
          <a:prstGeom prst="rect">
            <a:avLst/>
          </a:prstGeom>
          <a:solidFill>
            <a:srgbClr val="DE0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445829E-B4A8-D39D-7532-4AA0DEDC1115}"/>
              </a:ext>
            </a:extLst>
          </p:cNvPr>
          <p:cNvSpPr/>
          <p:nvPr/>
        </p:nvSpPr>
        <p:spPr>
          <a:xfrm>
            <a:off x="6583300" y="6461587"/>
            <a:ext cx="2470215" cy="45719"/>
          </a:xfrm>
          <a:prstGeom prst="rect">
            <a:avLst/>
          </a:prstGeom>
          <a:solidFill>
            <a:srgbClr val="0069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Elemento grafico 6" descr="Server con riempimento a tinta unita">
            <a:extLst>
              <a:ext uri="{FF2B5EF4-FFF2-40B4-BE49-F238E27FC236}">
                <a16:creationId xmlns:a16="http://schemas.microsoft.com/office/drawing/2014/main" id="{3592A69A-1837-7AB1-CE96-AB3D9177D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4771" y="2385657"/>
            <a:ext cx="1297888" cy="1297888"/>
          </a:xfrm>
          <a:prstGeom prst="rect">
            <a:avLst/>
          </a:prstGeom>
        </p:spPr>
      </p:pic>
      <p:pic>
        <p:nvPicPr>
          <p:cNvPr id="10" name="Elemento grafico 9" descr="Portatile con riempimento a tinta unita">
            <a:extLst>
              <a:ext uri="{FF2B5EF4-FFF2-40B4-BE49-F238E27FC236}">
                <a16:creationId xmlns:a16="http://schemas.microsoft.com/office/drawing/2014/main" id="{99A91368-5211-3C56-A9A0-180B18958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5947" y="3311903"/>
            <a:ext cx="1778413" cy="1778413"/>
          </a:xfrm>
          <a:prstGeom prst="rect">
            <a:avLst/>
          </a:prstGeom>
        </p:spPr>
      </p:pic>
      <p:pic>
        <p:nvPicPr>
          <p:cNvPr id="13" name="Elemento grafico 12" descr="Database con riempimento a tinta unita">
            <a:extLst>
              <a:ext uri="{FF2B5EF4-FFF2-40B4-BE49-F238E27FC236}">
                <a16:creationId xmlns:a16="http://schemas.microsoft.com/office/drawing/2014/main" id="{0305ADCA-BF74-8C51-C658-BA717B0775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0322" y="4728012"/>
            <a:ext cx="1171684" cy="1171684"/>
          </a:xfrm>
          <a:prstGeom prst="rect">
            <a:avLst/>
          </a:prstGeom>
        </p:spPr>
      </p:pic>
      <p:pic>
        <p:nvPicPr>
          <p:cNvPr id="16" name="Elemento grafico 15" descr="Tabella con riempimento a tinta unita">
            <a:extLst>
              <a:ext uri="{FF2B5EF4-FFF2-40B4-BE49-F238E27FC236}">
                <a16:creationId xmlns:a16="http://schemas.microsoft.com/office/drawing/2014/main" id="{1A5D4F50-C2A6-9478-B904-F26BD773E6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2923" y="3964198"/>
            <a:ext cx="1203909" cy="1203909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981EB7FF-E958-7945-B4F5-CEC885C8515F}"/>
              </a:ext>
            </a:extLst>
          </p:cNvPr>
          <p:cNvSpPr/>
          <p:nvPr/>
        </p:nvSpPr>
        <p:spPr>
          <a:xfrm>
            <a:off x="0" y="213048"/>
            <a:ext cx="12192000" cy="1628775"/>
          </a:xfrm>
          <a:prstGeom prst="roundRect">
            <a:avLst>
              <a:gd name="adj" fmla="val 1413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   Creazione di una struttura REST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DDBA849-F014-E4F2-6561-9F099675E69A}"/>
              </a:ext>
            </a:extLst>
          </p:cNvPr>
          <p:cNvSpPr txBox="1"/>
          <p:nvPr/>
        </p:nvSpPr>
        <p:spPr>
          <a:xfrm>
            <a:off x="2546209" y="2926852"/>
            <a:ext cx="1297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solidFill>
                  <a:srgbClr val="C00000"/>
                </a:solidFill>
              </a:rPr>
              <a:t>Client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52D0D23-52FC-5B61-B9E3-DB8E070FE02D}"/>
              </a:ext>
            </a:extLst>
          </p:cNvPr>
          <p:cNvSpPr txBox="1"/>
          <p:nvPr/>
        </p:nvSpPr>
        <p:spPr>
          <a:xfrm>
            <a:off x="5525876" y="1894910"/>
            <a:ext cx="77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solidFill>
                  <a:srgbClr val="C00000"/>
                </a:solidFill>
              </a:rPr>
              <a:t>API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66461BE-30F1-1423-5742-2088B9D32503}"/>
              </a:ext>
            </a:extLst>
          </p:cNvPr>
          <p:cNvSpPr txBox="1"/>
          <p:nvPr/>
        </p:nvSpPr>
        <p:spPr>
          <a:xfrm>
            <a:off x="4609121" y="5800233"/>
            <a:ext cx="1584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solidFill>
                  <a:srgbClr val="C00000"/>
                </a:solidFill>
              </a:rPr>
              <a:t>Database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2A0095-809A-493E-D5A6-0A5366EF418E}"/>
              </a:ext>
            </a:extLst>
          </p:cNvPr>
          <p:cNvSpPr txBox="1"/>
          <p:nvPr/>
        </p:nvSpPr>
        <p:spPr>
          <a:xfrm>
            <a:off x="8485917" y="3546472"/>
            <a:ext cx="2470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solidFill>
                  <a:srgbClr val="C00000"/>
                </a:solidFill>
              </a:rPr>
              <a:t>Database data</a:t>
            </a:r>
          </a:p>
        </p:txBody>
      </p:sp>
      <p:pic>
        <p:nvPicPr>
          <p:cNvPr id="24" name="Elemento grafico 23" descr="Freccia linea: curva antioraria con riempimento a tinta unita">
            <a:extLst>
              <a:ext uri="{FF2B5EF4-FFF2-40B4-BE49-F238E27FC236}">
                <a16:creationId xmlns:a16="http://schemas.microsoft.com/office/drawing/2014/main" id="{F7B98383-A532-4BD6-D5CF-7EB7C0B0AD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435322">
            <a:off x="4002125" y="3361295"/>
            <a:ext cx="1246270" cy="1246270"/>
          </a:xfrm>
          <a:prstGeom prst="rect">
            <a:avLst/>
          </a:prstGeom>
        </p:spPr>
      </p:pic>
      <p:pic>
        <p:nvPicPr>
          <p:cNvPr id="29" name="Elemento grafico 28" descr="Freccia linea: curva oraria con riempimento a tinta unita">
            <a:extLst>
              <a:ext uri="{FF2B5EF4-FFF2-40B4-BE49-F238E27FC236}">
                <a16:creationId xmlns:a16="http://schemas.microsoft.com/office/drawing/2014/main" id="{05752148-987E-2DD1-6E8B-2D68C70E5A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2515655">
            <a:off x="6200705" y="3536536"/>
            <a:ext cx="1290860" cy="1290860"/>
          </a:xfrm>
          <a:prstGeom prst="rect">
            <a:avLst/>
          </a:prstGeom>
        </p:spPr>
      </p:pic>
      <p:pic>
        <p:nvPicPr>
          <p:cNvPr id="30" name="Elemento grafico 29" descr="Freccia linea: curva antioraria con riempimento a tinta unita">
            <a:extLst>
              <a:ext uri="{FF2B5EF4-FFF2-40B4-BE49-F238E27FC236}">
                <a16:creationId xmlns:a16="http://schemas.microsoft.com/office/drawing/2014/main" id="{3B46F0AB-E736-7F82-A95B-06D155BE02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192363">
            <a:off x="6680175" y="4866607"/>
            <a:ext cx="1246270" cy="12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9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olo isoscele 15">
            <a:extLst>
              <a:ext uri="{FF2B5EF4-FFF2-40B4-BE49-F238E27FC236}">
                <a16:creationId xmlns:a16="http://schemas.microsoft.com/office/drawing/2014/main" id="{A530B0F7-C522-DA89-7D57-CC1D4ECD1B82}"/>
              </a:ext>
            </a:extLst>
          </p:cNvPr>
          <p:cNvSpPr/>
          <p:nvPr/>
        </p:nvSpPr>
        <p:spPr>
          <a:xfrm rot="5400000">
            <a:off x="-680572" y="1952266"/>
            <a:ext cx="5157155" cy="37960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C00000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C00000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2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Indice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199D28A2-57AA-3F08-1E30-D9581E313903}"/>
              </a:ext>
            </a:extLst>
          </p:cNvPr>
          <p:cNvGrpSpPr/>
          <p:nvPr/>
        </p:nvGrpSpPr>
        <p:grpSpPr>
          <a:xfrm>
            <a:off x="4200059" y="1879714"/>
            <a:ext cx="4195931" cy="3706593"/>
            <a:chOff x="4371975" y="1879714"/>
            <a:chExt cx="4195931" cy="3706593"/>
          </a:xfrm>
        </p:grpSpPr>
        <p:sp>
          <p:nvSpPr>
            <p:cNvPr id="64" name="Google Shape;64;p14">
              <a:hlinkClick r:id="rId3" action="ppaction://hlinksldjump"/>
            </p:cNvPr>
            <p:cNvSpPr txBox="1"/>
            <p:nvPr/>
          </p:nvSpPr>
          <p:spPr>
            <a:xfrm>
              <a:off x="4371975" y="1879714"/>
              <a:ext cx="4195931" cy="861734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25400"/>
            </a:effectLst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it" sz="4000" b="1" u="sng" dirty="0">
                  <a:latin typeface="Lora"/>
                  <a:ea typeface="Lora"/>
                  <a:cs typeface="Lora"/>
                  <a:sym typeface="Lora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1. Presentazione</a:t>
              </a:r>
              <a:endParaRPr sz="4000" b="1" dirty="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5" name="Google Shape;65;p14">
              <a:hlinkClick r:id="rId4" action="ppaction://hlinksldjump"/>
            </p:cNvPr>
            <p:cNvSpPr txBox="1"/>
            <p:nvPr/>
          </p:nvSpPr>
          <p:spPr>
            <a:xfrm>
              <a:off x="4371975" y="2741624"/>
              <a:ext cx="2241799" cy="861734"/>
            </a:xfrm>
            <a:prstGeom prst="rect">
              <a:avLst/>
            </a:prstGeom>
            <a:noFill/>
            <a:ln>
              <a:noFill/>
            </a:ln>
            <a:effectLst>
              <a:reflection stA="45000" endPos="0" dist="50800" dir="5400000" sy="-100000" algn="bl" rotWithShape="0"/>
              <a:softEdge rad="25400"/>
            </a:effectLst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it" sz="4000" b="1" u="sng" dirty="0">
                  <a:latin typeface="Lora"/>
                  <a:ea typeface="Lora"/>
                  <a:cs typeface="Lora"/>
                  <a:sym typeface="Lora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2. Scopo</a:t>
              </a:r>
              <a:endParaRPr sz="4000" b="1" dirty="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6" name="Google Shape;66;p14">
              <a:hlinkClick r:id="rId5" action="ppaction://hlinksldjump"/>
            </p:cNvPr>
            <p:cNvSpPr txBox="1"/>
            <p:nvPr/>
          </p:nvSpPr>
          <p:spPr>
            <a:xfrm>
              <a:off x="4371975" y="3730172"/>
              <a:ext cx="3701708" cy="861734"/>
            </a:xfrm>
            <a:prstGeom prst="rect">
              <a:avLst/>
            </a:prstGeom>
            <a:noFill/>
            <a:ln>
              <a:noFill/>
            </a:ln>
            <a:effectLst>
              <a:reflection stA="45000" endPos="0" dist="50800" dir="5400000" sy="-100000" algn="bl" rotWithShape="0"/>
              <a:softEdge rad="25400"/>
            </a:effectLst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it" sz="4000" b="1" u="sng" dirty="0">
                  <a:latin typeface="Lora"/>
                  <a:ea typeface="Lora"/>
                  <a:cs typeface="Lora"/>
                  <a:sym typeface="Lora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3. Descrizione</a:t>
              </a:r>
              <a:endParaRPr sz="4000" b="1" dirty="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3" name="Google Shape;65;p14">
              <a:hlinkClick r:id="rId6" action="ppaction://hlinksldjump"/>
              <a:extLst>
                <a:ext uri="{FF2B5EF4-FFF2-40B4-BE49-F238E27FC236}">
                  <a16:creationId xmlns:a16="http://schemas.microsoft.com/office/drawing/2014/main" id="{CEC09FA9-0D77-C8EB-AC02-821EC1388AC7}"/>
                </a:ext>
              </a:extLst>
            </p:cNvPr>
            <p:cNvSpPr txBox="1"/>
            <p:nvPr/>
          </p:nvSpPr>
          <p:spPr>
            <a:xfrm>
              <a:off x="4371975" y="4724573"/>
              <a:ext cx="2860708" cy="861734"/>
            </a:xfrm>
            <a:prstGeom prst="rect">
              <a:avLst/>
            </a:prstGeom>
            <a:noFill/>
            <a:ln>
              <a:noFill/>
            </a:ln>
            <a:effectLst>
              <a:reflection stA="45000" endPos="0" dist="50800" dir="5400000" sy="-100000" algn="bl" rotWithShape="0"/>
              <a:softEdge rad="25400"/>
            </a:effectLst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it" sz="4000" b="1" u="sng" dirty="0">
                  <a:latin typeface="Lora"/>
                  <a:ea typeface="Lora"/>
                  <a:cs typeface="Lora"/>
                  <a:sym typeface="Lora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4. Contatti</a:t>
              </a:r>
              <a:endParaRPr sz="4000" b="1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E106AB9A-E1BC-C8DE-DAAB-0B75C1C56B11}"/>
              </a:ext>
            </a:extLst>
          </p:cNvPr>
          <p:cNvSpPr/>
          <p:nvPr/>
        </p:nvSpPr>
        <p:spPr>
          <a:xfrm rot="16200000">
            <a:off x="7715418" y="1952266"/>
            <a:ext cx="5157155" cy="37960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3008437" y="2792916"/>
            <a:ext cx="6175125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2711594" y="1951383"/>
            <a:ext cx="676881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Linguaggi e framework utilizzati: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3E7EE7-B706-D8EC-4C91-1C2227B9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64" y="3429001"/>
            <a:ext cx="1710112" cy="171011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ADF14D3-C322-2B5D-C3FC-CE10DDFAF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58" y="3429000"/>
            <a:ext cx="1710113" cy="17101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07AFB04-FD1A-018E-C32E-97C7E69E1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52" y="3398995"/>
            <a:ext cx="1710113" cy="1740118"/>
          </a:xfrm>
          <a:prstGeom prst="rect">
            <a:avLst/>
          </a:prstGeom>
        </p:spPr>
      </p:pic>
      <p:pic>
        <p:nvPicPr>
          <p:cNvPr id="7" name="Immagine 6" descr="Immagine che contiene Carattere, Elementi grafici, simbolo, logo&#10;&#10;Descrizione generata automaticamente">
            <a:extLst>
              <a:ext uri="{FF2B5EF4-FFF2-40B4-BE49-F238E27FC236}">
                <a16:creationId xmlns:a16="http://schemas.microsoft.com/office/drawing/2014/main" id="{C22D8CDF-6599-9DA2-7C93-E2CEE48C7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61" y="3064856"/>
            <a:ext cx="4876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7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4149776" y="1586438"/>
            <a:ext cx="38924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Librerie utilizzate: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C14C0C6-C553-B6FD-9802-0601B4DCF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14" y="3286572"/>
            <a:ext cx="3097764" cy="1710114"/>
          </a:xfrm>
          <a:prstGeom prst="rect">
            <a:avLst/>
          </a:prstGeom>
        </p:spPr>
      </p:pic>
      <p:pic>
        <p:nvPicPr>
          <p:cNvPr id="5" name="Immagine 4" descr="Immagine che contiene Elementi grafici, Carattere, design&#10;&#10;Descrizione generata automaticamente">
            <a:extLst>
              <a:ext uri="{FF2B5EF4-FFF2-40B4-BE49-F238E27FC236}">
                <a16:creationId xmlns:a16="http://schemas.microsoft.com/office/drawing/2014/main" id="{F4284AD6-4A12-7812-7579-116DF7637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1" y="4208649"/>
            <a:ext cx="4251649" cy="2125825"/>
          </a:xfrm>
          <a:prstGeom prst="rect">
            <a:avLst/>
          </a:prstGeom>
        </p:spPr>
      </p:pic>
      <p:pic>
        <p:nvPicPr>
          <p:cNvPr id="7" name="Immagine 6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A2D6959A-72F8-D8B8-5303-36031BED5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96" y="2579529"/>
            <a:ext cx="2933700" cy="1562100"/>
          </a:xfrm>
          <a:prstGeom prst="rect">
            <a:avLst/>
          </a:prstGeom>
        </p:spPr>
      </p:pic>
      <p:pic>
        <p:nvPicPr>
          <p:cNvPr id="10" name="Immagine 9" descr="Immagine che contiene clipart, Elementi grafici, logo, Carattere&#10;&#10;Descrizione generata automaticamente">
            <a:extLst>
              <a:ext uri="{FF2B5EF4-FFF2-40B4-BE49-F238E27FC236}">
                <a16:creationId xmlns:a16="http://schemas.microsoft.com/office/drawing/2014/main" id="{4D70487F-F4A4-BD7B-C7C8-D8DFD1F9C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57" y="2567282"/>
            <a:ext cx="2822896" cy="1793887"/>
          </a:xfrm>
          <a:prstGeom prst="rect">
            <a:avLst/>
          </a:prstGeom>
        </p:spPr>
      </p:pic>
      <p:pic>
        <p:nvPicPr>
          <p:cNvPr id="12" name="Immagine 11" descr="Immagine che contiene Elementi grafici, Carattere, logo, simbolo&#10;&#10;Descrizione generata automaticamente">
            <a:extLst>
              <a:ext uri="{FF2B5EF4-FFF2-40B4-BE49-F238E27FC236}">
                <a16:creationId xmlns:a16="http://schemas.microsoft.com/office/drawing/2014/main" id="{27949458-375D-8CA9-1791-7AC4D97C74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784113"/>
            <a:ext cx="3363537" cy="8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0B572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05620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58F8F79A-D0F8-2C58-18FF-DC1D0B6B3B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"/>
          <a:stretch/>
        </p:blipFill>
        <p:spPr>
          <a:xfrm>
            <a:off x="211133" y="1439035"/>
            <a:ext cx="6068086" cy="4581225"/>
          </a:xfrm>
          <a:prstGeom prst="rect">
            <a:avLst/>
          </a:prstGeom>
        </p:spPr>
      </p:pic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6567016" y="1636808"/>
            <a:ext cx="4293818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Creare una web-app che utilizzi le API di</a:t>
            </a:r>
            <a:r>
              <a:rPr lang="it-IT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Spoonacolar</a:t>
            </a:r>
            <a:r>
              <a:rPr lang="it-IT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in modo da restituire ricette vegetariane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796876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224</Words>
  <Application>Microsoft Office PowerPoint</Application>
  <PresentationFormat>Widescreen</PresentationFormat>
  <Paragraphs>68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Lora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Pacelli</dc:creator>
  <cp:lastModifiedBy>Giovanni Pacelli</cp:lastModifiedBy>
  <cp:revision>59</cp:revision>
  <dcterms:created xsi:type="dcterms:W3CDTF">2022-07-03T09:42:51Z</dcterms:created>
  <dcterms:modified xsi:type="dcterms:W3CDTF">2023-11-21T18:53:47Z</dcterms:modified>
</cp:coreProperties>
</file>