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4" r:id="rId4"/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  <p:sldId id="275" r:id="rId14"/>
    <p:sldId id="274" r:id="rId15"/>
    <p:sldId id="269" r:id="rId16"/>
    <p:sldId id="276" r:id="rId17"/>
    <p:sldId id="273" r:id="rId18"/>
    <p:sldId id="271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006064"/>
    <a:srgbClr val="4F4F4F"/>
    <a:srgbClr val="FFB337"/>
    <a:srgbClr val="607D8B"/>
    <a:srgbClr val="FFD99B"/>
    <a:srgbClr val="FFD180"/>
    <a:srgbClr val="78909C"/>
    <a:srgbClr val="F7E05F"/>
    <a:srgbClr val="6E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372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61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261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115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863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86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1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41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6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0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46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74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18.png"/><Relationship Id="rId15" Type="http://schemas.openxmlformats.org/officeDocument/2006/relationships/hyperlink" Target="https://github.com/giovannipacelli2/counter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counter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giovannipacelli2.github.io/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4706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1433" y="1921556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Project 3</a:t>
            </a:r>
            <a:endParaRPr sz="4800" b="1" i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4706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45742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323212" y="1811763"/>
            <a:ext cx="921278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Per la grafica sono state utilizzate delle </a:t>
            </a: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cards</a:t>
            </a:r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 contenenti le notizie, grafica minima e contenuto indispensabile.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EBDF51-FB75-FE8A-89EA-1ED1693F9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10" y="3245114"/>
            <a:ext cx="685038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581150"/>
          </a:xfrm>
          <a:prstGeom prst="rect">
            <a:avLst/>
          </a:prstGeom>
          <a:solidFill>
            <a:srgbClr val="263238">
              <a:alpha val="84706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F5948BD0-7EB0-D6FA-31A8-7D5ED0F713D8}"/>
              </a:ext>
            </a:extLst>
          </p:cNvPr>
          <p:cNvSpPr txBox="1"/>
          <p:nvPr/>
        </p:nvSpPr>
        <p:spPr>
          <a:xfrm>
            <a:off x="1795885" y="697580"/>
            <a:ext cx="37095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ome si presenta: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B4FAFB-5195-2AE0-CA28-83625D413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4"/>
          <a:stretch/>
        </p:blipFill>
        <p:spPr>
          <a:xfrm>
            <a:off x="938719" y="1581150"/>
            <a:ext cx="10314561" cy="48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45742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56C52826-B746-F004-0D5F-C78D702DEF7E}"/>
              </a:ext>
            </a:extLst>
          </p:cNvPr>
          <p:cNvSpPr txBox="1"/>
          <p:nvPr/>
        </p:nvSpPr>
        <p:spPr>
          <a:xfrm>
            <a:off x="668333" y="1843366"/>
            <a:ext cx="160659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Pulsanti: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275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488756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195402" y="1416177"/>
            <a:ext cx="693319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Il counter presenta 3 tasti: 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A3A473-1F49-01E9-B1D4-AEB37C8DA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9"/>
          <a:stretch/>
        </p:blipFill>
        <p:spPr>
          <a:xfrm>
            <a:off x="7866380" y="2545793"/>
            <a:ext cx="3611880" cy="2869158"/>
          </a:xfrm>
          <a:prstGeom prst="rect">
            <a:avLst/>
          </a:prstGeom>
        </p:spPr>
      </p:pic>
      <p:pic>
        <p:nvPicPr>
          <p:cNvPr id="5" name="Elemento grafico 4" descr="Cursore contorno">
            <a:extLst>
              <a:ext uri="{FF2B5EF4-FFF2-40B4-BE49-F238E27FC236}">
                <a16:creationId xmlns:a16="http://schemas.microsoft.com/office/drawing/2014/main" id="{7924F419-11AC-6A45-FB92-7FB90CD2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0640" y="4539846"/>
            <a:ext cx="684028" cy="684028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254C855D-8665-F441-C772-02A08D8E6A84}"/>
              </a:ext>
            </a:extLst>
          </p:cNvPr>
          <p:cNvSpPr txBox="1"/>
          <p:nvPr/>
        </p:nvSpPr>
        <p:spPr>
          <a:xfrm>
            <a:off x="492842" y="2689381"/>
            <a:ext cx="693319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incrementa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decrementa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  porta a 0 il counter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359E3-5A3C-69BE-DBAE-1436DB5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1919438" y="4233319"/>
            <a:ext cx="365761" cy="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799397" y="2792916"/>
            <a:ext cx="85932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818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0B4D417A-7615-2145-18D2-8F5D2FF443E1}"/>
              </a:ext>
            </a:extLst>
          </p:cNvPr>
          <p:cNvSpPr/>
          <p:nvPr/>
        </p:nvSpPr>
        <p:spPr>
          <a:xfrm>
            <a:off x="4541520" y="3846319"/>
            <a:ext cx="3474720" cy="15240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324848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" sz="3200" b="1" dirty="0">
                <a:latin typeface="Lora"/>
                <a:ea typeface="Lora"/>
                <a:cs typeface="Lora"/>
                <a:sym typeface="Lora"/>
              </a:rPr>
              <a:t>Gestione dei 3 pulsanti tramite </a:t>
            </a:r>
            <a:r>
              <a:rPr lang="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Event Delegation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C59677-4436-B937-ED27-CAC8F3E8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67338" r="55908" b="13832"/>
          <a:stretch/>
        </p:blipFill>
        <p:spPr>
          <a:xfrm>
            <a:off x="6052593" y="4132433"/>
            <a:ext cx="899339" cy="9344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0F706F5-2A3D-D14B-8A23-39618FF9D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7078778" y="4336858"/>
            <a:ext cx="520101" cy="60974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DFA603D-FB69-E2AB-0DC6-00BD0D2A6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6" t="69629" r="30432" b="14797"/>
          <a:stretch/>
        </p:blipFill>
        <p:spPr>
          <a:xfrm>
            <a:off x="5145814" y="4255297"/>
            <a:ext cx="801822" cy="772865"/>
          </a:xfrm>
          <a:prstGeom prst="rect">
            <a:avLst/>
          </a:prstGeom>
        </p:spPr>
      </p:pic>
      <p:pic>
        <p:nvPicPr>
          <p:cNvPr id="21" name="Elemento grafico 20" descr="Cursore contorno">
            <a:extLst>
              <a:ext uri="{FF2B5EF4-FFF2-40B4-BE49-F238E27FC236}">
                <a16:creationId xmlns:a16="http://schemas.microsoft.com/office/drawing/2014/main" id="{768B00F6-3CAE-D363-A8B8-E77CF130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508" y="5173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8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D5B7737-226F-7658-09C0-2E67639BEDBA}"/>
              </a:ext>
            </a:extLst>
          </p:cNvPr>
          <p:cNvSpPr txBox="1"/>
          <p:nvPr/>
        </p:nvSpPr>
        <p:spPr>
          <a:xfrm>
            <a:off x="4815840" y="4242090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2. Controllo sul valore del counter</a:t>
            </a:r>
          </a:p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    (non può essere minore di 0)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EBE52ED-1AE3-F040-AAE2-7EA667DA9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3"/>
          <a:stretch/>
        </p:blipFill>
        <p:spPr>
          <a:xfrm>
            <a:off x="612140" y="1618844"/>
            <a:ext cx="3756660" cy="2840682"/>
          </a:xfrm>
          <a:prstGeom prst="rect">
            <a:avLst/>
          </a:prstGeom>
        </p:spPr>
      </p:pic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19164FBB-C653-63E5-B341-A58C1747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49" y="1618844"/>
            <a:ext cx="3510441" cy="35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522361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3. Adattamento grafico in base alla grandezza della finestra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38E6932C-0472-88C3-948E-26D12EBFDA45}"/>
              </a:ext>
            </a:extLst>
          </p:cNvPr>
          <p:cNvSpPr txBox="1"/>
          <p:nvPr/>
        </p:nvSpPr>
        <p:spPr>
          <a:xfrm>
            <a:off x="3646003" y="3804395"/>
            <a:ext cx="449215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- Listener su </a:t>
            </a:r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window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8036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411084" y="31886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353591" y="3076195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353574" y="4149172"/>
            <a:ext cx="1507226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4402228" y="3145910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https://giovannipacelli2.github.io/portfolio/</a:t>
            </a:r>
            <a:endParaRPr sz="20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4402228" y="4198477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https://github.com/giovannipacelli2/counter</a:t>
            </a:r>
            <a:endParaRPr sz="2000" b="1" u="sng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962184" y="1741500"/>
            <a:ext cx="4704190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525626" y="1741500"/>
            <a:ext cx="4704190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Scopo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62183" y="3205263"/>
            <a:ext cx="4704474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</a:t>
            </a:r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25345" y="3205263"/>
            <a:ext cx="4704190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</a:t>
            </a:r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Specifiche tecniche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5;p14">
            <a:extLst>
              <a:ext uri="{FF2B5EF4-FFF2-40B4-BE49-F238E27FC236}">
                <a16:creationId xmlns:a16="http://schemas.microsoft.com/office/drawing/2014/main" id="{63B20126-DC3D-1188-0B12-2430681665BD}"/>
              </a:ext>
            </a:extLst>
          </p:cNvPr>
          <p:cNvSpPr txBox="1"/>
          <p:nvPr/>
        </p:nvSpPr>
        <p:spPr>
          <a:xfrm>
            <a:off x="7976261" y="5201022"/>
            <a:ext cx="3253274" cy="759078"/>
          </a:xfrm>
          <a:prstGeom prst="rect">
            <a:avLst/>
          </a:prstGeom>
          <a:solidFill>
            <a:srgbClr val="FFB337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3333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3333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008437" y="2792916"/>
            <a:ext cx="617512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68333" y="1774954"/>
            <a:ext cx="587534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Linguaggi utilizzati: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3E7EE7-B706-D8EC-4C91-1C2227B9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49" y="3046137"/>
            <a:ext cx="1710112" cy="17101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ADF14D3-C322-2B5D-C3FC-CE10DDFA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43" y="3046136"/>
            <a:ext cx="1710113" cy="17101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7AFB04-FD1A-018E-C32E-97C7E69E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37" y="3016131"/>
            <a:ext cx="1710113" cy="17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149776" y="2044370"/>
            <a:ext cx="38924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Librerie utilizzate: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FF118F9-BDFC-8BD5-7386-C2C41566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7"/>
          <a:stretch/>
        </p:blipFill>
        <p:spPr>
          <a:xfrm>
            <a:off x="2634076" y="3792003"/>
            <a:ext cx="1710113" cy="142320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4A2DC8-3DB9-E497-B496-E36C57CF1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4" y="3917966"/>
            <a:ext cx="1314062" cy="12972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C14C0C6-C553-B6FD-9802-0601B4DCF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1" y="3751039"/>
            <a:ext cx="3097764" cy="1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740386" y="2792916"/>
            <a:ext cx="2711228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087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696436" y="1831687"/>
            <a:ext cx="921278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Visualizzare le ultime notizie tramite le API di Hacker News dalla sezione Top news.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726F9E-6261-B5DF-9B2C-205F3F32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/>
          <a:stretch/>
        </p:blipFill>
        <p:spPr>
          <a:xfrm>
            <a:off x="1696436" y="2981739"/>
            <a:ext cx="8554774" cy="32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696436" y="1811763"/>
            <a:ext cx="921278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Visualizzazione dei commenti delle notizie tramite API.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0C42EA-F6A8-CD51-5F04-4341328B3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35" y="2789960"/>
            <a:ext cx="8809833" cy="3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3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477247" y="2792916"/>
            <a:ext cx="32375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890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199</Words>
  <Application>Microsoft Office PowerPoint</Application>
  <PresentationFormat>Widescreen</PresentationFormat>
  <Paragraphs>57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27</cp:revision>
  <dcterms:created xsi:type="dcterms:W3CDTF">2022-07-03T09:42:51Z</dcterms:created>
  <dcterms:modified xsi:type="dcterms:W3CDTF">2023-02-06T18:07:54Z</dcterms:modified>
</cp:coreProperties>
</file>