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4" r:id="rId4"/>
    <p:sldId id="278" r:id="rId5"/>
    <p:sldId id="279" r:id="rId6"/>
    <p:sldId id="281" r:id="rId7"/>
    <p:sldId id="280" r:id="rId8"/>
    <p:sldId id="283" r:id="rId9"/>
    <p:sldId id="284" r:id="rId10"/>
    <p:sldId id="285" r:id="rId11"/>
    <p:sldId id="287" r:id="rId12"/>
    <p:sldId id="288" r:id="rId13"/>
    <p:sldId id="289" r:id="rId14"/>
    <p:sldId id="271" r:id="rId15"/>
    <p:sldId id="277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238"/>
    <a:srgbClr val="78909C"/>
    <a:srgbClr val="006064"/>
    <a:srgbClr val="607D8B"/>
    <a:srgbClr val="FFB337"/>
    <a:srgbClr val="818181"/>
    <a:srgbClr val="38761D"/>
    <a:srgbClr val="4F4F4F"/>
    <a:srgbClr val="FFD99B"/>
    <a:srgbClr val="FFD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A131C-FDEA-4DB5-8B04-E97A7817AF64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2325D-27BF-4504-A8DB-595903EBAF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4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8372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8106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040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5775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e310e831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e310e831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e310e831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e310e831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148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29d5e9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29d5e9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6416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5866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29d5e9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29d5e9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9706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5465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29d5e9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29d5e9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7025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663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256A7F-B551-7E5E-52DD-A00DFA449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66B00F-8919-2FF0-784B-90AF0F9C4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589117-BD9E-6E8C-9F76-9BB1E778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608AF1-ED2C-CDAB-0406-3FF645A7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E7590B-AD5D-DD85-C4A6-C3DD95CA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64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EF635A-1A9B-F8F9-B4E5-139A2C77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12ED204-B430-C2BC-06DE-8103F18F7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5CD1E6-C1D9-1A57-DB99-630F8F67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0A699A-D35A-CEA1-921B-E4B6E119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2035C1-0773-1C8A-D343-486E812D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23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38EE3B0-7210-487B-11C4-93C2A3C7D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766621-52FD-EFE3-85C5-DF50D03DF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8D03C9-072D-B39D-70AA-53F68001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839891-BC0C-FEDC-9A7F-F61F4096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B9E477-12E1-F3B0-9338-6F083C11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18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85B57D-B835-F17D-02D4-47964938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8DB4B9-F3CB-7197-E48B-681FF833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9BFAA4-2B32-05CE-860B-2C3EA462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47CC88-0D65-7AC6-9E3E-51BE51C0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1BDC2A-0BDE-0481-F1FC-43791150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613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D40FE6-3635-E6EE-9FED-13F40FE3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25DD68-4D4F-6C72-C40D-26181712C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CFC69C-42F2-0295-484B-11EEE91B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3937EF-40C7-F2FA-B174-00D26409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F511CA-C46E-984C-E285-77C71AC3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603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2326B5-F92D-D67A-4A1A-2F2A1292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EEA1E0-997B-62D6-8197-FB0B3D2FA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46E355-3132-38F8-AD50-4625A61FA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27B277-2058-C92E-FF51-757CBDC3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98B564-948B-F8B4-8DFD-10583A16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DE0AFA-CBCD-036A-ADFD-45F09B0D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03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131FEC-4418-DE19-5892-C195912B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F6DAE7-9DE6-8D7F-892B-84A26596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8F0339-E622-75D1-395A-CFD63FF6B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00B7056-FAB7-E722-0D1B-E743906D3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68147FA-BFA6-88C3-66E7-E503A20E7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18EB8E4-88EE-EEA4-E9D6-D06C8A9C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0DD9488-ECDF-53AF-5F7C-28CB6FFE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1426B23-7F0B-01C0-F6FD-33231CD6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75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51579F-5C52-6966-ACCC-7320A1E7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FE8D748-6C2F-7869-CED2-9BB65ED0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8076048-AF57-6166-2D1D-DFA0A312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4E1420-8100-F684-36D7-756C9459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622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C1EB756-975A-A2BC-E86D-307A5D07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BBECF6D-7751-1509-B9B0-BF5C1AE6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9E6C97-D83D-EC3A-4FE3-145A0628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19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2EE0E6-93B2-F2B9-EC75-23546D729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4DA480-830E-9A9C-54BB-90E593D2E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B3EE95-01A2-3BAF-FED2-EE9E8227E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688112-0704-77D5-127B-E3787B1C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39627F-2EFE-59D6-E321-98B607D8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A803D5-5681-449D-F3BA-F6C6FBEA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078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CBCBF-1B4C-9739-F4CE-525DE2D5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E294548-DA80-2F97-5400-BC131074B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8C4292-E6E1-E354-C055-054C58B77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9A15FC-FC17-710C-BBE1-23179C93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2F9E50-F42C-D4DA-7889-767897B7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466355-78AD-E1C7-70FF-AD54111C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595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C841C3B-CFE4-04C2-2869-DAA3DAE86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C0FCE2-493B-A777-813D-C46A5CC3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67B5A2-8A69-06E7-5AFF-925E36993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123FD-8503-424E-BB0E-06AF7306D130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831C31-EC34-36D1-A560-0DD879A61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EA8D2B-3D9B-3AD3-F7E1-ED78D0534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76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9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s://giovannipacelli2.github.io/portfolio/" TargetMode="External"/><Relationship Id="rId3" Type="http://schemas.openxmlformats.org/officeDocument/2006/relationships/hyperlink" Target="https://www.instagram.com/giovannipacelli2/" TargetMode="External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hyperlink" Target="https://www.linkedin.com/in/giovanni-pacelli-537398147/" TargetMode="External"/><Relationship Id="rId5" Type="http://schemas.openxmlformats.org/officeDocument/2006/relationships/image" Target="../media/image17.png"/><Relationship Id="rId15" Type="http://schemas.openxmlformats.org/officeDocument/2006/relationships/hyperlink" Target="https://github.com/giovannipacelli2/" TargetMode="External"/><Relationship Id="rId10" Type="http://schemas.openxmlformats.org/officeDocument/2006/relationships/hyperlink" Target="mailto:giovannipacelli2@gmail.com" TargetMode="External"/><Relationship Id="rId4" Type="http://schemas.openxmlformats.org/officeDocument/2006/relationships/image" Target="../media/image16.png"/><Relationship Id="rId9" Type="http://schemas.openxmlformats.org/officeDocument/2006/relationships/hyperlink" Target="https://www.facebook.com/giovannigstpacelli/" TargetMode="External"/><Relationship Id="rId1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hyperlink" Target="https://github.com/giovannipacelli2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iovannipacelli2/news" TargetMode="External"/><Relationship Id="rId5" Type="http://schemas.openxmlformats.org/officeDocument/2006/relationships/image" Target="../media/image22.png"/><Relationship Id="rId4" Type="http://schemas.openxmlformats.org/officeDocument/2006/relationships/hyperlink" Target="https://giovannipacelli2.github.io/news/dis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solidFill>
                <a:srgbClr val="F7E05F"/>
              </a:solidFill>
              <a:highlight>
                <a:srgbClr val="FFFF00"/>
              </a:highlight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2061433" y="1921556"/>
            <a:ext cx="2928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i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Project 3</a:t>
            </a:r>
            <a:endParaRPr sz="4800" b="1" i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525833" y="2906401"/>
            <a:ext cx="41400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start2impact</a:t>
            </a:r>
            <a:endParaRPr sz="4800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484800" y="3891601"/>
            <a:ext cx="4980000" cy="984845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Giovanni Pacelli</a:t>
            </a:r>
            <a:endParaRPr sz="4800" b="1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12C2C8A8-60B1-8C67-DA37-F3125713D7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1314"/>
          <a:stretch/>
        </p:blipFill>
        <p:spPr>
          <a:xfrm>
            <a:off x="4128" y="-182880"/>
            <a:ext cx="12187872" cy="704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testo">
            <a:extLst>
              <a:ext uri="{FF2B5EF4-FFF2-40B4-BE49-F238E27FC236}">
                <a16:creationId xmlns:a16="http://schemas.microsoft.com/office/drawing/2014/main" id="{D21C1AAC-4843-562F-A3C1-D20D0E5F57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2"/>
          <a:stretch/>
        </p:blipFill>
        <p:spPr>
          <a:xfrm>
            <a:off x="91440" y="749933"/>
            <a:ext cx="12072243" cy="569131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53ED6ED-4262-1EEC-F618-C79D6B3968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3075"/>
          <a:stretch/>
        </p:blipFill>
        <p:spPr>
          <a:xfrm>
            <a:off x="0" y="0"/>
            <a:ext cx="12187872" cy="158114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01C609A-471C-D2C3-6F8B-266E631CAE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3075"/>
          <a:stretch/>
        </p:blipFill>
        <p:spPr>
          <a:xfrm rot="10800000">
            <a:off x="4128" y="6238239"/>
            <a:ext cx="12187872" cy="619760"/>
          </a:xfrm>
          <a:prstGeom prst="rect">
            <a:avLst/>
          </a:prstGeom>
        </p:spPr>
      </p:pic>
      <p:sp>
        <p:nvSpPr>
          <p:cNvPr id="14" name="Google Shape;69;p14">
            <a:extLst>
              <a:ext uri="{FF2B5EF4-FFF2-40B4-BE49-F238E27FC236}">
                <a16:creationId xmlns:a16="http://schemas.microsoft.com/office/drawing/2014/main" id="{C6034567-0707-8629-E702-107E8F93539D}"/>
              </a:ext>
            </a:extLst>
          </p:cNvPr>
          <p:cNvSpPr txBox="1"/>
          <p:nvPr/>
        </p:nvSpPr>
        <p:spPr>
          <a:xfrm>
            <a:off x="668333" y="143601"/>
            <a:ext cx="26368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Grafica: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" name="Google Shape;69;p14">
            <a:extLst>
              <a:ext uri="{FF2B5EF4-FFF2-40B4-BE49-F238E27FC236}">
                <a16:creationId xmlns:a16="http://schemas.microsoft.com/office/drawing/2014/main" id="{B0E8AEAE-2B36-85D6-1C75-9747389BBD97}"/>
              </a:ext>
            </a:extLst>
          </p:cNvPr>
          <p:cNvSpPr txBox="1"/>
          <p:nvPr/>
        </p:nvSpPr>
        <p:spPr>
          <a:xfrm>
            <a:off x="2024749" y="790574"/>
            <a:ext cx="2735475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-IT"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i pulsanti</a:t>
            </a:r>
            <a:r>
              <a:rPr lang="it"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:</a:t>
            </a:r>
            <a:endParaRPr sz="32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" name="Google Shape;57;p13">
            <a:extLst>
              <a:ext uri="{FF2B5EF4-FFF2-40B4-BE49-F238E27FC236}">
                <a16:creationId xmlns:a16="http://schemas.microsoft.com/office/drawing/2014/main" id="{6EBDA091-F452-15D8-5F70-965CFD79B986}"/>
              </a:ext>
            </a:extLst>
          </p:cNvPr>
          <p:cNvSpPr txBox="1"/>
          <p:nvPr/>
        </p:nvSpPr>
        <p:spPr>
          <a:xfrm>
            <a:off x="91440" y="4180799"/>
            <a:ext cx="3276857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400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Premendo sul tasto verranno visualizzati i commenti</a:t>
            </a:r>
            <a:endParaRPr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0" name="Elemento grafico 19" descr="Cursor with solid fill">
            <a:extLst>
              <a:ext uri="{FF2B5EF4-FFF2-40B4-BE49-F238E27FC236}">
                <a16:creationId xmlns:a16="http://schemas.microsoft.com/office/drawing/2014/main" id="{D9FEA84B-A09C-1E5E-2FC0-99A43035E5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01440" y="3698239"/>
            <a:ext cx="734477" cy="734477"/>
          </a:xfrm>
          <a:prstGeom prst="rect">
            <a:avLst/>
          </a:prstGeom>
        </p:spPr>
      </p:pic>
      <p:pic>
        <p:nvPicPr>
          <p:cNvPr id="22" name="Elemento grafico 21" descr="Harvey Balls 0% outline">
            <a:extLst>
              <a:ext uri="{FF2B5EF4-FFF2-40B4-BE49-F238E27FC236}">
                <a16:creationId xmlns:a16="http://schemas.microsoft.com/office/drawing/2014/main" id="{F884845D-BBA6-20CD-3089-0E657C586C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77668" y="3386672"/>
            <a:ext cx="1658491" cy="64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0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818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453ED6ED-4262-1EEC-F618-C79D6B3968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3075"/>
          <a:stretch/>
        </p:blipFill>
        <p:spPr>
          <a:xfrm>
            <a:off x="0" y="0"/>
            <a:ext cx="12187872" cy="158114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01C609A-471C-D2C3-6F8B-266E631CAE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3075"/>
          <a:stretch/>
        </p:blipFill>
        <p:spPr>
          <a:xfrm rot="10800000">
            <a:off x="4128" y="6238239"/>
            <a:ext cx="12187872" cy="619760"/>
          </a:xfrm>
          <a:prstGeom prst="rect">
            <a:avLst/>
          </a:prstGeom>
        </p:spPr>
      </p:pic>
      <p:sp>
        <p:nvSpPr>
          <p:cNvPr id="14" name="Google Shape;69;p14">
            <a:extLst>
              <a:ext uri="{FF2B5EF4-FFF2-40B4-BE49-F238E27FC236}">
                <a16:creationId xmlns:a16="http://schemas.microsoft.com/office/drawing/2014/main" id="{C6034567-0707-8629-E702-107E8F93539D}"/>
              </a:ext>
            </a:extLst>
          </p:cNvPr>
          <p:cNvSpPr txBox="1"/>
          <p:nvPr/>
        </p:nvSpPr>
        <p:spPr>
          <a:xfrm>
            <a:off x="668333" y="143601"/>
            <a:ext cx="26368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Grafica: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" name="Google Shape;69;p14">
            <a:extLst>
              <a:ext uri="{FF2B5EF4-FFF2-40B4-BE49-F238E27FC236}">
                <a16:creationId xmlns:a16="http://schemas.microsoft.com/office/drawing/2014/main" id="{B0E8AEAE-2B36-85D6-1C75-9747389BBD97}"/>
              </a:ext>
            </a:extLst>
          </p:cNvPr>
          <p:cNvSpPr txBox="1"/>
          <p:nvPr/>
        </p:nvSpPr>
        <p:spPr>
          <a:xfrm>
            <a:off x="1795885" y="697580"/>
            <a:ext cx="3709565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-IT"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c</a:t>
            </a:r>
            <a:r>
              <a:rPr lang="it"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ome si presenta:</a:t>
            </a:r>
            <a:endParaRPr sz="32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92DDB5E-CEE3-93B7-4552-D5C8C27A40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28" t="37067"/>
          <a:stretch/>
        </p:blipFill>
        <p:spPr>
          <a:xfrm>
            <a:off x="0" y="1581149"/>
            <a:ext cx="6826275" cy="4082390"/>
          </a:xfrm>
          <a:prstGeom prst="rect">
            <a:avLst/>
          </a:prstGeom>
        </p:spPr>
      </p:pic>
      <p:sp>
        <p:nvSpPr>
          <p:cNvPr id="16" name="Google Shape;57;p13">
            <a:extLst>
              <a:ext uri="{FF2B5EF4-FFF2-40B4-BE49-F238E27FC236}">
                <a16:creationId xmlns:a16="http://schemas.microsoft.com/office/drawing/2014/main" id="{6EBDA091-F452-15D8-5F70-965CFD79B986}"/>
              </a:ext>
            </a:extLst>
          </p:cNvPr>
          <p:cNvSpPr txBox="1"/>
          <p:nvPr/>
        </p:nvSpPr>
        <p:spPr>
          <a:xfrm>
            <a:off x="3794086" y="3551137"/>
            <a:ext cx="3032189" cy="923289"/>
          </a:xfrm>
          <a:prstGeom prst="rect">
            <a:avLst/>
          </a:prstGeom>
          <a:solidFill>
            <a:schemeClr val="bg1"/>
          </a:solidFill>
          <a:ln w="0" cap="rnd"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200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Questo è il pulsante "torna su"</a:t>
            </a:r>
            <a:endParaRPr sz="2200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0" name="Elemento grafico 19" descr="Cursor with solid fill">
            <a:extLst>
              <a:ext uri="{FF2B5EF4-FFF2-40B4-BE49-F238E27FC236}">
                <a16:creationId xmlns:a16="http://schemas.microsoft.com/office/drawing/2014/main" id="{D9FEA84B-A09C-1E5E-2FC0-99A43035E5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71619" y="4929062"/>
            <a:ext cx="734477" cy="73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64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453ED6ED-4262-1EEC-F618-C79D6B3968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3075"/>
          <a:stretch/>
        </p:blipFill>
        <p:spPr>
          <a:xfrm>
            <a:off x="0" y="0"/>
            <a:ext cx="12187872" cy="158114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01C609A-471C-D2C3-6F8B-266E631CAE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3075"/>
          <a:stretch/>
        </p:blipFill>
        <p:spPr>
          <a:xfrm rot="10800000">
            <a:off x="4128" y="6238239"/>
            <a:ext cx="12187872" cy="619760"/>
          </a:xfrm>
          <a:prstGeom prst="rect">
            <a:avLst/>
          </a:prstGeom>
        </p:spPr>
      </p:pic>
      <p:sp>
        <p:nvSpPr>
          <p:cNvPr id="14" name="Google Shape;69;p14">
            <a:extLst>
              <a:ext uri="{FF2B5EF4-FFF2-40B4-BE49-F238E27FC236}">
                <a16:creationId xmlns:a16="http://schemas.microsoft.com/office/drawing/2014/main" id="{C6034567-0707-8629-E702-107E8F93539D}"/>
              </a:ext>
            </a:extLst>
          </p:cNvPr>
          <p:cNvSpPr txBox="1"/>
          <p:nvPr/>
        </p:nvSpPr>
        <p:spPr>
          <a:xfrm>
            <a:off x="668333" y="143601"/>
            <a:ext cx="26368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Grafica: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" name="Google Shape;69;p14">
            <a:extLst>
              <a:ext uri="{FF2B5EF4-FFF2-40B4-BE49-F238E27FC236}">
                <a16:creationId xmlns:a16="http://schemas.microsoft.com/office/drawing/2014/main" id="{B0E8AEAE-2B36-85D6-1C75-9747389BBD97}"/>
              </a:ext>
            </a:extLst>
          </p:cNvPr>
          <p:cNvSpPr txBox="1"/>
          <p:nvPr/>
        </p:nvSpPr>
        <p:spPr>
          <a:xfrm>
            <a:off x="2024749" y="790574"/>
            <a:ext cx="2735475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-IT"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i pulsanti</a:t>
            </a:r>
            <a:r>
              <a:rPr lang="it"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:</a:t>
            </a:r>
            <a:endParaRPr sz="32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" name="Google Shape;57;p13">
            <a:extLst>
              <a:ext uri="{FF2B5EF4-FFF2-40B4-BE49-F238E27FC236}">
                <a16:creationId xmlns:a16="http://schemas.microsoft.com/office/drawing/2014/main" id="{6EBDA091-F452-15D8-5F70-965CFD79B986}"/>
              </a:ext>
            </a:extLst>
          </p:cNvPr>
          <p:cNvSpPr txBox="1"/>
          <p:nvPr/>
        </p:nvSpPr>
        <p:spPr>
          <a:xfrm>
            <a:off x="5029200" y="3116431"/>
            <a:ext cx="6016843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400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Il tasto in basso mostra altre 10 notizie</a:t>
            </a:r>
            <a:endParaRPr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4A78AE3-45C5-C3B9-7E01-7FCC03313C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0" t="39498" r="30480" b="27036"/>
          <a:stretch/>
        </p:blipFill>
        <p:spPr>
          <a:xfrm>
            <a:off x="1511717" y="2516845"/>
            <a:ext cx="2529840" cy="2785698"/>
          </a:xfrm>
          <a:prstGeom prst="rect">
            <a:avLst/>
          </a:prstGeom>
        </p:spPr>
      </p:pic>
      <p:pic>
        <p:nvPicPr>
          <p:cNvPr id="20" name="Elemento grafico 19" descr="Cursor with solid fill">
            <a:extLst>
              <a:ext uri="{FF2B5EF4-FFF2-40B4-BE49-F238E27FC236}">
                <a16:creationId xmlns:a16="http://schemas.microsoft.com/office/drawing/2014/main" id="{D9FEA84B-A09C-1E5E-2FC0-99A43035E5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9358" y="3059042"/>
            <a:ext cx="734477" cy="73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" name="Google Shape;198;p28"/>
          <p:cNvSpPr txBox="1"/>
          <p:nvPr/>
        </p:nvSpPr>
        <p:spPr>
          <a:xfrm>
            <a:off x="2022033" y="3186534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Instagram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" name="Google Shape;201;p28"/>
          <p:cNvSpPr txBox="1"/>
          <p:nvPr/>
        </p:nvSpPr>
        <p:spPr>
          <a:xfrm>
            <a:off x="487533" y="143601"/>
            <a:ext cx="560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FFB337"/>
                </a:solidFill>
                <a:latin typeface="Lora"/>
                <a:ea typeface="Lora"/>
                <a:cs typeface="Lora"/>
                <a:sym typeface="Lora"/>
              </a:rPr>
              <a:t>Contatti</a:t>
            </a:r>
            <a:endParaRPr sz="4800" b="1" dirty="0">
              <a:solidFill>
                <a:srgbClr val="FFB337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900" y="3186533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900" y="4239033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8884" y="5332467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77967" y="5330433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21184" y="3186533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/>
          <p:nvPr/>
        </p:nvSpPr>
        <p:spPr>
          <a:xfrm>
            <a:off x="2037933" y="4246367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5673333" y="5419334"/>
            <a:ext cx="3748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000" b="1" u="sng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giovannipacelli2@gmail.com</a:t>
            </a:r>
            <a:endParaRPr sz="2000" b="1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5716551" y="3195985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2033167" y="5358367"/>
            <a:ext cx="2186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3389872854</a:t>
            </a:r>
            <a:endParaRPr sz="2667" b="1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521167" y="4312167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>
            <a:hlinkClick r:id="rId13"/>
          </p:cNvPr>
          <p:cNvSpPr txBox="1"/>
          <p:nvPr/>
        </p:nvSpPr>
        <p:spPr>
          <a:xfrm>
            <a:off x="5716551" y="4352834"/>
            <a:ext cx="17076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Porfolio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215717" y="3179184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9249325" y="3200937"/>
            <a:ext cx="2638676" cy="65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70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2670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58;p13">
            <a:extLst>
              <a:ext uri="{FF2B5EF4-FFF2-40B4-BE49-F238E27FC236}">
                <a16:creationId xmlns:a16="http://schemas.microsoft.com/office/drawing/2014/main" id="{800A75B7-C4BB-532B-086E-BF7E086BE099}"/>
              </a:ext>
            </a:extLst>
          </p:cNvPr>
          <p:cNvSpPr txBox="1"/>
          <p:nvPr/>
        </p:nvSpPr>
        <p:spPr>
          <a:xfrm>
            <a:off x="3225490" y="1589167"/>
            <a:ext cx="4980000" cy="984845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FFB337"/>
                </a:solidFill>
                <a:latin typeface="Lora"/>
                <a:ea typeface="Lora"/>
                <a:cs typeface="Lora"/>
                <a:sym typeface="Lora"/>
              </a:rPr>
              <a:t>Giovanni Pacelli</a:t>
            </a:r>
            <a:endParaRPr sz="4800" b="1" dirty="0">
              <a:solidFill>
                <a:srgbClr val="FFB337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0" name="Google Shape;200;p28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" name="Google Shape;201;p28"/>
          <p:cNvSpPr txBox="1"/>
          <p:nvPr/>
        </p:nvSpPr>
        <p:spPr>
          <a:xfrm>
            <a:off x="487533" y="143601"/>
            <a:ext cx="560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FFB337"/>
                </a:solidFill>
                <a:latin typeface="Lora"/>
                <a:ea typeface="Lora"/>
                <a:cs typeface="Lora"/>
                <a:sym typeface="Lora"/>
              </a:rPr>
              <a:t>Link utili</a:t>
            </a:r>
            <a:endParaRPr sz="4800" b="1" dirty="0">
              <a:solidFill>
                <a:srgbClr val="FFB337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8207" y="3035528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2241814" y="3100693"/>
            <a:ext cx="2208249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Visita il sito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8207" y="4139722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>
            <a:hlinkClick r:id="rId6"/>
          </p:cNvPr>
          <p:cNvSpPr txBox="1"/>
          <p:nvPr/>
        </p:nvSpPr>
        <p:spPr>
          <a:xfrm>
            <a:off x="2241814" y="4009183"/>
            <a:ext cx="2817866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400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Questo progetto su Github</a:t>
            </a:r>
            <a:endParaRPr sz="2400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212;p28">
            <a:hlinkClick r:id="rId4"/>
            <a:extLst>
              <a:ext uri="{FF2B5EF4-FFF2-40B4-BE49-F238E27FC236}">
                <a16:creationId xmlns:a16="http://schemas.microsoft.com/office/drawing/2014/main" id="{5F1ACA10-47C2-B5F0-5411-3FF4E21DA98D}"/>
              </a:ext>
            </a:extLst>
          </p:cNvPr>
          <p:cNvSpPr txBox="1"/>
          <p:nvPr/>
        </p:nvSpPr>
        <p:spPr>
          <a:xfrm>
            <a:off x="5059680" y="3161793"/>
            <a:ext cx="603209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000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https://giovannipacelli2.github.io/news/dist</a:t>
            </a:r>
            <a:endParaRPr sz="2000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Google Shape;214;p28">
            <a:extLst>
              <a:ext uri="{FF2B5EF4-FFF2-40B4-BE49-F238E27FC236}">
                <a16:creationId xmlns:a16="http://schemas.microsoft.com/office/drawing/2014/main" id="{23F6AAD8-903D-8B26-A84F-1E11B8CAD7E2}"/>
              </a:ext>
            </a:extLst>
          </p:cNvPr>
          <p:cNvSpPr txBox="1"/>
          <p:nvPr/>
        </p:nvSpPr>
        <p:spPr>
          <a:xfrm>
            <a:off x="5059680" y="4198476"/>
            <a:ext cx="613369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000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https://github.com/giovannipacelli2/</a:t>
            </a:r>
            <a:r>
              <a:rPr lang="it-IT" sz="2000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news</a:t>
            </a:r>
            <a:endParaRPr sz="2000" b="1" u="sng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8;p13">
            <a:extLst>
              <a:ext uri="{FF2B5EF4-FFF2-40B4-BE49-F238E27FC236}">
                <a16:creationId xmlns:a16="http://schemas.microsoft.com/office/drawing/2014/main" id="{8399BE82-A205-713E-5A8A-C8F27D194923}"/>
              </a:ext>
            </a:extLst>
          </p:cNvPr>
          <p:cNvSpPr txBox="1"/>
          <p:nvPr/>
        </p:nvSpPr>
        <p:spPr>
          <a:xfrm>
            <a:off x="3225490" y="1589167"/>
            <a:ext cx="4980000" cy="984845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FFB337"/>
                </a:solidFill>
                <a:latin typeface="Lora"/>
                <a:ea typeface="Lora"/>
                <a:cs typeface="Lora"/>
                <a:sym typeface="Lora"/>
              </a:rPr>
              <a:t>Giovanni Pacelli</a:t>
            </a:r>
            <a:endParaRPr sz="4800" b="1" dirty="0">
              <a:solidFill>
                <a:srgbClr val="FFB337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37516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>
            <a:extLst>
              <a:ext uri="{FF2B5EF4-FFF2-40B4-BE49-F238E27FC236}">
                <a16:creationId xmlns:a16="http://schemas.microsoft.com/office/drawing/2014/main" id="{D8CCE69D-E88E-BD29-4B15-9CFED4B653DC}"/>
              </a:ext>
            </a:extLst>
          </p:cNvPr>
          <p:cNvGrpSpPr/>
          <p:nvPr/>
        </p:nvGrpSpPr>
        <p:grpSpPr>
          <a:xfrm>
            <a:off x="0" y="955040"/>
            <a:ext cx="7966453" cy="5567679"/>
            <a:chOff x="0" y="955040"/>
            <a:chExt cx="7966453" cy="5567679"/>
          </a:xfrm>
          <a:solidFill>
            <a:srgbClr val="78909C"/>
          </a:solidFill>
        </p:grpSpPr>
        <p:sp>
          <p:nvSpPr>
            <p:cNvPr id="8" name="Triangolo isoscele 7">
              <a:extLst>
                <a:ext uri="{FF2B5EF4-FFF2-40B4-BE49-F238E27FC236}">
                  <a16:creationId xmlns:a16="http://schemas.microsoft.com/office/drawing/2014/main" id="{31279F97-355E-2AF2-6EEE-0D31B9267C27}"/>
                </a:ext>
              </a:extLst>
            </p:cNvPr>
            <p:cNvSpPr/>
            <p:nvPr/>
          </p:nvSpPr>
          <p:spPr>
            <a:xfrm>
              <a:off x="1708102" y="955040"/>
              <a:ext cx="6258351" cy="5474160"/>
            </a:xfrm>
            <a:prstGeom prst="triangle">
              <a:avLst>
                <a:gd name="adj" fmla="val 331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04179AB-3185-0BD0-38A9-0295A39E5CC6}"/>
                </a:ext>
              </a:extLst>
            </p:cNvPr>
            <p:cNvSpPr/>
            <p:nvPr/>
          </p:nvSpPr>
          <p:spPr>
            <a:xfrm>
              <a:off x="0" y="1190364"/>
              <a:ext cx="3944108" cy="53323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" name="Google Shape;64;p14">
            <a:hlinkClick r:id="rId3" action="ppaction://hlinksldjump"/>
          </p:cNvPr>
          <p:cNvSpPr txBox="1"/>
          <p:nvPr/>
        </p:nvSpPr>
        <p:spPr>
          <a:xfrm>
            <a:off x="5069367" y="1908932"/>
            <a:ext cx="4407431" cy="861734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000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 Presentazione</a:t>
            </a:r>
            <a:endParaRPr sz="4000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5" name="Google Shape;65;p14">
            <a:hlinkClick r:id="rId4" action="ppaction://hlinksldjump"/>
          </p:cNvPr>
          <p:cNvSpPr txBox="1"/>
          <p:nvPr/>
        </p:nvSpPr>
        <p:spPr>
          <a:xfrm>
            <a:off x="5642568" y="2701346"/>
            <a:ext cx="2507797" cy="861734"/>
          </a:xfrm>
          <a:prstGeom prst="rect">
            <a:avLst/>
          </a:prstGeom>
          <a:noFill/>
          <a:ln>
            <a:noFill/>
          </a:ln>
          <a:effectLst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000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 Scopo</a:t>
            </a:r>
            <a:endParaRPr sz="4000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6" name="Google Shape;66;p14">
            <a:hlinkClick r:id="rId5" action="ppaction://hlinksldjump"/>
          </p:cNvPr>
          <p:cNvSpPr txBox="1"/>
          <p:nvPr/>
        </p:nvSpPr>
        <p:spPr>
          <a:xfrm>
            <a:off x="6216733" y="3489233"/>
            <a:ext cx="2698791" cy="861734"/>
          </a:xfrm>
          <a:prstGeom prst="rect">
            <a:avLst/>
          </a:prstGeom>
          <a:noFill/>
          <a:ln>
            <a:noFill/>
          </a:ln>
          <a:effectLst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000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 Grafica</a:t>
            </a:r>
            <a:endParaRPr sz="4000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2228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Indice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65;p14">
            <a:hlinkClick r:id="rId6" action="ppaction://hlinksldjump"/>
            <a:extLst>
              <a:ext uri="{FF2B5EF4-FFF2-40B4-BE49-F238E27FC236}">
                <a16:creationId xmlns:a16="http://schemas.microsoft.com/office/drawing/2014/main" id="{63B20126-DC3D-1188-0B12-2430681665BD}"/>
              </a:ext>
            </a:extLst>
          </p:cNvPr>
          <p:cNvSpPr txBox="1"/>
          <p:nvPr/>
        </p:nvSpPr>
        <p:spPr>
          <a:xfrm>
            <a:off x="6896466" y="4207800"/>
            <a:ext cx="2843078" cy="861734"/>
          </a:xfrm>
          <a:prstGeom prst="rect">
            <a:avLst/>
          </a:prstGeom>
          <a:noFill/>
          <a:ln>
            <a:noFill/>
          </a:ln>
          <a:effectLst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000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4. Contatti</a:t>
            </a:r>
            <a:endParaRPr sz="4000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3008437" y="2792916"/>
            <a:ext cx="6175125" cy="127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6667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Presentazione</a:t>
            </a:r>
            <a:endParaRPr sz="6667" b="1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46561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Presentazione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3864765" y="1951383"/>
            <a:ext cx="4117027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200" b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Linguaggi utilizzati:</a:t>
            </a:r>
            <a:endParaRPr sz="2400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53E7EE7-B706-D8EC-4C91-1C2227B97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29" y="3429001"/>
            <a:ext cx="1710112" cy="171011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ADF14D3-C322-2B5D-C3FC-CE10DDFAF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223" y="3429000"/>
            <a:ext cx="1710113" cy="171011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07AFB04-FD1A-018E-C32E-97C7E69E1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717" y="3398995"/>
            <a:ext cx="1710113" cy="174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7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46561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Presentazione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4149776" y="2044370"/>
            <a:ext cx="3892447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200" b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Librerie utilizzate:</a:t>
            </a:r>
            <a:endParaRPr sz="2400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FF118F9-BDFC-8BD5-7386-C2C41566F6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7"/>
          <a:stretch/>
        </p:blipFill>
        <p:spPr>
          <a:xfrm>
            <a:off x="2634076" y="3792003"/>
            <a:ext cx="1710113" cy="142320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84A2DC8-3DB9-E497-B496-E36C57CF1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734" y="3917966"/>
            <a:ext cx="1314062" cy="129724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C14C0C6-C553-B6FD-9802-0601B4DCF6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41" y="3751039"/>
            <a:ext cx="3097764" cy="171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3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4740386" y="2792916"/>
            <a:ext cx="2711228" cy="127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6667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Scopo</a:t>
            </a:r>
            <a:endParaRPr sz="6667" b="1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00878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2056206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Scopo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1696436" y="1831687"/>
            <a:ext cx="9212785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Visualizzare le ultime notizie tramite le API di Hacker News dalla sezione Top news.</a:t>
            </a:r>
            <a:endParaRPr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A726F9E-6261-B5DF-9B2C-205F3F3290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0"/>
          <a:stretch/>
        </p:blipFill>
        <p:spPr>
          <a:xfrm>
            <a:off x="1696436" y="2981739"/>
            <a:ext cx="8554774" cy="328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7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4477247" y="2792916"/>
            <a:ext cx="3237506" cy="127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6667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Grafica</a:t>
            </a:r>
            <a:endParaRPr sz="6667" b="1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98903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1808753" y="3099137"/>
            <a:ext cx="8574493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3200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Per la grafica sono state utilizzate delle </a:t>
            </a:r>
            <a:r>
              <a:rPr lang="it-IT" sz="3200" b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cards</a:t>
            </a:r>
            <a:r>
              <a:rPr lang="it-IT" sz="3200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 contenenti le notizie ed i commenti</a:t>
            </a:r>
            <a:endParaRPr sz="2400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68;p14">
            <a:extLst>
              <a:ext uri="{FF2B5EF4-FFF2-40B4-BE49-F238E27FC236}">
                <a16:creationId xmlns:a16="http://schemas.microsoft.com/office/drawing/2014/main" id="{53035077-BD72-D4F8-5FA3-51EEA33D3F25}"/>
              </a:ext>
            </a:extLst>
          </p:cNvPr>
          <p:cNvSpPr/>
          <p:nvPr/>
        </p:nvSpPr>
        <p:spPr>
          <a:xfrm>
            <a:off x="0" y="0"/>
            <a:ext cx="12192000" cy="1581150"/>
          </a:xfrm>
          <a:prstGeom prst="rect">
            <a:avLst/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Google Shape;69;p14">
            <a:extLst>
              <a:ext uri="{FF2B5EF4-FFF2-40B4-BE49-F238E27FC236}">
                <a16:creationId xmlns:a16="http://schemas.microsoft.com/office/drawing/2014/main" id="{D5AD321E-6DD9-F4CF-D7DA-4F06BBB440DB}"/>
              </a:ext>
            </a:extLst>
          </p:cNvPr>
          <p:cNvSpPr txBox="1"/>
          <p:nvPr/>
        </p:nvSpPr>
        <p:spPr>
          <a:xfrm>
            <a:off x="668333" y="143601"/>
            <a:ext cx="26368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Grafica: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Google Shape;69;p14">
            <a:extLst>
              <a:ext uri="{FF2B5EF4-FFF2-40B4-BE49-F238E27FC236}">
                <a16:creationId xmlns:a16="http://schemas.microsoft.com/office/drawing/2014/main" id="{8CF65728-CA88-A42A-4A8B-0DAE4C9D646D}"/>
              </a:ext>
            </a:extLst>
          </p:cNvPr>
          <p:cNvSpPr txBox="1"/>
          <p:nvPr/>
        </p:nvSpPr>
        <p:spPr>
          <a:xfrm>
            <a:off x="1795885" y="697580"/>
            <a:ext cx="3709565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-IT"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c</a:t>
            </a:r>
            <a:r>
              <a:rPr lang="it"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ome si presenta:</a:t>
            </a:r>
            <a:endParaRPr sz="32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46364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151</Words>
  <Application>Microsoft Office PowerPoint</Application>
  <PresentationFormat>Widescreen</PresentationFormat>
  <Paragraphs>44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Lora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Pacelli</dc:creator>
  <cp:lastModifiedBy>Giovanni Pacelli</cp:lastModifiedBy>
  <cp:revision>36</cp:revision>
  <dcterms:created xsi:type="dcterms:W3CDTF">2022-07-03T09:42:51Z</dcterms:created>
  <dcterms:modified xsi:type="dcterms:W3CDTF">2023-02-17T21:04:22Z</dcterms:modified>
</cp:coreProperties>
</file>