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4" r:id="rId4"/>
    <p:sldId id="278" r:id="rId5"/>
    <p:sldId id="279" r:id="rId6"/>
    <p:sldId id="281" r:id="rId7"/>
    <p:sldId id="280" r:id="rId8"/>
    <p:sldId id="283" r:id="rId9"/>
    <p:sldId id="284" r:id="rId10"/>
    <p:sldId id="285" r:id="rId11"/>
    <p:sldId id="287" r:id="rId12"/>
    <p:sldId id="288" r:id="rId13"/>
    <p:sldId id="289" r:id="rId14"/>
    <p:sldId id="271" r:id="rId15"/>
    <p:sldId id="27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78909C"/>
    <a:srgbClr val="006064"/>
    <a:srgbClr val="607D8B"/>
    <a:srgbClr val="FFB337"/>
    <a:srgbClr val="818181"/>
    <a:srgbClr val="38761D"/>
    <a:srgbClr val="4F4F4F"/>
    <a:srgbClr val="FFD99B"/>
    <a:srgbClr val="FFD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131C-FDEA-4DB5-8B04-E97A7817AF64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325D-27BF-4504-A8DB-595903EBAF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4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37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106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4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775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416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86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70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465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025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63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56A7F-B551-7E5E-52DD-A00DFA449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66B00F-8919-2FF0-784B-90AF0F9C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89117-BD9E-6E8C-9F76-9BB1E778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608AF1-ED2C-CDAB-0406-3FF645A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7590B-AD5D-DD85-C4A6-C3DD95C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6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F635A-1A9B-F8F9-B4E5-139A2C77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2ED204-B430-C2BC-06DE-8103F18F7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5CD1E6-C1D9-1A57-DB99-630F8F6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A699A-D35A-CEA1-921B-E4B6E119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2035C1-0773-1C8A-D343-486E812D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2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8EE3B0-7210-487B-11C4-93C2A3C7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66621-52FD-EFE3-85C5-DF50D03D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8D03C9-072D-B39D-70AA-53F68001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839891-BC0C-FEDC-9A7F-F61F4096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9E477-12E1-F3B0-9338-6F083C11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1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5B57D-B835-F17D-02D4-4796493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DB4B9-F3CB-7197-E48B-681FF833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9BFAA4-2B32-05CE-860B-2C3EA462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7CC88-0D65-7AC6-9E3E-51BE51C0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1BDC2A-0BDE-0481-F1FC-43791150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1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40FE6-3635-E6EE-9FED-13F40FE3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25DD68-4D4F-6C72-C40D-26181712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CFC69C-42F2-0295-484B-11EEE91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937EF-40C7-F2FA-B174-00D26409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F511CA-C46E-984C-E285-77C71AC3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03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326B5-F92D-D67A-4A1A-2F2A129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EA1E0-997B-62D6-8197-FB0B3D2FA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46E355-3132-38F8-AD50-4625A61FA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7B277-2058-C92E-FF51-757CBDC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98B564-948B-F8B4-8DFD-10583A16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DE0AFA-CBCD-036A-ADFD-45F09B0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03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31FEC-4418-DE19-5892-C195912B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F6DAE7-9DE6-8D7F-892B-84A26596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8F0339-E622-75D1-395A-CFD63FF6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0B7056-FAB7-E722-0D1B-E743906D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8147FA-BFA6-88C3-66E7-E503A20E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8EB8E4-88EE-EEA4-E9D6-D06C8A9C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DD9488-ECDF-53AF-5F7C-28CB6FF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426B23-7F0B-01C0-F6FD-33231CD6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1579F-5C52-6966-ACCC-7320A1E7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FE8D748-6C2F-7869-CED2-9BB65ED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076048-AF57-6166-2D1D-DFA0A31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4E1420-8100-F684-36D7-756C945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2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1EB756-975A-A2BC-E86D-307A5D07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BECF6D-7751-1509-B9B0-BF5C1AE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9E6C97-D83D-EC3A-4FE3-145A062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1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EE0E6-93B2-F2B9-EC75-23546D72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4DA480-830E-9A9C-54BB-90E593D2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B3EE95-01A2-3BAF-FED2-EE9E8227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688112-0704-77D5-127B-E3787B1C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39627F-2EFE-59D6-E321-98B607D8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803D5-5681-449D-F3BA-F6C6FBEA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7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CBCBF-1B4C-9739-F4CE-525DE2D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294548-DA80-2F97-5400-BC131074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8C4292-E6E1-E354-C055-054C58B7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A15FC-FC17-710C-BBE1-23179C93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F9E50-F42C-D4DA-7889-767897B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466355-78AD-E1C7-70FF-AD54111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9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841C3B-CFE4-04C2-2869-DAA3DAE8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C0FCE2-493B-A777-813D-C46A5CC3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7B5A2-8A69-06E7-5AFF-925E36993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23FD-8503-424E-BB0E-06AF7306D130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31C31-EC34-36D1-A560-0DD879A61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A8D2B-3D9B-3AD3-F7E1-ED78D053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76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s://giovannipacelli2.github.io/portfolio/" TargetMode="External"/><Relationship Id="rId3" Type="http://schemas.openxmlformats.org/officeDocument/2006/relationships/hyperlink" Target="https://www.instagram.com/giovannipacelli2/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hyperlink" Target="https://www.linkedin.com/in/giovanni-pacelli-537398147/" TargetMode="External"/><Relationship Id="rId5" Type="http://schemas.openxmlformats.org/officeDocument/2006/relationships/image" Target="../media/image17.png"/><Relationship Id="rId15" Type="http://schemas.openxmlformats.org/officeDocument/2006/relationships/hyperlink" Target="https://github.com/giovannipacelli2/" TargetMode="External"/><Relationship Id="rId10" Type="http://schemas.openxmlformats.org/officeDocument/2006/relationships/hyperlink" Target="mailto:giovannipacelli2@gmail.com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s://www.facebook.com/giovannigstpacelli/" TargetMode="External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ovannipacelli2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giovannipacelli2.github.io/news/sr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iovannipacelli2/news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giovannipacelli2.github.io/news/sr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7E05F"/>
              </a:solidFill>
              <a:highlight>
                <a:srgbClr val="FFFF00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2061433" y="1921556"/>
            <a:ext cx="29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i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Project 3</a:t>
            </a:r>
            <a:endParaRPr sz="4800" b="1" i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25833" y="2906401"/>
            <a:ext cx="4140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start2impact</a:t>
            </a:r>
            <a:endParaRPr sz="48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484800" y="3891601"/>
            <a:ext cx="4980000" cy="984845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12C2C8A8-60B1-8C67-DA37-F3125713D7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1314"/>
          <a:stretch/>
        </p:blipFill>
        <p:spPr>
          <a:xfrm>
            <a:off x="4128" y="-182880"/>
            <a:ext cx="12187872" cy="70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testo">
            <a:extLst>
              <a:ext uri="{FF2B5EF4-FFF2-40B4-BE49-F238E27FC236}">
                <a16:creationId xmlns:a16="http://schemas.microsoft.com/office/drawing/2014/main" id="{D21C1AAC-4843-562F-A3C1-D20D0E5F57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2"/>
          <a:stretch/>
        </p:blipFill>
        <p:spPr>
          <a:xfrm>
            <a:off x="91440" y="749933"/>
            <a:ext cx="12072243" cy="569131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53ED6ED-4262-1EEC-F618-C79D6B3968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>
            <a:off x="0" y="0"/>
            <a:ext cx="12187872" cy="15811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1C609A-471C-D2C3-6F8B-266E631CAE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 rot="10800000">
            <a:off x="4128" y="6238239"/>
            <a:ext cx="12187872" cy="619760"/>
          </a:xfrm>
          <a:prstGeom prst="rect">
            <a:avLst/>
          </a:prstGeom>
        </p:spPr>
      </p:pic>
      <p:sp>
        <p:nvSpPr>
          <p:cNvPr id="14" name="Google Shape;69;p14">
            <a:extLst>
              <a:ext uri="{FF2B5EF4-FFF2-40B4-BE49-F238E27FC236}">
                <a16:creationId xmlns:a16="http://schemas.microsoft.com/office/drawing/2014/main" id="{C6034567-0707-8629-E702-107E8F93539D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" name="Google Shape;69;p14">
            <a:extLst>
              <a:ext uri="{FF2B5EF4-FFF2-40B4-BE49-F238E27FC236}">
                <a16:creationId xmlns:a16="http://schemas.microsoft.com/office/drawing/2014/main" id="{B0E8AEAE-2B36-85D6-1C75-9747389BBD97}"/>
              </a:ext>
            </a:extLst>
          </p:cNvPr>
          <p:cNvSpPr txBox="1"/>
          <p:nvPr/>
        </p:nvSpPr>
        <p:spPr>
          <a:xfrm>
            <a:off x="2024749" y="790574"/>
            <a:ext cx="273547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 pulsanti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" name="Google Shape;57;p13">
            <a:extLst>
              <a:ext uri="{FF2B5EF4-FFF2-40B4-BE49-F238E27FC236}">
                <a16:creationId xmlns:a16="http://schemas.microsoft.com/office/drawing/2014/main" id="{6EBDA091-F452-15D8-5F70-965CFD79B986}"/>
              </a:ext>
            </a:extLst>
          </p:cNvPr>
          <p:cNvSpPr txBox="1"/>
          <p:nvPr/>
        </p:nvSpPr>
        <p:spPr>
          <a:xfrm>
            <a:off x="91440" y="4180799"/>
            <a:ext cx="3276857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Premendo sul tasto verranno visualizzati i commenti</a:t>
            </a:r>
            <a:endParaRPr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" name="Elemento grafico 19" descr="Cursor with solid fill">
            <a:extLst>
              <a:ext uri="{FF2B5EF4-FFF2-40B4-BE49-F238E27FC236}">
                <a16:creationId xmlns:a16="http://schemas.microsoft.com/office/drawing/2014/main" id="{D9FEA84B-A09C-1E5E-2FC0-99A43035E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1440" y="3698239"/>
            <a:ext cx="734477" cy="734477"/>
          </a:xfrm>
          <a:prstGeom prst="rect">
            <a:avLst/>
          </a:prstGeom>
        </p:spPr>
      </p:pic>
      <p:pic>
        <p:nvPicPr>
          <p:cNvPr id="22" name="Elemento grafico 21" descr="Harvey Balls 0% outline">
            <a:extLst>
              <a:ext uri="{FF2B5EF4-FFF2-40B4-BE49-F238E27FC236}">
                <a16:creationId xmlns:a16="http://schemas.microsoft.com/office/drawing/2014/main" id="{F884845D-BBA6-20CD-3089-0E657C586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7668" y="3386672"/>
            <a:ext cx="1658491" cy="6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0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18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53ED6ED-4262-1EEC-F618-C79D6B39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>
            <a:off x="0" y="0"/>
            <a:ext cx="12187872" cy="15811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1C609A-471C-D2C3-6F8B-266E631CA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 rot="10800000">
            <a:off x="4128" y="6238239"/>
            <a:ext cx="12187872" cy="619760"/>
          </a:xfrm>
          <a:prstGeom prst="rect">
            <a:avLst/>
          </a:prstGeom>
        </p:spPr>
      </p:pic>
      <p:sp>
        <p:nvSpPr>
          <p:cNvPr id="14" name="Google Shape;69;p14">
            <a:extLst>
              <a:ext uri="{FF2B5EF4-FFF2-40B4-BE49-F238E27FC236}">
                <a16:creationId xmlns:a16="http://schemas.microsoft.com/office/drawing/2014/main" id="{C6034567-0707-8629-E702-107E8F93539D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" name="Google Shape;69;p14">
            <a:extLst>
              <a:ext uri="{FF2B5EF4-FFF2-40B4-BE49-F238E27FC236}">
                <a16:creationId xmlns:a16="http://schemas.microsoft.com/office/drawing/2014/main" id="{B0E8AEAE-2B36-85D6-1C75-9747389BBD97}"/>
              </a:ext>
            </a:extLst>
          </p:cNvPr>
          <p:cNvSpPr txBox="1"/>
          <p:nvPr/>
        </p:nvSpPr>
        <p:spPr>
          <a:xfrm>
            <a:off x="1795885" y="697580"/>
            <a:ext cx="370956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ome si presenta: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2DDB5E-CEE3-93B7-4552-D5C8C27A40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8" t="37067"/>
          <a:stretch/>
        </p:blipFill>
        <p:spPr>
          <a:xfrm>
            <a:off x="0" y="1581149"/>
            <a:ext cx="6826275" cy="4082390"/>
          </a:xfrm>
          <a:prstGeom prst="rect">
            <a:avLst/>
          </a:prstGeom>
        </p:spPr>
      </p:pic>
      <p:sp>
        <p:nvSpPr>
          <p:cNvPr id="16" name="Google Shape;57;p13">
            <a:extLst>
              <a:ext uri="{FF2B5EF4-FFF2-40B4-BE49-F238E27FC236}">
                <a16:creationId xmlns:a16="http://schemas.microsoft.com/office/drawing/2014/main" id="{6EBDA091-F452-15D8-5F70-965CFD79B986}"/>
              </a:ext>
            </a:extLst>
          </p:cNvPr>
          <p:cNvSpPr txBox="1"/>
          <p:nvPr/>
        </p:nvSpPr>
        <p:spPr>
          <a:xfrm>
            <a:off x="3794086" y="3551137"/>
            <a:ext cx="3032189" cy="923289"/>
          </a:xfrm>
          <a:prstGeom prst="rect">
            <a:avLst/>
          </a:prstGeom>
          <a:solidFill>
            <a:schemeClr val="bg1"/>
          </a:solidFill>
          <a:ln w="0" cap="rnd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2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Questo è il pulsante "torna su"</a:t>
            </a:r>
            <a:endParaRPr sz="2200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" name="Elemento grafico 19" descr="Cursor with solid fill">
            <a:extLst>
              <a:ext uri="{FF2B5EF4-FFF2-40B4-BE49-F238E27FC236}">
                <a16:creationId xmlns:a16="http://schemas.microsoft.com/office/drawing/2014/main" id="{D9FEA84B-A09C-1E5E-2FC0-99A43035E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1619" y="4929062"/>
            <a:ext cx="734477" cy="7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6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53ED6ED-4262-1EEC-F618-C79D6B39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>
            <a:off x="0" y="0"/>
            <a:ext cx="12187872" cy="15811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1C609A-471C-D2C3-6F8B-266E631CA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 rot="10800000">
            <a:off x="4128" y="6238239"/>
            <a:ext cx="12187872" cy="619760"/>
          </a:xfrm>
          <a:prstGeom prst="rect">
            <a:avLst/>
          </a:prstGeom>
        </p:spPr>
      </p:pic>
      <p:sp>
        <p:nvSpPr>
          <p:cNvPr id="14" name="Google Shape;69;p14">
            <a:extLst>
              <a:ext uri="{FF2B5EF4-FFF2-40B4-BE49-F238E27FC236}">
                <a16:creationId xmlns:a16="http://schemas.microsoft.com/office/drawing/2014/main" id="{C6034567-0707-8629-E702-107E8F93539D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" name="Google Shape;69;p14">
            <a:extLst>
              <a:ext uri="{FF2B5EF4-FFF2-40B4-BE49-F238E27FC236}">
                <a16:creationId xmlns:a16="http://schemas.microsoft.com/office/drawing/2014/main" id="{B0E8AEAE-2B36-85D6-1C75-9747389BBD97}"/>
              </a:ext>
            </a:extLst>
          </p:cNvPr>
          <p:cNvSpPr txBox="1"/>
          <p:nvPr/>
        </p:nvSpPr>
        <p:spPr>
          <a:xfrm>
            <a:off x="2024749" y="790574"/>
            <a:ext cx="273547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 pulsanti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" name="Google Shape;57;p13">
            <a:extLst>
              <a:ext uri="{FF2B5EF4-FFF2-40B4-BE49-F238E27FC236}">
                <a16:creationId xmlns:a16="http://schemas.microsoft.com/office/drawing/2014/main" id="{6EBDA091-F452-15D8-5F70-965CFD79B986}"/>
              </a:ext>
            </a:extLst>
          </p:cNvPr>
          <p:cNvSpPr txBox="1"/>
          <p:nvPr/>
        </p:nvSpPr>
        <p:spPr>
          <a:xfrm>
            <a:off x="5029200" y="3116431"/>
            <a:ext cx="601684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Il tasto in basso mostra altre 10 notizie</a:t>
            </a:r>
            <a:endParaRPr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4A78AE3-45C5-C3B9-7E01-7FCC03313C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0" t="39498" r="30480" b="27036"/>
          <a:stretch/>
        </p:blipFill>
        <p:spPr>
          <a:xfrm>
            <a:off x="1511717" y="2516845"/>
            <a:ext cx="2529840" cy="2785698"/>
          </a:xfrm>
          <a:prstGeom prst="rect">
            <a:avLst/>
          </a:prstGeom>
        </p:spPr>
      </p:pic>
      <p:pic>
        <p:nvPicPr>
          <p:cNvPr id="20" name="Elemento grafico 19" descr="Cursor with solid fill">
            <a:extLst>
              <a:ext uri="{FF2B5EF4-FFF2-40B4-BE49-F238E27FC236}">
                <a16:creationId xmlns:a16="http://schemas.microsoft.com/office/drawing/2014/main" id="{D9FEA84B-A09C-1E5E-2FC0-99A43035E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9358" y="3059042"/>
            <a:ext cx="734477" cy="7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28"/>
          <p:cNvSpPr txBox="1"/>
          <p:nvPr/>
        </p:nvSpPr>
        <p:spPr>
          <a:xfrm>
            <a:off x="2022033" y="31865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Contatti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00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00" y="42390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884" y="5332467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967" y="53304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1184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2037933" y="4246367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673333" y="5419334"/>
            <a:ext cx="374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000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giovannipacelli2@gmail.com</a:t>
            </a:r>
            <a:endParaRPr sz="2000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716551" y="3195985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033167" y="5358367"/>
            <a:ext cx="2186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3389872854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21167" y="4312167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>
            <a:hlinkClick r:id="rId13"/>
          </p:cNvPr>
          <p:cNvSpPr txBox="1"/>
          <p:nvPr/>
        </p:nvSpPr>
        <p:spPr>
          <a:xfrm>
            <a:off x="5716551" y="4352834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Porfolio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15717" y="3179184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9249325" y="3200937"/>
            <a:ext cx="2638676" cy="65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70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70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58;p13">
            <a:extLst>
              <a:ext uri="{FF2B5EF4-FFF2-40B4-BE49-F238E27FC236}">
                <a16:creationId xmlns:a16="http://schemas.microsoft.com/office/drawing/2014/main" id="{800A75B7-C4BB-532B-086E-BF7E086BE099}"/>
              </a:ext>
            </a:extLst>
          </p:cNvPr>
          <p:cNvSpPr txBox="1"/>
          <p:nvPr/>
        </p:nvSpPr>
        <p:spPr>
          <a:xfrm>
            <a:off x="3225490" y="1589167"/>
            <a:ext cx="4980000" cy="984845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Link utili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07" y="3035528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241814" y="3100693"/>
            <a:ext cx="2208249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Visita il sito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8207" y="4139722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>
            <a:hlinkClick r:id="rId6"/>
          </p:cNvPr>
          <p:cNvSpPr txBox="1"/>
          <p:nvPr/>
        </p:nvSpPr>
        <p:spPr>
          <a:xfrm>
            <a:off x="2241814" y="4009183"/>
            <a:ext cx="281786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400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Questo progetto su Github</a:t>
            </a:r>
            <a:endParaRPr sz="2400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212;p28">
            <a:hlinkClick r:id="rId7"/>
            <a:extLst>
              <a:ext uri="{FF2B5EF4-FFF2-40B4-BE49-F238E27FC236}">
                <a16:creationId xmlns:a16="http://schemas.microsoft.com/office/drawing/2014/main" id="{5F1ACA10-47C2-B5F0-5411-3FF4E21DA98D}"/>
              </a:ext>
            </a:extLst>
          </p:cNvPr>
          <p:cNvSpPr txBox="1"/>
          <p:nvPr/>
        </p:nvSpPr>
        <p:spPr>
          <a:xfrm>
            <a:off x="5059680" y="3161793"/>
            <a:ext cx="60320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https://giovannipacelli2.github.io/news/src</a:t>
            </a:r>
            <a:endParaRPr sz="2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Google Shape;214;p28">
            <a:extLst>
              <a:ext uri="{FF2B5EF4-FFF2-40B4-BE49-F238E27FC236}">
                <a16:creationId xmlns:a16="http://schemas.microsoft.com/office/drawing/2014/main" id="{23F6AAD8-903D-8B26-A84F-1E11B8CAD7E2}"/>
              </a:ext>
            </a:extLst>
          </p:cNvPr>
          <p:cNvSpPr txBox="1"/>
          <p:nvPr/>
        </p:nvSpPr>
        <p:spPr>
          <a:xfrm>
            <a:off x="5059680" y="4198476"/>
            <a:ext cx="61336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https://github.com/giovannipacelli2/</a:t>
            </a:r>
            <a:r>
              <a:rPr lang="it-IT" sz="2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news</a:t>
            </a:r>
            <a:endParaRPr sz="2000" b="1" u="sng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8399BE82-A205-713E-5A8A-C8F27D194923}"/>
              </a:ext>
            </a:extLst>
          </p:cNvPr>
          <p:cNvSpPr txBox="1"/>
          <p:nvPr/>
        </p:nvSpPr>
        <p:spPr>
          <a:xfrm>
            <a:off x="3225490" y="1589167"/>
            <a:ext cx="4980000" cy="984845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751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D8CCE69D-E88E-BD29-4B15-9CFED4B653DC}"/>
              </a:ext>
            </a:extLst>
          </p:cNvPr>
          <p:cNvGrpSpPr/>
          <p:nvPr/>
        </p:nvGrpSpPr>
        <p:grpSpPr>
          <a:xfrm>
            <a:off x="0" y="955040"/>
            <a:ext cx="7966453" cy="5567679"/>
            <a:chOff x="0" y="955040"/>
            <a:chExt cx="7966453" cy="5567679"/>
          </a:xfrm>
          <a:solidFill>
            <a:srgbClr val="78909C"/>
          </a:solidFill>
        </p:grpSpPr>
        <p:sp>
          <p:nvSpPr>
            <p:cNvPr id="8" name="Triangolo isoscele 7">
              <a:extLst>
                <a:ext uri="{FF2B5EF4-FFF2-40B4-BE49-F238E27FC236}">
                  <a16:creationId xmlns:a16="http://schemas.microsoft.com/office/drawing/2014/main" id="{31279F97-355E-2AF2-6EEE-0D31B9267C27}"/>
                </a:ext>
              </a:extLst>
            </p:cNvPr>
            <p:cNvSpPr/>
            <p:nvPr/>
          </p:nvSpPr>
          <p:spPr>
            <a:xfrm>
              <a:off x="1708102" y="955040"/>
              <a:ext cx="6258351" cy="5474160"/>
            </a:xfrm>
            <a:prstGeom prst="triangle">
              <a:avLst>
                <a:gd name="adj" fmla="val 331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04179AB-3185-0BD0-38A9-0295A39E5CC6}"/>
                </a:ext>
              </a:extLst>
            </p:cNvPr>
            <p:cNvSpPr/>
            <p:nvPr/>
          </p:nvSpPr>
          <p:spPr>
            <a:xfrm>
              <a:off x="0" y="1190364"/>
              <a:ext cx="3944108" cy="53323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>
            <a:hlinkClick r:id="rId3" action="ppaction://hlinksldjump"/>
          </p:cNvPr>
          <p:cNvSpPr txBox="1"/>
          <p:nvPr/>
        </p:nvSpPr>
        <p:spPr>
          <a:xfrm>
            <a:off x="5069367" y="1908932"/>
            <a:ext cx="4407431" cy="86173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Presentazione</a:t>
            </a:r>
            <a:endParaRPr sz="4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4">
            <a:hlinkClick r:id="rId4" action="ppaction://hlinksldjump"/>
          </p:cNvPr>
          <p:cNvSpPr txBox="1"/>
          <p:nvPr/>
        </p:nvSpPr>
        <p:spPr>
          <a:xfrm>
            <a:off x="5642568" y="2701346"/>
            <a:ext cx="2507797" cy="861734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Scopo</a:t>
            </a:r>
            <a:endParaRPr sz="4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>
            <a:hlinkClick r:id="rId5" action="ppaction://hlinksldjump"/>
          </p:cNvPr>
          <p:cNvSpPr txBox="1"/>
          <p:nvPr/>
        </p:nvSpPr>
        <p:spPr>
          <a:xfrm>
            <a:off x="6216733" y="3489233"/>
            <a:ext cx="2698791" cy="861734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Grafica</a:t>
            </a:r>
            <a:endParaRPr sz="4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2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Indice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65;p14">
            <a:hlinkClick r:id="rId6" action="ppaction://hlinksldjump"/>
            <a:extLst>
              <a:ext uri="{FF2B5EF4-FFF2-40B4-BE49-F238E27FC236}">
                <a16:creationId xmlns:a16="http://schemas.microsoft.com/office/drawing/2014/main" id="{63B20126-DC3D-1188-0B12-2430681665BD}"/>
              </a:ext>
            </a:extLst>
          </p:cNvPr>
          <p:cNvSpPr txBox="1"/>
          <p:nvPr/>
        </p:nvSpPr>
        <p:spPr>
          <a:xfrm>
            <a:off x="6896466" y="4207800"/>
            <a:ext cx="2843078" cy="861734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4. Contatti</a:t>
            </a:r>
            <a:endParaRPr sz="4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3008437" y="2792916"/>
            <a:ext cx="6175125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3864765" y="1951383"/>
            <a:ext cx="411702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Linguaggi utilizzati:</a:t>
            </a:r>
            <a:endParaRPr sz="24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3E7EE7-B706-D8EC-4C91-1C2227B9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29" y="3429001"/>
            <a:ext cx="1710112" cy="171011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ADF14D3-C322-2B5D-C3FC-CE10DDFAF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23" y="3429000"/>
            <a:ext cx="1710113" cy="17101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07AFB04-FD1A-018E-C32E-97C7E69E1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17" y="3398995"/>
            <a:ext cx="1710113" cy="17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4149776" y="2044370"/>
            <a:ext cx="38924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Librerie utilizzate:</a:t>
            </a:r>
            <a:endParaRPr sz="24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FF118F9-BDFC-8BD5-7386-C2C41566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7"/>
          <a:stretch/>
        </p:blipFill>
        <p:spPr>
          <a:xfrm>
            <a:off x="2634076" y="3792003"/>
            <a:ext cx="1710113" cy="142320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4A2DC8-3DB9-E497-B496-E36C57CF1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34" y="3917966"/>
            <a:ext cx="1314062" cy="12972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C14C0C6-C553-B6FD-9802-0601B4DCF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1" y="3751039"/>
            <a:ext cx="3097764" cy="17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740386" y="2792916"/>
            <a:ext cx="2711228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00878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05620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696436" y="1831687"/>
            <a:ext cx="9212785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Visualizzare le ultime notizie tramite le API di Hacker News dalla sezione Top news.</a:t>
            </a:r>
            <a:endParaRPr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726F9E-6261-B5DF-9B2C-205F3F3290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"/>
          <a:stretch/>
        </p:blipFill>
        <p:spPr>
          <a:xfrm>
            <a:off x="1696436" y="2981739"/>
            <a:ext cx="8554774" cy="32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477247" y="2792916"/>
            <a:ext cx="3237506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8903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808753" y="3099137"/>
            <a:ext cx="8574493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Per la grafica sono state utilizzate delle </a:t>
            </a:r>
            <a:r>
              <a:rPr lang="it-IT" sz="32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cards</a:t>
            </a:r>
            <a:r>
              <a:rPr lang="it-IT" sz="32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 contenenti le notizie ed i commenti</a:t>
            </a:r>
            <a:endParaRPr sz="2400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12192000" cy="158115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D5AD321E-6DD9-F4CF-D7DA-4F06BBB440DB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69;p14">
            <a:extLst>
              <a:ext uri="{FF2B5EF4-FFF2-40B4-BE49-F238E27FC236}">
                <a16:creationId xmlns:a16="http://schemas.microsoft.com/office/drawing/2014/main" id="{8CF65728-CA88-A42A-4A8B-0DAE4C9D646D}"/>
              </a:ext>
            </a:extLst>
          </p:cNvPr>
          <p:cNvSpPr txBox="1"/>
          <p:nvPr/>
        </p:nvSpPr>
        <p:spPr>
          <a:xfrm>
            <a:off x="1795885" y="697580"/>
            <a:ext cx="370956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ome si presenta: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46364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151</Words>
  <Application>Microsoft Office PowerPoint</Application>
  <PresentationFormat>Widescreen</PresentationFormat>
  <Paragraphs>44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Lora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Pacelli</dc:creator>
  <cp:lastModifiedBy>Giovanni Pacelli</cp:lastModifiedBy>
  <cp:revision>35</cp:revision>
  <dcterms:created xsi:type="dcterms:W3CDTF">2022-07-03T09:42:51Z</dcterms:created>
  <dcterms:modified xsi:type="dcterms:W3CDTF">2023-02-08T18:48:18Z</dcterms:modified>
</cp:coreProperties>
</file>